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8" r:id="rId5"/>
    <p:sldMasterId id="2147484698" r:id="rId6"/>
  </p:sldMasterIdLst>
  <p:notesMasterIdLst>
    <p:notesMasterId r:id="rId33"/>
  </p:notesMasterIdLst>
  <p:handoutMasterIdLst>
    <p:handoutMasterId r:id="rId34"/>
  </p:handoutMasterIdLst>
  <p:sldIdLst>
    <p:sldId id="1567" r:id="rId7"/>
    <p:sldId id="2068" r:id="rId8"/>
    <p:sldId id="2067" r:id="rId9"/>
    <p:sldId id="2076136307" r:id="rId10"/>
    <p:sldId id="2134805608" r:id="rId11"/>
    <p:sldId id="2134805610" r:id="rId12"/>
    <p:sldId id="2076136388" r:id="rId13"/>
    <p:sldId id="2134805604" r:id="rId14"/>
    <p:sldId id="1648" r:id="rId15"/>
    <p:sldId id="2076136379" r:id="rId16"/>
    <p:sldId id="1649" r:id="rId17"/>
    <p:sldId id="2076136381" r:id="rId18"/>
    <p:sldId id="2076136274" r:id="rId19"/>
    <p:sldId id="2076136275" r:id="rId20"/>
    <p:sldId id="2076136374" r:id="rId21"/>
    <p:sldId id="2076136392" r:id="rId22"/>
    <p:sldId id="2134805609" r:id="rId23"/>
    <p:sldId id="2076137639" r:id="rId24"/>
    <p:sldId id="2134805606" r:id="rId25"/>
    <p:sldId id="2147470762" r:id="rId26"/>
    <p:sldId id="2076136368" r:id="rId27"/>
    <p:sldId id="2076135999" r:id="rId28"/>
    <p:sldId id="3340" r:id="rId29"/>
    <p:sldId id="277" r:id="rId30"/>
    <p:sldId id="2134805605" r:id="rId31"/>
    <p:sldId id="1590"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68"/>
            <p14:sldId id="2067"/>
            <p14:sldId id="2076136307"/>
            <p14:sldId id="2134805608"/>
            <p14:sldId id="2134805610"/>
            <p14:sldId id="2076136388"/>
            <p14:sldId id="2134805604"/>
            <p14:sldId id="1648"/>
            <p14:sldId id="2076136379"/>
            <p14:sldId id="1649"/>
            <p14:sldId id="2076136381"/>
            <p14:sldId id="2076136274"/>
            <p14:sldId id="2076136275"/>
            <p14:sldId id="2076136374"/>
            <p14:sldId id="2076136392"/>
            <p14:sldId id="2134805609"/>
            <p14:sldId id="2076137639"/>
            <p14:sldId id="2134805606"/>
            <p14:sldId id="2147470762"/>
            <p14:sldId id="2076136368"/>
            <p14:sldId id="2076135999"/>
          </p14:sldIdLst>
        </p14:section>
        <p14:section name="Extra Slides" id="{ECE1F6A5-BC29-4DB6-90D2-9DF35664B42A}">
          <p14:sldIdLst>
            <p14:sldId id="3340"/>
            <p14:sldId id="277"/>
            <p14:sldId id="2134805605"/>
            <p14:sldId id="159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EBD"/>
    <a:srgbClr val="7057FF"/>
    <a:srgbClr val="FFFFFF"/>
    <a:srgbClr val="781871"/>
    <a:srgbClr val="6D6BC5"/>
    <a:srgbClr val="0D4778"/>
    <a:srgbClr val="0A375E"/>
    <a:srgbClr val="E9643B"/>
    <a:srgbClr val="EB734D"/>
    <a:srgbClr val="2E31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5E196-2176-43C6-8E64-9BDC1AF55202}" v="56" dt="2022-08-31T19:36:37.244"/>
    <p1510:client id="{0EF2FE7F-D62F-4CCC-B348-4CC408EDBA2C}" v="563" dt="2022-08-31T20:39:18.250"/>
    <p1510:client id="{29F24806-C622-43C7-91B6-3BF529A4D58F}" v="36" dt="2022-09-01T13:06:11.842"/>
    <p1510:client id="{5D30C216-B08F-40D6-AB23-192BB1057624}" v="163" dt="2022-09-01T13:33:27.726"/>
    <p1510:client id="{640FB731-AE51-4D0A-B6A9-096F3EC86091}" v="209" dt="2022-09-01T09:23:33.903"/>
    <p1510:client id="{C7BEE013-ACBE-4ACF-B7CC-A9E1703A1BFF}" v="22" dt="2022-09-01T18:29:46.774"/>
    <p1510:client id="{CB4F33C3-4EFD-4216-8D62-F87A0CA3A6D7}" v="101" dt="2022-09-01T14:33:30.420"/>
    <p1510:client id="{D4C12D21-333D-4551-853C-69037BC2CA23}" v="73" dt="2022-08-31T20:57:22.5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6" y="45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ctor Wilén" userId="c70b8edd-f3ba-4e44-94a1-9cab9cee53de" providerId="ADAL" clId="{618106BC-7536-4454-BCEA-FBDEAE2407D3}"/>
    <pc:docChg chg="undo custSel modSld">
      <pc:chgData name="Wictor Wilén" userId="c70b8edd-f3ba-4e44-94a1-9cab9cee53de" providerId="ADAL" clId="{618106BC-7536-4454-BCEA-FBDEAE2407D3}" dt="2021-11-25T07:24:50.072" v="399" actId="20577"/>
      <pc:docMkLst>
        <pc:docMk/>
      </pc:docMkLst>
      <pc:sldChg chg="addSp delSp modSp mod">
        <pc:chgData name="Wictor Wilén" userId="c70b8edd-f3ba-4e44-94a1-9cab9cee53de" providerId="ADAL" clId="{618106BC-7536-4454-BCEA-FBDEAE2407D3}" dt="2021-11-25T07:24:50.072" v="399" actId="20577"/>
        <pc:sldMkLst>
          <pc:docMk/>
          <pc:sldMk cId="1042411426" sldId="2076136275"/>
        </pc:sldMkLst>
        <pc:spChg chg="del">
          <ac:chgData name="Wictor Wilén" userId="c70b8edd-f3ba-4e44-94a1-9cab9cee53de" providerId="ADAL" clId="{618106BC-7536-4454-BCEA-FBDEAE2407D3}" dt="2021-11-25T07:10:18.446" v="0" actId="478"/>
          <ac:spMkLst>
            <pc:docMk/>
            <pc:sldMk cId="1042411426" sldId="2076136275"/>
            <ac:spMk id="3" creationId="{C64692DC-F567-4E57-B326-E54510174024}"/>
          </ac:spMkLst>
        </pc:spChg>
        <pc:spChg chg="mod">
          <ac:chgData name="Wictor Wilén" userId="c70b8edd-f3ba-4e44-94a1-9cab9cee53de" providerId="ADAL" clId="{618106BC-7536-4454-BCEA-FBDEAE2407D3}" dt="2021-11-25T07:23:13.113" v="346"/>
          <ac:spMkLst>
            <pc:docMk/>
            <pc:sldMk cId="1042411426" sldId="2076136275"/>
            <ac:spMk id="18" creationId="{208A9E92-9D85-4055-8803-5F202D4A3C5B}"/>
          </ac:spMkLst>
        </pc:spChg>
        <pc:spChg chg="add mod">
          <ac:chgData name="Wictor Wilén" userId="c70b8edd-f3ba-4e44-94a1-9cab9cee53de" providerId="ADAL" clId="{618106BC-7536-4454-BCEA-FBDEAE2407D3}" dt="2021-11-25T07:24:50.072" v="399" actId="20577"/>
          <ac:spMkLst>
            <pc:docMk/>
            <pc:sldMk cId="1042411426" sldId="2076136275"/>
            <ac:spMk id="19" creationId="{34D585D7-AC58-4F2C-8635-8942E962DB0A}"/>
          </ac:spMkLst>
        </pc:spChg>
        <pc:spChg chg="mod">
          <ac:chgData name="Wictor Wilén" userId="c70b8edd-f3ba-4e44-94a1-9cab9cee53de" providerId="ADAL" clId="{618106BC-7536-4454-BCEA-FBDEAE2407D3}" dt="2021-11-25T07:20:47.258" v="341" actId="20577"/>
          <ac:spMkLst>
            <pc:docMk/>
            <pc:sldMk cId="1042411426" sldId="2076136275"/>
            <ac:spMk id="30" creationId="{93A90230-15CD-41D7-B6A8-64A4A72B6B73}"/>
          </ac:spMkLst>
        </pc:spChg>
        <pc:spChg chg="mod">
          <ac:chgData name="Wictor Wilén" userId="c70b8edd-f3ba-4e44-94a1-9cab9cee53de" providerId="ADAL" clId="{618106BC-7536-4454-BCEA-FBDEAE2407D3}" dt="2021-11-25T07:24:23.956" v="394" actId="20577"/>
          <ac:spMkLst>
            <pc:docMk/>
            <pc:sldMk cId="1042411426" sldId="2076136275"/>
            <ac:spMk id="70" creationId="{174F958A-FBA1-4F60-AFAD-ABB7FE94DD87}"/>
          </ac:spMkLst>
        </pc:spChg>
        <pc:spChg chg="mod">
          <ac:chgData name="Wictor Wilén" userId="c70b8edd-f3ba-4e44-94a1-9cab9cee53de" providerId="ADAL" clId="{618106BC-7536-4454-BCEA-FBDEAE2407D3}" dt="2021-11-25T07:20:22.947" v="326" actId="20577"/>
          <ac:spMkLst>
            <pc:docMk/>
            <pc:sldMk cId="1042411426" sldId="2076136275"/>
            <ac:spMk id="72" creationId="{9766CF88-1F07-4F26-9B23-FC9D4C5F9C09}"/>
          </ac:spMkLst>
        </pc:spChg>
        <pc:picChg chg="add mod modCrop">
          <ac:chgData name="Wictor Wilén" userId="c70b8edd-f3ba-4e44-94a1-9cab9cee53de" providerId="ADAL" clId="{618106BC-7536-4454-BCEA-FBDEAE2407D3}" dt="2021-11-25T07:23:55.390" v="387" actId="1076"/>
          <ac:picMkLst>
            <pc:docMk/>
            <pc:sldMk cId="1042411426" sldId="2076136275"/>
            <ac:picMk id="5" creationId="{ADDECACA-262B-499A-9030-C5179623120E}"/>
          </ac:picMkLst>
        </pc:picChg>
        <pc:picChg chg="del">
          <ac:chgData name="Wictor Wilén" userId="c70b8edd-f3ba-4e44-94a1-9cab9cee53de" providerId="ADAL" clId="{618106BC-7536-4454-BCEA-FBDEAE2407D3}" dt="2021-11-25T07:12:16.736" v="1" actId="478"/>
          <ac:picMkLst>
            <pc:docMk/>
            <pc:sldMk cId="1042411426" sldId="2076136275"/>
            <ac:picMk id="22" creationId="{F69BDFD6-D409-4CF2-89B1-E7FDF914087D}"/>
          </ac:picMkLst>
        </pc:picChg>
      </pc:sldChg>
    </pc:docChg>
  </pc:docChgLst>
  <pc:docChgLst>
    <pc:chgData name="Bob German" userId="19671429-1359-457f-bfc1-1be1ee65d4d9" providerId="ADAL" clId="{201F1888-FC0F-4269-9651-BA2C133ABED4}"/>
    <pc:docChg chg="undo custSel addSld delSld modSld modSection">
      <pc:chgData name="Bob German" userId="19671429-1359-457f-bfc1-1be1ee65d4d9" providerId="ADAL" clId="{201F1888-FC0F-4269-9651-BA2C133ABED4}" dt="2021-10-14T17:17:46.544" v="366" actId="20577"/>
      <pc:docMkLst>
        <pc:docMk/>
      </pc:docMkLst>
      <pc:sldChg chg="modSp mod">
        <pc:chgData name="Bob German" userId="19671429-1359-457f-bfc1-1be1ee65d4d9" providerId="ADAL" clId="{201F1888-FC0F-4269-9651-BA2C133ABED4}" dt="2021-10-14T17:17:46.544" v="366" actId="20577"/>
        <pc:sldMkLst>
          <pc:docMk/>
          <pc:sldMk cId="3158043784" sldId="2068"/>
        </pc:sldMkLst>
        <pc:spChg chg="mod">
          <ac:chgData name="Bob German" userId="19671429-1359-457f-bfc1-1be1ee65d4d9" providerId="ADAL" clId="{201F1888-FC0F-4269-9651-BA2C133ABED4}" dt="2021-10-14T17:17:46.544" v="366" actId="20577"/>
          <ac:spMkLst>
            <pc:docMk/>
            <pc:sldMk cId="3158043784" sldId="2068"/>
            <ac:spMk id="8" creationId="{00000000-0000-0000-0000-000000000000}"/>
          </ac:spMkLst>
        </pc:spChg>
      </pc:sldChg>
      <pc:sldChg chg="addSp">
        <pc:chgData name="Bob German" userId="19671429-1359-457f-bfc1-1be1ee65d4d9" providerId="ADAL" clId="{201F1888-FC0F-4269-9651-BA2C133ABED4}" dt="2021-10-13T18:51:26.153" v="190"/>
        <pc:sldMkLst>
          <pc:docMk/>
          <pc:sldMk cId="631535926" sldId="2134805597"/>
        </pc:sldMkLst>
        <pc:picChg chg="add">
          <ac:chgData name="Bob German" userId="19671429-1359-457f-bfc1-1be1ee65d4d9" providerId="ADAL" clId="{201F1888-FC0F-4269-9651-BA2C133ABED4}" dt="2021-10-13T18:51:26.153" v="190"/>
          <ac:picMkLst>
            <pc:docMk/>
            <pc:sldMk cId="631535926" sldId="2134805597"/>
            <ac:picMk id="3074" creationId="{C1B23F5F-8D7F-44DA-AE67-5788E5B42980}"/>
          </ac:picMkLst>
        </pc:picChg>
      </pc:sldChg>
      <pc:sldChg chg="addSp">
        <pc:chgData name="Bob German" userId="19671429-1359-457f-bfc1-1be1ee65d4d9" providerId="ADAL" clId="{201F1888-FC0F-4269-9651-BA2C133ABED4}" dt="2021-10-13T22:55:42.552" v="283"/>
        <pc:sldMkLst>
          <pc:docMk/>
          <pc:sldMk cId="1128787716" sldId="2134805597"/>
        </pc:sldMkLst>
        <pc:picChg chg="add">
          <ac:chgData name="Bob German" userId="19671429-1359-457f-bfc1-1be1ee65d4d9" providerId="ADAL" clId="{201F1888-FC0F-4269-9651-BA2C133ABED4}" dt="2021-10-13T22:55:42.552" v="283"/>
          <ac:picMkLst>
            <pc:docMk/>
            <pc:sldMk cId="1128787716" sldId="2134805597"/>
            <ac:picMk id="5" creationId="{E3A66311-3FB1-47DE-A652-459F2D07AC2A}"/>
          </ac:picMkLst>
        </pc:picChg>
      </pc:sldChg>
      <pc:sldChg chg="addSp delSp modSp add del mod">
        <pc:chgData name="Bob German" userId="19671429-1359-457f-bfc1-1be1ee65d4d9" providerId="ADAL" clId="{201F1888-FC0F-4269-9651-BA2C133ABED4}" dt="2021-10-13T22:57:29.173" v="365" actId="207"/>
        <pc:sldMkLst>
          <pc:docMk/>
          <pc:sldMk cId="1601799563" sldId="2134805597"/>
        </pc:sldMkLst>
        <pc:spChg chg="mod">
          <ac:chgData name="Bob German" userId="19671429-1359-457f-bfc1-1be1ee65d4d9" providerId="ADAL" clId="{201F1888-FC0F-4269-9651-BA2C133ABED4}" dt="2021-10-13T22:57:05.001" v="363" actId="1076"/>
          <ac:spMkLst>
            <pc:docMk/>
            <pc:sldMk cId="1601799563" sldId="2134805597"/>
            <ac:spMk id="3" creationId="{CBDC9C38-872E-4048-96FE-C321FEF21EC1}"/>
          </ac:spMkLst>
        </pc:spChg>
        <pc:spChg chg="mod">
          <ac:chgData name="Bob German" userId="19671429-1359-457f-bfc1-1be1ee65d4d9" providerId="ADAL" clId="{201F1888-FC0F-4269-9651-BA2C133ABED4}" dt="2021-10-13T22:56:11.538" v="324" actId="1035"/>
          <ac:spMkLst>
            <pc:docMk/>
            <pc:sldMk cId="1601799563" sldId="2134805597"/>
            <ac:spMk id="4" creationId="{225FC736-A2DE-44A5-B9EF-140049985384}"/>
          </ac:spMkLst>
        </pc:spChg>
        <pc:spChg chg="del">
          <ac:chgData name="Bob German" userId="19671429-1359-457f-bfc1-1be1ee65d4d9" providerId="ADAL" clId="{201F1888-FC0F-4269-9651-BA2C133ABED4}" dt="2021-10-13T18:32:41.303" v="0" actId="478"/>
          <ac:spMkLst>
            <pc:docMk/>
            <pc:sldMk cId="1601799563" sldId="2134805597"/>
            <ac:spMk id="5" creationId="{650E3C72-0AC0-4B0F-9BC3-A4435784390D}"/>
          </ac:spMkLst>
        </pc:spChg>
        <pc:spChg chg="add mod">
          <ac:chgData name="Bob German" userId="19671429-1359-457f-bfc1-1be1ee65d4d9" providerId="ADAL" clId="{201F1888-FC0F-4269-9651-BA2C133ABED4}" dt="2021-10-13T22:56:42.673" v="361" actId="20577"/>
          <ac:spMkLst>
            <pc:docMk/>
            <pc:sldMk cId="1601799563" sldId="2134805597"/>
            <ac:spMk id="14" creationId="{3486C50E-5C85-4D72-B4BB-6C2B517BEE73}"/>
          </ac:spMkLst>
        </pc:spChg>
        <pc:spChg chg="add del">
          <ac:chgData name="Bob German" userId="19671429-1359-457f-bfc1-1be1ee65d4d9" providerId="ADAL" clId="{201F1888-FC0F-4269-9651-BA2C133ABED4}" dt="2021-10-13T18:49:12.983" v="53" actId="22"/>
          <ac:spMkLst>
            <pc:docMk/>
            <pc:sldMk cId="1601799563" sldId="2134805597"/>
            <ac:spMk id="14" creationId="{904941BD-2604-4E36-A237-F138CB522469}"/>
          </ac:spMkLst>
        </pc:spChg>
        <pc:spChg chg="mod">
          <ac:chgData name="Bob German" userId="19671429-1359-457f-bfc1-1be1ee65d4d9" providerId="ADAL" clId="{201F1888-FC0F-4269-9651-BA2C133ABED4}" dt="2021-10-13T22:57:29.173" v="365" actId="207"/>
          <ac:spMkLst>
            <pc:docMk/>
            <pc:sldMk cId="1601799563" sldId="2134805597"/>
            <ac:spMk id="21" creationId="{4A933F16-4C0B-478D-BD49-5C11797B0365}"/>
          </ac:spMkLst>
        </pc:spChg>
        <pc:picChg chg="del mod">
          <ac:chgData name="Bob German" userId="19671429-1359-457f-bfc1-1be1ee65d4d9" providerId="ADAL" clId="{201F1888-FC0F-4269-9651-BA2C133ABED4}" dt="2021-10-13T18:49:11.364" v="51" actId="478"/>
          <ac:picMkLst>
            <pc:docMk/>
            <pc:sldMk cId="1601799563" sldId="2134805597"/>
            <ac:picMk id="5" creationId="{56522EE7-A01A-4CB2-A234-48244B013B12}"/>
          </ac:picMkLst>
        </pc:picChg>
        <pc:picChg chg="mod">
          <ac:chgData name="Bob German" userId="19671429-1359-457f-bfc1-1be1ee65d4d9" providerId="ADAL" clId="{201F1888-FC0F-4269-9651-BA2C133ABED4}" dt="2021-10-13T22:56:58.788" v="362" actId="14100"/>
          <ac:picMkLst>
            <pc:docMk/>
            <pc:sldMk cId="1601799563" sldId="2134805597"/>
            <ac:picMk id="5" creationId="{E3A66311-3FB1-47DE-A652-459F2D07AC2A}"/>
          </ac:picMkLst>
        </pc:picChg>
        <pc:picChg chg="del mod ord">
          <ac:chgData name="Bob German" userId="19671429-1359-457f-bfc1-1be1ee65d4d9" providerId="ADAL" clId="{201F1888-FC0F-4269-9651-BA2C133ABED4}" dt="2021-10-13T22:55:56.440" v="290" actId="478"/>
          <ac:picMkLst>
            <pc:docMk/>
            <pc:sldMk cId="1601799563" sldId="2134805597"/>
            <ac:picMk id="1026" creationId="{20E5C9D5-04B6-460B-9532-A89E59DC8D36}"/>
          </ac:picMkLst>
        </pc:picChg>
        <pc:picChg chg="del">
          <ac:chgData name="Bob German" userId="19671429-1359-457f-bfc1-1be1ee65d4d9" providerId="ADAL" clId="{201F1888-FC0F-4269-9651-BA2C133ABED4}" dt="2021-10-13T18:33:53.310" v="3" actId="478"/>
          <ac:picMkLst>
            <pc:docMk/>
            <pc:sldMk cId="1601799563" sldId="2134805597"/>
            <ac:picMk id="2050" creationId="{2853F073-9286-4D2E-AB3D-098695FA03FE}"/>
          </ac:picMkLst>
        </pc:picChg>
        <pc:picChg chg="del mod">
          <ac:chgData name="Bob German" userId="19671429-1359-457f-bfc1-1be1ee65d4d9" providerId="ADAL" clId="{201F1888-FC0F-4269-9651-BA2C133ABED4}" dt="2021-10-13T22:53:33.176" v="224" actId="478"/>
          <ac:picMkLst>
            <pc:docMk/>
            <pc:sldMk cId="1601799563" sldId="2134805597"/>
            <ac:picMk id="2050" creationId="{577D8AC1-3C35-4F87-A410-D171B78808E1}"/>
          </ac:picMkLst>
        </pc:picChg>
        <pc:picChg chg="mod">
          <ac:chgData name="Bob German" userId="19671429-1359-457f-bfc1-1be1ee65d4d9" providerId="ADAL" clId="{201F1888-FC0F-4269-9651-BA2C133ABED4}" dt="2021-10-13T22:56:11.538" v="324" actId="1035"/>
          <ac:picMkLst>
            <pc:docMk/>
            <pc:sldMk cId="1601799563" sldId="2134805597"/>
            <ac:picMk id="3074" creationId="{C1B23F5F-8D7F-44DA-AE67-5788E5B42980}"/>
          </ac:picMkLst>
        </pc:picChg>
        <pc:picChg chg="del">
          <ac:chgData name="Bob German" userId="19671429-1359-457f-bfc1-1be1ee65d4d9" providerId="ADAL" clId="{201F1888-FC0F-4269-9651-BA2C133ABED4}" dt="2021-10-13T18:33:56.085" v="4" actId="478"/>
          <ac:picMkLst>
            <pc:docMk/>
            <pc:sldMk cId="1601799563" sldId="2134805597"/>
            <ac:picMk id="3074" creationId="{D71818F4-0D42-429A-BAB6-EC810D6833B5}"/>
          </ac:picMkLst>
        </pc:picChg>
        <pc:cxnChg chg="mod">
          <ac:chgData name="Bob German" userId="19671429-1359-457f-bfc1-1be1ee65d4d9" providerId="ADAL" clId="{201F1888-FC0F-4269-9651-BA2C133ABED4}" dt="2021-10-13T22:56:11.538" v="324" actId="1035"/>
          <ac:cxnSpMkLst>
            <pc:docMk/>
            <pc:sldMk cId="1601799563" sldId="2134805597"/>
            <ac:cxnSpMk id="28" creationId="{B391C88A-438D-4B8C-BBC5-6D26CBEC48F7}"/>
          </ac:cxnSpMkLst>
        </pc:cxnChg>
      </pc:sldChg>
      <pc:sldChg chg="addSp">
        <pc:chgData name="Bob German" userId="19671429-1359-457f-bfc1-1be1ee65d4d9" providerId="ADAL" clId="{201F1888-FC0F-4269-9651-BA2C133ABED4}" dt="2021-10-13T18:33:58.133" v="5"/>
        <pc:sldMkLst>
          <pc:docMk/>
          <pc:sldMk cId="3275517022" sldId="2134805597"/>
        </pc:sldMkLst>
        <pc:picChg chg="add">
          <ac:chgData name="Bob German" userId="19671429-1359-457f-bfc1-1be1ee65d4d9" providerId="ADAL" clId="{201F1888-FC0F-4269-9651-BA2C133ABED4}" dt="2021-10-13T18:33:58.133" v="5"/>
          <ac:picMkLst>
            <pc:docMk/>
            <pc:sldMk cId="3275517022" sldId="2134805597"/>
            <ac:picMk id="5" creationId="{56522EE7-A01A-4CB2-A234-48244B013B12}"/>
          </ac:picMkLst>
        </pc:picChg>
      </pc:sldChg>
      <pc:sldChg chg="addSp">
        <pc:chgData name="Bob German" userId="19671429-1359-457f-bfc1-1be1ee65d4d9" providerId="ADAL" clId="{201F1888-FC0F-4269-9651-BA2C133ABED4}" dt="2021-10-13T18:49:22.151" v="54"/>
        <pc:sldMkLst>
          <pc:docMk/>
          <pc:sldMk cId="4236958507" sldId="2134805597"/>
        </pc:sldMkLst>
        <pc:picChg chg="add">
          <ac:chgData name="Bob German" userId="19671429-1359-457f-bfc1-1be1ee65d4d9" providerId="ADAL" clId="{201F1888-FC0F-4269-9651-BA2C133ABED4}" dt="2021-10-13T18:49:22.151" v="54"/>
          <ac:picMkLst>
            <pc:docMk/>
            <pc:sldMk cId="4236958507" sldId="2134805597"/>
            <ac:picMk id="2050" creationId="{577D8AC1-3C35-4F87-A410-D171B78808E1}"/>
          </ac:picMkLst>
        </pc:picChg>
      </pc:sldChg>
    </pc:docChg>
  </pc:docChgLst>
  <pc:docChgLst>
    <pc:chgData name="Vesa Juvonen" userId="c7243be1-99a3-4752-ab2a-0cf698cf8236" providerId="ADAL" clId="{E8112F04-ED27-479E-95EF-C08B88604E32}"/>
    <pc:docChg chg="custSel modSld">
      <pc:chgData name="Vesa Juvonen" userId="c7243be1-99a3-4752-ab2a-0cf698cf8236" providerId="ADAL" clId="{E8112F04-ED27-479E-95EF-C08B88604E32}" dt="2021-12-20T11:27:43.778" v="9" actId="21"/>
      <pc:docMkLst>
        <pc:docMk/>
      </pc:docMkLst>
      <pc:sldChg chg="addSp delSp modSp mod">
        <pc:chgData name="Vesa Juvonen" userId="c7243be1-99a3-4752-ab2a-0cf698cf8236" providerId="ADAL" clId="{E8112F04-ED27-479E-95EF-C08B88604E32}" dt="2021-12-20T11:27:43.778" v="9" actId="21"/>
        <pc:sldMkLst>
          <pc:docMk/>
          <pc:sldMk cId="3158043784" sldId="2068"/>
        </pc:sldMkLst>
        <pc:picChg chg="add del mod">
          <ac:chgData name="Vesa Juvonen" userId="c7243be1-99a3-4752-ab2a-0cf698cf8236" providerId="ADAL" clId="{E8112F04-ED27-479E-95EF-C08B88604E32}" dt="2021-12-20T11:27:24.288" v="4" actId="21"/>
          <ac:picMkLst>
            <pc:docMk/>
            <pc:sldMk cId="3158043784" sldId="2068"/>
            <ac:picMk id="3" creationId="{D3306809-4D98-4BE1-9252-B16FCDB0347C}"/>
          </ac:picMkLst>
        </pc:picChg>
        <pc:picChg chg="add del mod">
          <ac:chgData name="Vesa Juvonen" userId="c7243be1-99a3-4752-ab2a-0cf698cf8236" providerId="ADAL" clId="{E8112F04-ED27-479E-95EF-C08B88604E32}" dt="2021-12-20T11:27:43.778" v="9" actId="21"/>
          <ac:picMkLst>
            <pc:docMk/>
            <pc:sldMk cId="3158043784" sldId="2068"/>
            <ac:picMk id="10" creationId="{35C15B15-E322-4753-B454-37BE70845D0B}"/>
          </ac:picMkLst>
        </pc:picChg>
      </pc:sldChg>
    </pc:docChg>
  </pc:docChgLst>
  <pc:docChgLst>
    <pc:chgData name="Paul Bullock" userId="162dc284-9901-47a4-bdd1-300eada006b4" providerId="ADAL" clId="{65C3B009-2E1D-4888-9CA6-102909BE5C70}"/>
    <pc:docChg chg="undo custSel modSld">
      <pc:chgData name="Paul Bullock" userId="162dc284-9901-47a4-bdd1-300eada006b4" providerId="ADAL" clId="{65C3B009-2E1D-4888-9CA6-102909BE5C70}" dt="2022-05-11T08:03:10.633" v="404" actId="20577"/>
      <pc:docMkLst>
        <pc:docMk/>
      </pc:docMkLst>
      <pc:sldChg chg="delSp modSp mod">
        <pc:chgData name="Paul Bullock" userId="162dc284-9901-47a4-bdd1-300eada006b4" providerId="ADAL" clId="{65C3B009-2E1D-4888-9CA6-102909BE5C70}" dt="2022-05-11T08:03:10.633" v="404" actId="20577"/>
        <pc:sldMkLst>
          <pc:docMk/>
          <pc:sldMk cId="1374769157" sldId="2076137639"/>
        </pc:sldMkLst>
        <pc:spChg chg="mod">
          <ac:chgData name="Paul Bullock" userId="162dc284-9901-47a4-bdd1-300eada006b4" providerId="ADAL" clId="{65C3B009-2E1D-4888-9CA6-102909BE5C70}" dt="2022-05-11T08:03:10.633" v="404" actId="20577"/>
          <ac:spMkLst>
            <pc:docMk/>
            <pc:sldMk cId="1374769157" sldId="2076137639"/>
            <ac:spMk id="5" creationId="{612C861E-93AA-4B5D-8907-782E4E0AF916}"/>
          </ac:spMkLst>
        </pc:spChg>
        <pc:spChg chg="del">
          <ac:chgData name="Paul Bullock" userId="162dc284-9901-47a4-bdd1-300eada006b4" providerId="ADAL" clId="{65C3B009-2E1D-4888-9CA6-102909BE5C70}" dt="2022-05-11T07:18:28.536" v="0" actId="478"/>
          <ac:spMkLst>
            <pc:docMk/>
            <pc:sldMk cId="1374769157" sldId="2076137639"/>
            <ac:spMk id="13" creationId="{0C30C582-DE63-4F4A-8D55-A85D52AF0589}"/>
          </ac:spMkLst>
        </pc:spChg>
      </pc:sldChg>
    </pc:docChg>
  </pc:docChgLst>
  <pc:docChgLst>
    <pc:chgData name="David Warner" userId="51ffa14d-fdfd-4571-a787-ad4b3bb92711" providerId="ADAL" clId="{8C1851AB-103B-4DA3-BEB5-101506B28D1C}"/>
    <pc:docChg chg="undo custSel modSld sldOrd">
      <pc:chgData name="David Warner" userId="51ffa14d-fdfd-4571-a787-ad4b3bb92711" providerId="ADAL" clId="{8C1851AB-103B-4DA3-BEB5-101506B28D1C}" dt="2022-05-26T14:50:52.010" v="33" actId="20577"/>
      <pc:docMkLst>
        <pc:docMk/>
      </pc:docMkLst>
      <pc:sldChg chg="modSp mod">
        <pc:chgData name="David Warner" userId="51ffa14d-fdfd-4571-a787-ad4b3bb92711" providerId="ADAL" clId="{8C1851AB-103B-4DA3-BEB5-101506B28D1C}" dt="2022-05-26T14:50:52.010" v="33" actId="20577"/>
        <pc:sldMkLst>
          <pc:docMk/>
          <pc:sldMk cId="1056590613" sldId="2076135999"/>
        </pc:sldMkLst>
        <pc:spChg chg="mod">
          <ac:chgData name="David Warner" userId="51ffa14d-fdfd-4571-a787-ad4b3bb92711" providerId="ADAL" clId="{8C1851AB-103B-4DA3-BEB5-101506B28D1C}" dt="2022-05-26T14:50:52.010" v="33" actId="20577"/>
          <ac:spMkLst>
            <pc:docMk/>
            <pc:sldMk cId="1056590613" sldId="2076135999"/>
            <ac:spMk id="10" creationId="{2F9D74B7-8175-43F4-B9E3-807C4AE2FA45}"/>
          </ac:spMkLst>
        </pc:spChg>
      </pc:sldChg>
      <pc:sldChg chg="modSp mod">
        <pc:chgData name="David Warner" userId="51ffa14d-fdfd-4571-a787-ad4b3bb92711" providerId="ADAL" clId="{8C1851AB-103B-4DA3-BEB5-101506B28D1C}" dt="2022-05-24T14:06:12.300" v="0" actId="14826"/>
        <pc:sldMkLst>
          <pc:docMk/>
          <pc:sldMk cId="357588276" sldId="2076136388"/>
        </pc:sldMkLst>
        <pc:picChg chg="mod">
          <ac:chgData name="David Warner" userId="51ffa14d-fdfd-4571-a787-ad4b3bb92711" providerId="ADAL" clId="{8C1851AB-103B-4DA3-BEB5-101506B28D1C}" dt="2022-05-24T14:06:12.300" v="0" actId="14826"/>
          <ac:picMkLst>
            <pc:docMk/>
            <pc:sldMk cId="357588276" sldId="2076136388"/>
            <ac:picMk id="3" creationId="{928F5C66-2E3D-5410-62D2-E73B33F00194}"/>
          </ac:picMkLst>
        </pc:picChg>
      </pc:sldChg>
      <pc:sldChg chg="ord">
        <pc:chgData name="David Warner" userId="51ffa14d-fdfd-4571-a787-ad4b3bb92711" providerId="ADAL" clId="{8C1851AB-103B-4DA3-BEB5-101506B28D1C}" dt="2022-05-26T13:43:20.781" v="29"/>
        <pc:sldMkLst>
          <pc:docMk/>
          <pc:sldMk cId="1374769157" sldId="2076137639"/>
        </pc:sldMkLst>
      </pc:sldChg>
      <pc:sldChg chg="delSp modSp mod">
        <pc:chgData name="David Warner" userId="51ffa14d-fdfd-4571-a787-ad4b3bb92711" providerId="ADAL" clId="{8C1851AB-103B-4DA3-BEB5-101506B28D1C}" dt="2022-05-25T14:40:10.566" v="27"/>
        <pc:sldMkLst>
          <pc:docMk/>
          <pc:sldMk cId="1964942243" sldId="2076137768"/>
        </pc:sldMkLst>
        <pc:spChg chg="del mod">
          <ac:chgData name="David Warner" userId="51ffa14d-fdfd-4571-a787-ad4b3bb92711" providerId="ADAL" clId="{8C1851AB-103B-4DA3-BEB5-101506B28D1C}" dt="2022-05-25T14:04:08.407" v="18" actId="478"/>
          <ac:spMkLst>
            <pc:docMk/>
            <pc:sldMk cId="1964942243" sldId="2076137768"/>
            <ac:spMk id="3" creationId="{2944B901-6868-2DF7-5D02-DE78A5E22B5B}"/>
          </ac:spMkLst>
        </pc:spChg>
        <pc:spChg chg="mod">
          <ac:chgData name="David Warner" userId="51ffa14d-fdfd-4571-a787-ad4b3bb92711" providerId="ADAL" clId="{8C1851AB-103B-4DA3-BEB5-101506B28D1C}" dt="2022-05-25T14:40:10.566" v="27"/>
          <ac:spMkLst>
            <pc:docMk/>
            <pc:sldMk cId="1964942243" sldId="2076137768"/>
            <ac:spMk id="11" creationId="{77D6A32C-2FAF-4DEF-96BA-B931766DDB7F}"/>
          </ac:spMkLst>
        </pc:spChg>
        <pc:spChg chg="mod">
          <ac:chgData name="David Warner" userId="51ffa14d-fdfd-4571-a787-ad4b3bb92711" providerId="ADAL" clId="{8C1851AB-103B-4DA3-BEB5-101506B28D1C}" dt="2022-05-25T14:04:14.299" v="24" actId="20577"/>
          <ac:spMkLst>
            <pc:docMk/>
            <pc:sldMk cId="1964942243" sldId="2076137768"/>
            <ac:spMk id="19" creationId="{B96EE522-6672-435D-A47F-0B904BCE8C3A}"/>
          </ac:spMkLst>
        </pc:spChg>
      </pc:sldChg>
      <pc:sldChg chg="delSp mod">
        <pc:chgData name="David Warner" userId="51ffa14d-fdfd-4571-a787-ad4b3bb92711" providerId="ADAL" clId="{8C1851AB-103B-4DA3-BEB5-101506B28D1C}" dt="2022-05-24T14:06:29.967" v="1" actId="478"/>
        <pc:sldMkLst>
          <pc:docMk/>
          <pc:sldMk cId="4001284136" sldId="2134805598"/>
        </pc:sldMkLst>
        <pc:spChg chg="del">
          <ac:chgData name="David Warner" userId="51ffa14d-fdfd-4571-a787-ad4b3bb92711" providerId="ADAL" clId="{8C1851AB-103B-4DA3-BEB5-101506B28D1C}" dt="2022-05-24T14:06:29.967" v="1" actId="478"/>
          <ac:spMkLst>
            <pc:docMk/>
            <pc:sldMk cId="4001284136" sldId="2134805598"/>
            <ac:spMk id="8" creationId="{E0F1E990-D54A-9DA7-9FF3-584BA43CBF90}"/>
          </ac:spMkLst>
        </pc:spChg>
      </pc:sldChg>
    </pc:docChg>
  </pc:docChgLst>
  <pc:docChgLst>
    <pc:chgData name="Paul Bullock" userId="162dc284-9901-47a4-bdd1-300eada006b4" providerId="ADAL" clId="{8303EE4D-C045-45D5-90B1-55C97951E39C}"/>
    <pc:docChg chg="undo custSel modSld">
      <pc:chgData name="Paul Bullock" userId="162dc284-9901-47a4-bdd1-300eada006b4" providerId="ADAL" clId="{8303EE4D-C045-45D5-90B1-55C97951E39C}" dt="2022-02-02T18:10:02.811" v="93" actId="20577"/>
      <pc:docMkLst>
        <pc:docMk/>
      </pc:docMkLst>
      <pc:sldChg chg="delSp modSp mod">
        <pc:chgData name="Paul Bullock" userId="162dc284-9901-47a4-bdd1-300eada006b4" providerId="ADAL" clId="{8303EE4D-C045-45D5-90B1-55C97951E39C}" dt="2022-02-02T18:10:02.811" v="93" actId="20577"/>
        <pc:sldMkLst>
          <pc:docMk/>
          <pc:sldMk cId="1374769157" sldId="2076137639"/>
        </pc:sldMkLst>
        <pc:spChg chg="del">
          <ac:chgData name="Paul Bullock" userId="162dc284-9901-47a4-bdd1-300eada006b4" providerId="ADAL" clId="{8303EE4D-C045-45D5-90B1-55C97951E39C}" dt="2022-02-02T18:06:56.814" v="0" actId="478"/>
          <ac:spMkLst>
            <pc:docMk/>
            <pc:sldMk cId="1374769157" sldId="2076137639"/>
            <ac:spMk id="2" creationId="{1A7AFA1F-5C74-4D3F-9B66-8D16D34770EA}"/>
          </ac:spMkLst>
        </pc:spChg>
        <pc:spChg chg="mod">
          <ac:chgData name="Paul Bullock" userId="162dc284-9901-47a4-bdd1-300eada006b4" providerId="ADAL" clId="{8303EE4D-C045-45D5-90B1-55C97951E39C}" dt="2022-02-02T18:10:02.811" v="93" actId="20577"/>
          <ac:spMkLst>
            <pc:docMk/>
            <pc:sldMk cId="1374769157" sldId="2076137639"/>
            <ac:spMk id="5" creationId="{612C861E-93AA-4B5D-8907-782E4E0AF916}"/>
          </ac:spMkLst>
        </pc:spChg>
      </pc:sldChg>
    </pc:docChg>
  </pc:docChgLst>
  <pc:docChgLst>
    <pc:chgData name="Natalie Pienkowska (SHE/THEY)" userId="b8324740-2fe1-4348-99c9-113a8b16e801" providerId="ADAL" clId="{D7DEDAB0-325E-4049-A628-8CB72B80F5A9}"/>
    <pc:docChg chg="custSel modSld">
      <pc:chgData name="Natalie Pienkowska (SHE/THEY)" userId="b8324740-2fe1-4348-99c9-113a8b16e801" providerId="ADAL" clId="{D7DEDAB0-325E-4049-A628-8CB72B80F5A9}" dt="2022-07-20T13:51:24.817" v="413" actId="20577"/>
      <pc:docMkLst>
        <pc:docMk/>
      </pc:docMkLst>
      <pc:sldChg chg="delSp modSp mod">
        <pc:chgData name="Natalie Pienkowska (SHE/THEY)" userId="b8324740-2fe1-4348-99c9-113a8b16e801" providerId="ADAL" clId="{D7DEDAB0-325E-4049-A628-8CB72B80F5A9}" dt="2022-07-20T13:51:24.817" v="413" actId="20577"/>
        <pc:sldMkLst>
          <pc:docMk/>
          <pc:sldMk cId="2092425869" sldId="2134805609"/>
        </pc:sldMkLst>
        <pc:spChg chg="mod">
          <ac:chgData name="Natalie Pienkowska (SHE/THEY)" userId="b8324740-2fe1-4348-99c9-113a8b16e801" providerId="ADAL" clId="{D7DEDAB0-325E-4049-A628-8CB72B80F5A9}" dt="2022-07-20T13:51:24.817" v="413" actId="20577"/>
          <ac:spMkLst>
            <pc:docMk/>
            <pc:sldMk cId="2092425869" sldId="2134805609"/>
            <ac:spMk id="6" creationId="{1DDAF7D9-4FBB-BF41-BE8F-9D98E035D8FF}"/>
          </ac:spMkLst>
        </pc:spChg>
        <pc:spChg chg="del">
          <ac:chgData name="Natalie Pienkowska (SHE/THEY)" userId="b8324740-2fe1-4348-99c9-113a8b16e801" providerId="ADAL" clId="{D7DEDAB0-325E-4049-A628-8CB72B80F5A9}" dt="2022-07-20T13:46:10.204" v="0" actId="478"/>
          <ac:spMkLst>
            <pc:docMk/>
            <pc:sldMk cId="2092425869" sldId="2134805609"/>
            <ac:spMk id="21" creationId="{EF3D2AE9-1AF5-A7B7-DD99-E92A0CF59F9A}"/>
          </ac:spMkLst>
        </pc:spChg>
      </pc:sldChg>
    </pc:docChg>
  </pc:docChgLst>
  <pc:docChgLst>
    <pc:chgData name="Sébastien Levert" userId="ece773f4-084f-4e66-97d9-a9d066f2d75d" providerId="ADAL" clId="{4D125BB1-2425-4A40-8C2A-24D376F44E97}"/>
    <pc:docChg chg="custSel modSld">
      <pc:chgData name="Sébastien Levert" userId="ece773f4-084f-4e66-97d9-a9d066f2d75d" providerId="ADAL" clId="{4D125BB1-2425-4A40-8C2A-24D376F44E97}" dt="2022-02-16T21:40:18.026" v="235" actId="20577"/>
      <pc:docMkLst>
        <pc:docMk/>
      </pc:docMkLst>
      <pc:sldChg chg="delSp modSp mod">
        <pc:chgData name="Sébastien Levert" userId="ece773f4-084f-4e66-97d9-a9d066f2d75d" providerId="ADAL" clId="{4D125BB1-2425-4A40-8C2A-24D376F44E97}" dt="2022-02-16T21:40:18.026" v="235" actId="20577"/>
        <pc:sldMkLst>
          <pc:docMk/>
          <pc:sldMk cId="4070501225" sldId="2076136392"/>
        </pc:sldMkLst>
        <pc:spChg chg="mod">
          <ac:chgData name="Sébastien Levert" userId="ece773f4-084f-4e66-97d9-a9d066f2d75d" providerId="ADAL" clId="{4D125BB1-2425-4A40-8C2A-24D376F44E97}" dt="2022-02-16T21:40:18.026" v="235" actId="20577"/>
          <ac:spMkLst>
            <pc:docMk/>
            <pc:sldMk cId="4070501225" sldId="2076136392"/>
            <ac:spMk id="6" creationId="{1DDAF7D9-4FBB-BF41-BE8F-9D98E035D8FF}"/>
          </ac:spMkLst>
        </pc:spChg>
        <pc:spChg chg="del">
          <ac:chgData name="Sébastien Levert" userId="ece773f4-084f-4e66-97d9-a9d066f2d75d" providerId="ADAL" clId="{4D125BB1-2425-4A40-8C2A-24D376F44E97}" dt="2022-02-16T21:38:13.307" v="0" actId="478"/>
          <ac:spMkLst>
            <pc:docMk/>
            <pc:sldMk cId="4070501225" sldId="2076136392"/>
            <ac:spMk id="652" creationId="{8F49A314-B192-4A44-9189-30A9BD66F26C}"/>
          </ac:spMkLst>
        </pc:spChg>
      </pc:sldChg>
    </pc:docChg>
  </pc:docChgLst>
  <pc:docChgLst>
    <pc:chgData name="David Warner" userId="S::david_dwarnerii.com#ext#@microsoft.onmicrosoft.com::acafcf14-4098-4a83-9425-e73571277a06" providerId="AD" clId="Web-{E0DE7E0C-4F30-4E3C-B7B7-0750C7E70C1C}"/>
    <pc:docChg chg="modSld">
      <pc:chgData name="David Warner" userId="S::david_dwarnerii.com#ext#@microsoft.onmicrosoft.com::acafcf14-4098-4a83-9425-e73571277a06" providerId="AD" clId="Web-{E0DE7E0C-4F30-4E3C-B7B7-0750C7E70C1C}" dt="2021-11-23T14:50:56.570" v="27" actId="1076"/>
      <pc:docMkLst>
        <pc:docMk/>
      </pc:docMkLst>
      <pc:sldChg chg="addSp delSp modSp">
        <pc:chgData name="David Warner" userId="S::david_dwarnerii.com#ext#@microsoft.onmicrosoft.com::acafcf14-4098-4a83-9425-e73571277a06" providerId="AD" clId="Web-{E0DE7E0C-4F30-4E3C-B7B7-0750C7E70C1C}" dt="2021-11-23T14:50:56.570" v="27" actId="1076"/>
        <pc:sldMkLst>
          <pc:docMk/>
          <pc:sldMk cId="357588276" sldId="2076136388"/>
        </pc:sldMkLst>
        <pc:spChg chg="add del mod">
          <ac:chgData name="David Warner" userId="S::david_dwarnerii.com#ext#@microsoft.onmicrosoft.com::acafcf14-4098-4a83-9425-e73571277a06" providerId="AD" clId="Web-{E0DE7E0C-4F30-4E3C-B7B7-0750C7E70C1C}" dt="2021-11-23T14:50:56.570" v="27" actId="1076"/>
          <ac:spMkLst>
            <pc:docMk/>
            <pc:sldMk cId="357588276" sldId="2076136388"/>
            <ac:spMk id="2" creationId="{BF3560FE-F66A-49E6-842F-A6F0D612503E}"/>
          </ac:spMkLst>
        </pc:spChg>
        <pc:spChg chg="mod">
          <ac:chgData name="David Warner" userId="S::david_dwarnerii.com#ext#@microsoft.onmicrosoft.com::acafcf14-4098-4a83-9425-e73571277a06" providerId="AD" clId="Web-{E0DE7E0C-4F30-4E3C-B7B7-0750C7E70C1C}" dt="2021-11-23T14:49:32.706" v="4"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E0DE7E0C-4F30-4E3C-B7B7-0750C7E70C1C}" dt="2021-11-23T14:49:56.067" v="6"/>
          <ac:picMkLst>
            <pc:docMk/>
            <pc:sldMk cId="357588276" sldId="2076136388"/>
            <ac:picMk id="3" creationId="{4345948D-0E6F-494D-A592-6C0573FCC697}"/>
          </ac:picMkLst>
        </pc:picChg>
        <pc:picChg chg="add mod">
          <ac:chgData name="David Warner" userId="S::david_dwarnerii.com#ext#@microsoft.onmicrosoft.com::acafcf14-4098-4a83-9425-e73571277a06" providerId="AD" clId="Web-{E0DE7E0C-4F30-4E3C-B7B7-0750C7E70C1C}" dt="2021-11-23T14:50:05.849" v="9" actId="14100"/>
          <ac:picMkLst>
            <pc:docMk/>
            <pc:sldMk cId="357588276" sldId="2076136388"/>
            <ac:picMk id="4" creationId="{E3E289FA-E909-459B-8EC3-9E41F4700E47}"/>
          </ac:picMkLst>
        </pc:picChg>
      </pc:sldChg>
    </pc:docChg>
  </pc:docChgLst>
  <pc:docChgLst>
    <pc:chgData name="Sébastien Levert" userId="S::slevert@microsoft.com::ece773f4-084f-4e66-97d9-a9d066f2d75d" providerId="AD" clId="Web-{AB9A8BA0-CDDA-0844-5472-680CE6036D54}"/>
    <pc:docChg chg="modSld">
      <pc:chgData name="Sébastien Levert" userId="S::slevert@microsoft.com::ece773f4-084f-4e66-97d9-a9d066f2d75d" providerId="AD" clId="Web-{AB9A8BA0-CDDA-0844-5472-680CE6036D54}" dt="2022-07-06T15:07:17.046" v="137" actId="20577"/>
      <pc:docMkLst>
        <pc:docMk/>
      </pc:docMkLst>
      <pc:sldChg chg="delSp modSp">
        <pc:chgData name="Sébastien Levert" userId="S::slevert@microsoft.com::ece773f4-084f-4e66-97d9-a9d066f2d75d" providerId="AD" clId="Web-{AB9A8BA0-CDDA-0844-5472-680CE6036D54}" dt="2022-07-06T15:07:17.046" v="137" actId="20577"/>
        <pc:sldMkLst>
          <pc:docMk/>
          <pc:sldMk cId="4070501225" sldId="2076136392"/>
        </pc:sldMkLst>
        <pc:spChg chg="mod">
          <ac:chgData name="Sébastien Levert" userId="S::slevert@microsoft.com::ece773f4-084f-4e66-97d9-a9d066f2d75d" providerId="AD" clId="Web-{AB9A8BA0-CDDA-0844-5472-680CE6036D54}" dt="2022-07-06T15:07:17.046" v="137" actId="20577"/>
          <ac:spMkLst>
            <pc:docMk/>
            <pc:sldMk cId="4070501225" sldId="2076136392"/>
            <ac:spMk id="6" creationId="{1DDAF7D9-4FBB-BF41-BE8F-9D98E035D8FF}"/>
          </ac:spMkLst>
        </pc:spChg>
        <pc:spChg chg="del">
          <ac:chgData name="Sébastien Levert" userId="S::slevert@microsoft.com::ece773f4-084f-4e66-97d9-a9d066f2d75d" providerId="AD" clId="Web-{AB9A8BA0-CDDA-0844-5472-680CE6036D54}" dt="2022-07-06T15:03:53.697" v="0"/>
          <ac:spMkLst>
            <pc:docMk/>
            <pc:sldMk cId="4070501225" sldId="2076136392"/>
            <ac:spMk id="24" creationId="{98CF0E56-17FD-49E1-363C-2BD5984E2EB8}"/>
          </ac:spMkLst>
        </pc:spChg>
      </pc:sldChg>
    </pc:docChg>
  </pc:docChgLst>
  <pc:docChgLst>
    <pc:chgData name="David Warner" userId="S::david_dwarnerii.com#ext#@microsoft.onmicrosoft.com::acafcf14-4098-4a83-9425-e73571277a06" providerId="AD" clId="Web-{9FD8C238-87DA-42F5-8628-B55C2490CA0C}"/>
    <pc:docChg chg="modSld">
      <pc:chgData name="David Warner" userId="S::david_dwarnerii.com#ext#@microsoft.onmicrosoft.com::acafcf14-4098-4a83-9425-e73571277a06" providerId="AD" clId="Web-{9FD8C238-87DA-42F5-8628-B55C2490CA0C}" dt="2021-12-20T15:11:38.273" v="78" actId="20577"/>
      <pc:docMkLst>
        <pc:docMk/>
      </pc:docMkLst>
      <pc:sldChg chg="modSp">
        <pc:chgData name="David Warner" userId="S::david_dwarnerii.com#ext#@microsoft.onmicrosoft.com::acafcf14-4098-4a83-9425-e73571277a06" providerId="AD" clId="Web-{9FD8C238-87DA-42F5-8628-B55C2490CA0C}" dt="2021-12-20T15:11:38.273" v="78" actId="20577"/>
        <pc:sldMkLst>
          <pc:docMk/>
          <pc:sldMk cId="3158043784" sldId="2068"/>
        </pc:sldMkLst>
        <pc:spChg chg="mod">
          <ac:chgData name="David Warner" userId="S::david_dwarnerii.com#ext#@microsoft.onmicrosoft.com::acafcf14-4098-4a83-9425-e73571277a06" providerId="AD" clId="Web-{9FD8C238-87DA-42F5-8628-B55C2490CA0C}" dt="2021-12-20T15:11:38.273" v="78"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9FD8C238-87DA-42F5-8628-B55C2490CA0C}" dt="2021-12-20T15:11:25.585" v="42" actId="20577"/>
        <pc:sldMkLst>
          <pc:docMk/>
          <pc:sldMk cId="1056590613" sldId="2076135999"/>
        </pc:sldMkLst>
        <pc:spChg chg="mod">
          <ac:chgData name="David Warner" userId="S::david_dwarnerii.com#ext#@microsoft.onmicrosoft.com::acafcf14-4098-4a83-9425-e73571277a06" providerId="AD" clId="Web-{9FD8C238-87DA-42F5-8628-B55C2490CA0C}" dt="2021-12-20T15:11:25.585" v="42" actId="20577"/>
          <ac:spMkLst>
            <pc:docMk/>
            <pc:sldMk cId="1056590613" sldId="2076135999"/>
            <ac:spMk id="10" creationId="{2F9D74B7-8175-43F4-B9E3-807C4AE2FA45}"/>
          </ac:spMkLst>
        </pc:spChg>
      </pc:sldChg>
    </pc:docChg>
  </pc:docChgLst>
  <pc:docChgLst>
    <pc:chgData name="Sébastien Levert" userId="ece773f4-084f-4e66-97d9-a9d066f2d75d" providerId="ADAL" clId="{5642846E-4736-4F3E-A99D-3CBD7603BF95}"/>
    <pc:docChg chg="custSel modSld">
      <pc:chgData name="Sébastien Levert" userId="ece773f4-084f-4e66-97d9-a9d066f2d75d" providerId="ADAL" clId="{5642846E-4736-4F3E-A99D-3CBD7603BF95}" dt="2022-03-30T15:56:34.544" v="123" actId="171"/>
      <pc:docMkLst>
        <pc:docMk/>
      </pc:docMkLst>
      <pc:sldChg chg="addSp delSp modSp mod">
        <pc:chgData name="Sébastien Levert" userId="ece773f4-084f-4e66-97d9-a9d066f2d75d" providerId="ADAL" clId="{5642846E-4736-4F3E-A99D-3CBD7603BF95}" dt="2022-03-30T15:56:34.544" v="123" actId="171"/>
        <pc:sldMkLst>
          <pc:docMk/>
          <pc:sldMk cId="4070501225" sldId="2076136392"/>
        </pc:sldMkLst>
        <pc:spChg chg="del">
          <ac:chgData name="Sébastien Levert" userId="ece773f4-084f-4e66-97d9-a9d066f2d75d" providerId="ADAL" clId="{5642846E-4736-4F3E-A99D-3CBD7603BF95}" dt="2022-03-30T15:54:01.389" v="0" actId="478"/>
          <ac:spMkLst>
            <pc:docMk/>
            <pc:sldMk cId="4070501225" sldId="2076136392"/>
            <ac:spMk id="2" creationId="{E7863063-FC48-4913-983B-916947AEF9EF}"/>
          </ac:spMkLst>
        </pc:spChg>
        <pc:spChg chg="mod">
          <ac:chgData name="Sébastien Levert" userId="ece773f4-084f-4e66-97d9-a9d066f2d75d" providerId="ADAL" clId="{5642846E-4736-4F3E-A99D-3CBD7603BF95}" dt="2022-03-30T15:54:54.870" v="113" actId="20577"/>
          <ac:spMkLst>
            <pc:docMk/>
            <pc:sldMk cId="4070501225" sldId="2076136392"/>
            <ac:spMk id="6" creationId="{1DDAF7D9-4FBB-BF41-BE8F-9D98E035D8FF}"/>
          </ac:spMkLst>
        </pc:spChg>
        <pc:picChg chg="add mod ord">
          <ac:chgData name="Sébastien Levert" userId="ece773f4-084f-4e66-97d9-a9d066f2d75d" providerId="ADAL" clId="{5642846E-4736-4F3E-A99D-3CBD7603BF95}" dt="2022-03-30T15:56:34.544" v="123" actId="171"/>
          <ac:picMkLst>
            <pc:docMk/>
            <pc:sldMk cId="4070501225" sldId="2076136392"/>
            <ac:picMk id="21" creationId="{3E00BEE8-4C40-CC56-FB5B-B9103D9552D0}"/>
          </ac:picMkLst>
        </pc:picChg>
        <pc:picChg chg="mod">
          <ac:chgData name="Sébastien Levert" userId="ece773f4-084f-4e66-97d9-a9d066f2d75d" providerId="ADAL" clId="{5642846E-4736-4F3E-A99D-3CBD7603BF95}" dt="2022-03-30T15:56:31.799" v="121" actId="1076"/>
          <ac:picMkLst>
            <pc:docMk/>
            <pc:sldMk cId="4070501225" sldId="2076136392"/>
            <ac:picMk id="28" creationId="{4AF9B224-7D2B-44CF-B025-5056C14433E5}"/>
          </ac:picMkLst>
        </pc:picChg>
        <pc:picChg chg="del">
          <ac:chgData name="Sébastien Levert" userId="ece773f4-084f-4e66-97d9-a9d066f2d75d" providerId="ADAL" clId="{5642846E-4736-4F3E-A99D-3CBD7603BF95}" dt="2022-03-30T15:56:12.142" v="114" actId="478"/>
          <ac:picMkLst>
            <pc:docMk/>
            <pc:sldMk cId="4070501225" sldId="2076136392"/>
            <ac:picMk id="29" creationId="{74BFE661-6008-4680-B46A-16269DDF9A39}"/>
          </ac:picMkLst>
        </pc:picChg>
      </pc:sldChg>
    </pc:docChg>
  </pc:docChgLst>
  <pc:docChgLst>
    <pc:chgData name="David Warner" userId="S::david_dwarnerii.com#ext#@microsoft.onmicrosoft.com::acafcf14-4098-4a83-9425-e73571277a06" providerId="AD" clId="Web-{21C7F5C6-7B0A-4ED7-A384-FEFF9060EAA0}"/>
    <pc:docChg chg="modSld">
      <pc:chgData name="David Warner" userId="S::david_dwarnerii.com#ext#@microsoft.onmicrosoft.com::acafcf14-4098-4a83-9425-e73571277a06" providerId="AD" clId="Web-{21C7F5C6-7B0A-4ED7-A384-FEFF9060EAA0}" dt="2021-09-24T18:25:21.110" v="26" actId="20577"/>
      <pc:docMkLst>
        <pc:docMk/>
      </pc:docMkLst>
      <pc:sldChg chg="modSp">
        <pc:chgData name="David Warner" userId="S::david_dwarnerii.com#ext#@microsoft.onmicrosoft.com::acafcf14-4098-4a83-9425-e73571277a06" providerId="AD" clId="Web-{21C7F5C6-7B0A-4ED7-A384-FEFF9060EAA0}" dt="2021-09-24T18:25:14.876" v="14" actId="20577"/>
        <pc:sldMkLst>
          <pc:docMk/>
          <pc:sldMk cId="3158043784" sldId="2068"/>
        </pc:sldMkLst>
        <pc:spChg chg="mod">
          <ac:chgData name="David Warner" userId="S::david_dwarnerii.com#ext#@microsoft.onmicrosoft.com::acafcf14-4098-4a83-9425-e73571277a06" providerId="AD" clId="Web-{21C7F5C6-7B0A-4ED7-A384-FEFF9060EAA0}" dt="2021-09-24T18:25:14.876" v="14"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1C7F5C6-7B0A-4ED7-A384-FEFF9060EAA0}" dt="2021-09-24T18:21:25.689" v="11"/>
          <ac:picMkLst>
            <pc:docMk/>
            <pc:sldMk cId="3158043784" sldId="2068"/>
            <ac:picMk id="10" creationId="{8AD54953-D55C-4B2B-9CA6-869964B9F100}"/>
          </ac:picMkLst>
        </pc:picChg>
      </pc:sldChg>
      <pc:sldChg chg="modSp">
        <pc:chgData name="David Warner" userId="S::david_dwarnerii.com#ext#@microsoft.onmicrosoft.com::acafcf14-4098-4a83-9425-e73571277a06" providerId="AD" clId="Web-{21C7F5C6-7B0A-4ED7-A384-FEFF9060EAA0}" dt="2021-09-24T18:25:21.110" v="26" actId="20577"/>
        <pc:sldMkLst>
          <pc:docMk/>
          <pc:sldMk cId="1056590613" sldId="2076135999"/>
        </pc:sldMkLst>
        <pc:spChg chg="mod">
          <ac:chgData name="David Warner" userId="S::david_dwarnerii.com#ext#@microsoft.onmicrosoft.com::acafcf14-4098-4a83-9425-e73571277a06" providerId="AD" clId="Web-{21C7F5C6-7B0A-4ED7-A384-FEFF9060EAA0}" dt="2021-09-24T18:25:21.110" v="2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1C7F5C6-7B0A-4ED7-A384-FEFF9060EAA0}" dt="2021-09-24T18:21:09.751" v="10"/>
          <ac:picMkLst>
            <pc:docMk/>
            <pc:sldMk cId="1056590613" sldId="2076135999"/>
            <ac:picMk id="7" creationId="{55B4F8E1-B540-4BC5-9C0F-E9D231263EB6}"/>
          </ac:picMkLst>
        </pc:picChg>
      </pc:sldChg>
    </pc:docChg>
  </pc:docChgLst>
  <pc:docChgLst>
    <pc:chgData name="Bob German" userId="19671429-1359-457f-bfc1-1be1ee65d4d9" providerId="ADAL" clId="{D6D21EC7-7838-42D0-8ADB-32EC0778CBB2}"/>
    <pc:docChg chg="undo custSel modSld">
      <pc:chgData name="Bob German" userId="19671429-1359-457f-bfc1-1be1ee65d4d9" providerId="ADAL" clId="{D6D21EC7-7838-42D0-8ADB-32EC0778CBB2}" dt="2021-09-02T00:37:06.500" v="572" actId="1076"/>
      <pc:docMkLst>
        <pc:docMk/>
      </pc:docMkLst>
      <pc:sldChg chg="addSp delSp modSp mod">
        <pc:chgData name="Bob German" userId="19671429-1359-457f-bfc1-1be1ee65d4d9" providerId="ADAL" clId="{D6D21EC7-7838-42D0-8ADB-32EC0778CBB2}" dt="2021-09-02T00:37:06.500" v="572" actId="1076"/>
        <pc:sldMkLst>
          <pc:docMk/>
          <pc:sldMk cId="1601799563" sldId="2134805597"/>
        </pc:sldMkLst>
        <pc:spChg chg="mod">
          <ac:chgData name="Bob German" userId="19671429-1359-457f-bfc1-1be1ee65d4d9" providerId="ADAL" clId="{D6D21EC7-7838-42D0-8ADB-32EC0778CBB2}" dt="2021-09-02T00:32:31.727" v="314" actId="1076"/>
          <ac:spMkLst>
            <pc:docMk/>
            <pc:sldMk cId="1601799563" sldId="2134805597"/>
            <ac:spMk id="3" creationId="{CBDC9C38-872E-4048-96FE-C321FEF21EC1}"/>
          </ac:spMkLst>
        </pc:spChg>
        <pc:spChg chg="mod">
          <ac:chgData name="Bob German" userId="19671429-1359-457f-bfc1-1be1ee65d4d9" providerId="ADAL" clId="{D6D21EC7-7838-42D0-8ADB-32EC0778CBB2}" dt="2021-09-02T00:36:32.376" v="553" actId="1076"/>
          <ac:spMkLst>
            <pc:docMk/>
            <pc:sldMk cId="1601799563" sldId="2134805597"/>
            <ac:spMk id="5" creationId="{D99E2DB0-70F3-400F-878F-33AE8632B7BC}"/>
          </ac:spMkLst>
        </pc:spChg>
        <pc:spChg chg="del">
          <ac:chgData name="Bob German" userId="19671429-1359-457f-bfc1-1be1ee65d4d9" providerId="ADAL" clId="{D6D21EC7-7838-42D0-8ADB-32EC0778CBB2}" dt="2021-09-02T00:26:51.839" v="0" actId="478"/>
          <ac:spMkLst>
            <pc:docMk/>
            <pc:sldMk cId="1601799563" sldId="2134805597"/>
            <ac:spMk id="6" creationId="{97EA7267-A642-4A8A-B9CB-AF3AF4741042}"/>
          </ac:spMkLst>
        </pc:spChg>
        <pc:spChg chg="mod">
          <ac:chgData name="Bob German" userId="19671429-1359-457f-bfc1-1be1ee65d4d9" providerId="ADAL" clId="{D6D21EC7-7838-42D0-8ADB-32EC0778CBB2}" dt="2021-09-02T00:28:32.460" v="8"/>
          <ac:spMkLst>
            <pc:docMk/>
            <pc:sldMk cId="1601799563" sldId="2134805597"/>
            <ac:spMk id="9" creationId="{9129FA62-F910-45F4-9855-8477B9C883AB}"/>
          </ac:spMkLst>
        </pc:spChg>
        <pc:spChg chg="add mod">
          <ac:chgData name="Bob German" userId="19671429-1359-457f-bfc1-1be1ee65d4d9" providerId="ADAL" clId="{D6D21EC7-7838-42D0-8ADB-32EC0778CBB2}" dt="2021-09-02T00:37:06.500" v="572" actId="1076"/>
          <ac:spMkLst>
            <pc:docMk/>
            <pc:sldMk cId="1601799563" sldId="2134805597"/>
            <ac:spMk id="11" creationId="{F2B5F9A9-3DBE-46EB-8A54-93AC5A03F06D}"/>
          </ac:spMkLst>
        </pc:spChg>
        <pc:spChg chg="mod">
          <ac:chgData name="Bob German" userId="19671429-1359-457f-bfc1-1be1ee65d4d9" providerId="ADAL" clId="{D6D21EC7-7838-42D0-8ADB-32EC0778CBB2}" dt="2021-09-02T00:33:49.351" v="317" actId="1076"/>
          <ac:spMkLst>
            <pc:docMk/>
            <pc:sldMk cId="1601799563" sldId="2134805597"/>
            <ac:spMk id="17" creationId="{8C0C163D-AB77-40AC-B3CC-8283922A1C63}"/>
          </ac:spMkLst>
        </pc:spChg>
        <pc:spChg chg="mod">
          <ac:chgData name="Bob German" userId="19671429-1359-457f-bfc1-1be1ee65d4d9" providerId="ADAL" clId="{D6D21EC7-7838-42D0-8ADB-32EC0778CBB2}" dt="2021-09-02T00:32:34.538" v="316" actId="1076"/>
          <ac:spMkLst>
            <pc:docMk/>
            <pc:sldMk cId="1601799563" sldId="2134805597"/>
            <ac:spMk id="19" creationId="{A264AE04-BE86-4D8C-9679-3F5CA620D587}"/>
          </ac:spMkLst>
        </pc:spChg>
        <pc:spChg chg="add mod">
          <ac:chgData name="Bob German" userId="19671429-1359-457f-bfc1-1be1ee65d4d9" providerId="ADAL" clId="{D6D21EC7-7838-42D0-8ADB-32EC0778CBB2}" dt="2021-09-02T00:36:38.166" v="555" actId="207"/>
          <ac:spMkLst>
            <pc:docMk/>
            <pc:sldMk cId="1601799563" sldId="2134805597"/>
            <ac:spMk id="20" creationId="{C793C4A9-3DE4-4DAE-86DA-3102AEE607A4}"/>
          </ac:spMkLst>
        </pc:spChg>
        <pc:spChg chg="mod">
          <ac:chgData name="Bob German" userId="19671429-1359-457f-bfc1-1be1ee65d4d9" providerId="ADAL" clId="{D6D21EC7-7838-42D0-8ADB-32EC0778CBB2}" dt="2021-09-02T00:36:58.998" v="571" actId="14100"/>
          <ac:spMkLst>
            <pc:docMk/>
            <pc:sldMk cId="1601799563" sldId="2134805597"/>
            <ac:spMk id="21" creationId="{4A933F16-4C0B-478D-BD49-5C11797B0365}"/>
          </ac:spMkLst>
        </pc:spChg>
        <pc:picChg chg="del">
          <ac:chgData name="Bob German" userId="19671429-1359-457f-bfc1-1be1ee65d4d9" providerId="ADAL" clId="{D6D21EC7-7838-42D0-8ADB-32EC0778CBB2}" dt="2021-09-02T00:27:15.446" v="2" actId="478"/>
          <ac:picMkLst>
            <pc:docMk/>
            <pc:sldMk cId="1601799563" sldId="2134805597"/>
            <ac:picMk id="7" creationId="{2987C1F3-D726-45D0-8668-54055A5E906E}"/>
          </ac:picMkLst>
        </pc:picChg>
        <pc:picChg chg="del">
          <ac:chgData name="Bob German" userId="19671429-1359-457f-bfc1-1be1ee65d4d9" providerId="ADAL" clId="{D6D21EC7-7838-42D0-8ADB-32EC0778CBB2}" dt="2021-09-02T00:27:12.358" v="1" actId="478"/>
          <ac:picMkLst>
            <pc:docMk/>
            <pc:sldMk cId="1601799563" sldId="2134805597"/>
            <ac:picMk id="8" creationId="{1EDF70CD-4D2A-4A98-9333-973548B27606}"/>
          </ac:picMkLst>
        </pc:picChg>
        <pc:picChg chg="add mod">
          <ac:chgData name="Bob German" userId="19671429-1359-457f-bfc1-1be1ee65d4d9" providerId="ADAL" clId="{D6D21EC7-7838-42D0-8ADB-32EC0778CBB2}" dt="2021-09-02T00:29:00.438" v="53" actId="1076"/>
          <ac:picMkLst>
            <pc:docMk/>
            <pc:sldMk cId="1601799563" sldId="2134805597"/>
            <ac:picMk id="10" creationId="{33588A73-0A9B-43E2-B0B5-9EBEA32D10D3}"/>
          </ac:picMkLst>
        </pc:picChg>
      </pc:sldChg>
    </pc:docChg>
  </pc:docChgLst>
  <pc:docChgLst>
    <pc:chgData name="David Warner" userId="S::david_dwarnerii.com#ext#@microsoft.onmicrosoft.com::acafcf14-4098-4a83-9425-e73571277a06" providerId="AD" clId="Web-{F1417D38-23D7-45F7-BCC9-EB886EDF63FC}"/>
    <pc:docChg chg="modSld">
      <pc:chgData name="David Warner" userId="S::david_dwarnerii.com#ext#@microsoft.onmicrosoft.com::acafcf14-4098-4a83-9425-e73571277a06" providerId="AD" clId="Web-{F1417D38-23D7-45F7-BCC9-EB886EDF63FC}" dt="2021-11-10T17:37:26.747" v="48" actId="1076"/>
      <pc:docMkLst>
        <pc:docMk/>
      </pc:docMkLst>
      <pc:sldChg chg="modSp">
        <pc:chgData name="David Warner" userId="S::david_dwarnerii.com#ext#@microsoft.onmicrosoft.com::acafcf14-4098-4a83-9425-e73571277a06" providerId="AD" clId="Web-{F1417D38-23D7-45F7-BCC9-EB886EDF63FC}" dt="2021-11-10T17:36:30.306" v="24"/>
        <pc:sldMkLst>
          <pc:docMk/>
          <pc:sldMk cId="3158043784" sldId="2068"/>
        </pc:sldMkLst>
        <pc:spChg chg="mod">
          <ac:chgData name="David Warner" userId="S::david_dwarnerii.com#ext#@microsoft.onmicrosoft.com::acafcf14-4098-4a83-9425-e73571277a06" providerId="AD" clId="Web-{F1417D38-23D7-45F7-BCC9-EB886EDF63FC}" dt="2021-11-10T17:36:22.352" v="23"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F1417D38-23D7-45F7-BCC9-EB886EDF63FC}" dt="2021-11-10T17:36:30.306" v="24"/>
          <ac:picMkLst>
            <pc:docMk/>
            <pc:sldMk cId="3158043784" sldId="2068"/>
            <ac:picMk id="12" creationId="{D418B149-F870-476B-B696-4240364F2A74}"/>
          </ac:picMkLst>
        </pc:picChg>
      </pc:sldChg>
      <pc:sldChg chg="modSp">
        <pc:chgData name="David Warner" userId="S::david_dwarnerii.com#ext#@microsoft.onmicrosoft.com::acafcf14-4098-4a83-9425-e73571277a06" providerId="AD" clId="Web-{F1417D38-23D7-45F7-BCC9-EB886EDF63FC}" dt="2021-11-10T17:37:26.747" v="48" actId="1076"/>
        <pc:sldMkLst>
          <pc:docMk/>
          <pc:sldMk cId="1056590613" sldId="2076135999"/>
        </pc:sldMkLst>
        <pc:spChg chg="mod">
          <ac:chgData name="David Warner" userId="S::david_dwarnerii.com#ext#@microsoft.onmicrosoft.com::acafcf14-4098-4a83-9425-e73571277a06" providerId="AD" clId="Web-{F1417D38-23D7-45F7-BCC9-EB886EDF63FC}" dt="2021-11-10T17:37:18.121" v="43"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F1417D38-23D7-45F7-BCC9-EB886EDF63FC}" dt="2021-11-10T17:37:20.762" v="44"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F1417D38-23D7-45F7-BCC9-EB886EDF63FC}" dt="2021-11-10T17:37:26.715" v="47"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F1417D38-23D7-45F7-BCC9-EB886EDF63FC}" dt="2021-11-10T17:37:26.747" v="48" actId="1076"/>
          <ac:picMkLst>
            <pc:docMk/>
            <pc:sldMk cId="1056590613" sldId="2076135999"/>
            <ac:picMk id="8" creationId="{B2235A1C-0725-48B1-84D0-50485370C043}"/>
          </ac:picMkLst>
        </pc:picChg>
        <pc:picChg chg="mod">
          <ac:chgData name="David Warner" userId="S::david_dwarnerii.com#ext#@microsoft.onmicrosoft.com::acafcf14-4098-4a83-9425-e73571277a06" providerId="AD" clId="Web-{F1417D38-23D7-45F7-BCC9-EB886EDF63FC}" dt="2021-11-10T17:37:23.793" v="45" actId="1076"/>
          <ac:picMkLst>
            <pc:docMk/>
            <pc:sldMk cId="1056590613" sldId="2076135999"/>
            <ac:picMk id="11" creationId="{770665CF-3BE9-4F52-BE0B-48A6EEBD6ACA}"/>
          </ac:picMkLst>
        </pc:picChg>
        <pc:picChg chg="mod">
          <ac:chgData name="David Warner" userId="S::david_dwarnerii.com#ext#@microsoft.onmicrosoft.com::acafcf14-4098-4a83-9425-e73571277a06" providerId="AD" clId="Web-{F1417D38-23D7-45F7-BCC9-EB886EDF63FC}" dt="2021-11-10T17:37:23.809" v="46" actId="1076"/>
          <ac:picMkLst>
            <pc:docMk/>
            <pc:sldMk cId="1056590613" sldId="2076135999"/>
            <ac:picMk id="12" creationId="{42849043-8CA2-49B6-B4D3-7196A22BA348}"/>
          </ac:picMkLst>
        </pc:picChg>
      </pc:sldChg>
    </pc:docChg>
  </pc:docChgLst>
  <pc:docChgLst>
    <pc:chgData name="Vesa Juvonen" userId="c7243be1-99a3-4752-ab2a-0cf698cf8236" providerId="ADAL" clId="{358D9E58-B574-43B7-895A-13B2977E1637}"/>
    <pc:docChg chg="custSel addSld delSld modSld modSection">
      <pc:chgData name="Vesa Juvonen" userId="c7243be1-99a3-4752-ab2a-0cf698cf8236" providerId="ADAL" clId="{358D9E58-B574-43B7-895A-13B2977E1637}" dt="2022-02-03T12:06:48.329" v="7" actId="1076"/>
      <pc:docMkLst>
        <pc:docMk/>
      </pc:docMkLst>
      <pc:sldChg chg="modSp mod">
        <pc:chgData name="Vesa Juvonen" userId="c7243be1-99a3-4752-ab2a-0cf698cf8236" providerId="ADAL" clId="{358D9E58-B574-43B7-895A-13B2977E1637}" dt="2022-02-03T12:06:48.329" v="7" actId="1076"/>
        <pc:sldMkLst>
          <pc:docMk/>
          <pc:sldMk cId="357588276" sldId="2076136388"/>
        </pc:sldMkLst>
        <pc:spChg chg="mod">
          <ac:chgData name="Vesa Juvonen" userId="c7243be1-99a3-4752-ab2a-0cf698cf8236" providerId="ADAL" clId="{358D9E58-B574-43B7-895A-13B2977E1637}" dt="2022-02-03T12:06:48.329" v="7" actId="1076"/>
          <ac:spMkLst>
            <pc:docMk/>
            <pc:sldMk cId="357588276" sldId="2076136388"/>
            <ac:spMk id="4" creationId="{85D56DF1-68E6-4E89-AF87-817D482F7E35}"/>
          </ac:spMkLst>
        </pc:spChg>
      </pc:sldChg>
      <pc:sldChg chg="add">
        <pc:chgData name="Vesa Juvonen" userId="c7243be1-99a3-4752-ab2a-0cf698cf8236" providerId="ADAL" clId="{358D9E58-B574-43B7-895A-13B2977E1637}" dt="2022-02-03T12:06:25.482" v="2"/>
        <pc:sldMkLst>
          <pc:docMk/>
          <pc:sldMk cId="1964942243" sldId="2076137768"/>
        </pc:sldMkLst>
      </pc:sldChg>
      <pc:sldChg chg="del">
        <pc:chgData name="Vesa Juvonen" userId="c7243be1-99a3-4752-ab2a-0cf698cf8236" providerId="ADAL" clId="{358D9E58-B574-43B7-895A-13B2977E1637}" dt="2022-02-03T12:06:27.949" v="3" actId="47"/>
        <pc:sldMkLst>
          <pc:docMk/>
          <pc:sldMk cId="922790427" sldId="2076137800"/>
        </pc:sldMkLst>
      </pc:sldChg>
      <pc:sldChg chg="addSp delSp mod">
        <pc:chgData name="Vesa Juvonen" userId="c7243be1-99a3-4752-ab2a-0cf698cf8236" providerId="ADAL" clId="{358D9E58-B574-43B7-895A-13B2977E1637}" dt="2022-02-03T12:06:23.569" v="1" actId="478"/>
        <pc:sldMkLst>
          <pc:docMk/>
          <pc:sldMk cId="1154334888" sldId="2134805604"/>
        </pc:sldMkLst>
        <pc:spChg chg="add del">
          <ac:chgData name="Vesa Juvonen" userId="c7243be1-99a3-4752-ab2a-0cf698cf8236" providerId="ADAL" clId="{358D9E58-B574-43B7-895A-13B2977E1637}" dt="2022-02-03T12:06:23.569" v="1" actId="478"/>
          <ac:spMkLst>
            <pc:docMk/>
            <pc:sldMk cId="1154334888" sldId="2134805604"/>
            <ac:spMk id="3" creationId="{1017304B-75C0-49C6-B0DA-19B090C79F49}"/>
          </ac:spMkLst>
        </pc:spChg>
      </pc:sldChg>
    </pc:docChg>
  </pc:docChgLst>
  <pc:docChgLst>
    <pc:chgData name="Sébastien Levert" userId="ece773f4-084f-4e66-97d9-a9d066f2d75d" providerId="ADAL" clId="{567C2D20-D0EA-4173-9A11-E18DDCD1B3AF}"/>
    <pc:docChg chg="undo custSel modSld">
      <pc:chgData name="Sébastien Levert" userId="ece773f4-084f-4e66-97d9-a9d066f2d75d" providerId="ADAL" clId="{567C2D20-D0EA-4173-9A11-E18DDCD1B3AF}" dt="2022-03-16T19:16:10.101" v="445" actId="6549"/>
      <pc:docMkLst>
        <pc:docMk/>
      </pc:docMkLst>
      <pc:sldChg chg="delSp modSp mod">
        <pc:chgData name="Sébastien Levert" userId="ece773f4-084f-4e66-97d9-a9d066f2d75d" providerId="ADAL" clId="{567C2D20-D0EA-4173-9A11-E18DDCD1B3AF}" dt="2022-03-16T19:16:10.101" v="445" actId="6549"/>
        <pc:sldMkLst>
          <pc:docMk/>
          <pc:sldMk cId="4070501225" sldId="2076136392"/>
        </pc:sldMkLst>
        <pc:spChg chg="del">
          <ac:chgData name="Sébastien Levert" userId="ece773f4-084f-4e66-97d9-a9d066f2d75d" providerId="ADAL" clId="{567C2D20-D0EA-4173-9A11-E18DDCD1B3AF}" dt="2022-03-16T19:10:18.533" v="0" actId="478"/>
          <ac:spMkLst>
            <pc:docMk/>
            <pc:sldMk cId="4070501225" sldId="2076136392"/>
            <ac:spMk id="2" creationId="{24B05FDA-ED5F-4F0E-BAF0-A0836F576E66}"/>
          </ac:spMkLst>
        </pc:spChg>
        <pc:spChg chg="mod">
          <ac:chgData name="Sébastien Levert" userId="ece773f4-084f-4e66-97d9-a9d066f2d75d" providerId="ADAL" clId="{567C2D20-D0EA-4173-9A11-E18DDCD1B3AF}" dt="2022-03-16T19:16:10.101" v="445" actId="6549"/>
          <ac:spMkLst>
            <pc:docMk/>
            <pc:sldMk cId="4070501225" sldId="2076136392"/>
            <ac:spMk id="6" creationId="{1DDAF7D9-4FBB-BF41-BE8F-9D98E035D8FF}"/>
          </ac:spMkLst>
        </pc:spChg>
      </pc:sldChg>
    </pc:docChg>
  </pc:docChgLst>
  <pc:docChgLst>
    <pc:chgData name="Bob German" userId="19671429-1359-457f-bfc1-1be1ee65d4d9" providerId="ADAL" clId="{B03CBFEC-4ED8-46BD-B919-9759342102C6}"/>
    <pc:docChg chg="undo custSel modSld">
      <pc:chgData name="Bob German" userId="19671429-1359-457f-bfc1-1be1ee65d4d9" providerId="ADAL" clId="{B03CBFEC-4ED8-46BD-B919-9759342102C6}" dt="2022-08-18T01:29:28.978" v="353" actId="1076"/>
      <pc:docMkLst>
        <pc:docMk/>
      </pc:docMkLst>
      <pc:sldChg chg="addSp delSp modSp mod">
        <pc:chgData name="Bob German" userId="19671429-1359-457f-bfc1-1be1ee65d4d9" providerId="ADAL" clId="{B03CBFEC-4ED8-46BD-B919-9759342102C6}" dt="2022-08-18T01:29:28.978" v="353" actId="1076"/>
        <pc:sldMkLst>
          <pc:docMk/>
          <pc:sldMk cId="1720789669" sldId="2134805606"/>
        </pc:sldMkLst>
        <pc:spChg chg="add del">
          <ac:chgData name="Bob German" userId="19671429-1359-457f-bfc1-1be1ee65d4d9" providerId="ADAL" clId="{B03CBFEC-4ED8-46BD-B919-9759342102C6}" dt="2022-08-17T23:59:49.295" v="23" actId="22"/>
          <ac:spMkLst>
            <pc:docMk/>
            <pc:sldMk cId="1720789669" sldId="2134805606"/>
            <ac:spMk id="5" creationId="{6F1A79FE-7CA8-2644-0841-9623D6BC143F}"/>
          </ac:spMkLst>
        </pc:spChg>
        <pc:spChg chg="mod">
          <ac:chgData name="Bob German" userId="19671429-1359-457f-bfc1-1be1ee65d4d9" providerId="ADAL" clId="{B03CBFEC-4ED8-46BD-B919-9759342102C6}" dt="2022-08-18T01:26:00.431" v="314" actId="115"/>
          <ac:spMkLst>
            <pc:docMk/>
            <pc:sldMk cId="1720789669" sldId="2134805606"/>
            <ac:spMk id="6" creationId="{E18DDE73-712D-4CAD-AC69-ADF9FEA81CA4}"/>
          </ac:spMkLst>
        </pc:spChg>
        <pc:spChg chg="add del">
          <ac:chgData name="Bob German" userId="19671429-1359-457f-bfc1-1be1ee65d4d9" providerId="ADAL" clId="{B03CBFEC-4ED8-46BD-B919-9759342102C6}" dt="2022-08-17T23:59:49.295" v="23" actId="22"/>
          <ac:spMkLst>
            <pc:docMk/>
            <pc:sldMk cId="1720789669" sldId="2134805606"/>
            <ac:spMk id="15" creationId="{F86997E7-CBA2-4A10-F2DC-617D3E193091}"/>
          </ac:spMkLst>
        </pc:spChg>
        <pc:spChg chg="mod">
          <ac:chgData name="Bob German" userId="19671429-1359-457f-bfc1-1be1ee65d4d9" providerId="ADAL" clId="{B03CBFEC-4ED8-46BD-B919-9759342102C6}" dt="2022-08-18T01:24:32.249" v="305" actId="1076"/>
          <ac:spMkLst>
            <pc:docMk/>
            <pc:sldMk cId="1720789669" sldId="2134805606"/>
            <ac:spMk id="20" creationId="{5EFBFC6A-3B9F-91B3-7601-07FC4BCAD51F}"/>
          </ac:spMkLst>
        </pc:spChg>
        <pc:spChg chg="mod">
          <ac:chgData name="Bob German" userId="19671429-1359-457f-bfc1-1be1ee65d4d9" providerId="ADAL" clId="{B03CBFEC-4ED8-46BD-B919-9759342102C6}" dt="2022-08-17T23:58:49.980" v="9" actId="404"/>
          <ac:spMkLst>
            <pc:docMk/>
            <pc:sldMk cId="1720789669" sldId="2134805606"/>
            <ac:spMk id="21" creationId="{4A933F16-4C0B-478D-BD49-5C11797B0365}"/>
          </ac:spMkLst>
        </pc:spChg>
        <pc:spChg chg="add mod">
          <ac:chgData name="Bob German" userId="19671429-1359-457f-bfc1-1be1ee65d4d9" providerId="ADAL" clId="{B03CBFEC-4ED8-46BD-B919-9759342102C6}" dt="2022-08-18T01:10:40.027" v="96" actId="20577"/>
          <ac:spMkLst>
            <pc:docMk/>
            <pc:sldMk cId="1720789669" sldId="2134805606"/>
            <ac:spMk id="26" creationId="{28F2CA86-37D0-321B-FA33-DF21E0D260B1}"/>
          </ac:spMkLst>
        </pc:spChg>
        <pc:spChg chg="add mod">
          <ac:chgData name="Bob German" userId="19671429-1359-457f-bfc1-1be1ee65d4d9" providerId="ADAL" clId="{B03CBFEC-4ED8-46BD-B919-9759342102C6}" dt="2022-08-18T01:26:12.207" v="339" actId="6549"/>
          <ac:spMkLst>
            <pc:docMk/>
            <pc:sldMk cId="1720789669" sldId="2134805606"/>
            <ac:spMk id="29" creationId="{E77A9A0F-59FE-F232-10B8-3E4ABCE3D315}"/>
          </ac:spMkLst>
        </pc:spChg>
        <pc:grpChg chg="mod">
          <ac:chgData name="Bob German" userId="19671429-1359-457f-bfc1-1be1ee65d4d9" providerId="ADAL" clId="{B03CBFEC-4ED8-46BD-B919-9759342102C6}" dt="2022-08-18T01:23:40.218" v="266" actId="1076"/>
          <ac:grpSpMkLst>
            <pc:docMk/>
            <pc:sldMk cId="1720789669" sldId="2134805606"/>
            <ac:grpSpMk id="12" creationId="{B58524CF-339E-A9E2-231F-2FFF52E94176}"/>
          </ac:grpSpMkLst>
        </pc:grpChg>
        <pc:picChg chg="add del">
          <ac:chgData name="Bob German" userId="19671429-1359-457f-bfc1-1be1ee65d4d9" providerId="ADAL" clId="{B03CBFEC-4ED8-46BD-B919-9759342102C6}" dt="2022-08-17T23:59:49.295" v="23" actId="22"/>
          <ac:picMkLst>
            <pc:docMk/>
            <pc:sldMk cId="1720789669" sldId="2134805606"/>
            <ac:picMk id="17" creationId="{B337BF6A-4663-A912-EFBB-C80729F5485A}"/>
          </ac:picMkLst>
        </pc:picChg>
        <pc:picChg chg="add del">
          <ac:chgData name="Bob German" userId="19671429-1359-457f-bfc1-1be1ee65d4d9" providerId="ADAL" clId="{B03CBFEC-4ED8-46BD-B919-9759342102C6}" dt="2022-08-17T23:59:49.295" v="23" actId="22"/>
          <ac:picMkLst>
            <pc:docMk/>
            <pc:sldMk cId="1720789669" sldId="2134805606"/>
            <ac:picMk id="22" creationId="{8FB5EF56-126D-DC4D-A7B4-CE81076AB149}"/>
          </ac:picMkLst>
        </pc:picChg>
        <pc:picChg chg="add del mod">
          <ac:chgData name="Bob German" userId="19671429-1359-457f-bfc1-1be1ee65d4d9" providerId="ADAL" clId="{B03CBFEC-4ED8-46BD-B919-9759342102C6}" dt="2022-08-18T01:08:52.998" v="36" actId="478"/>
          <ac:picMkLst>
            <pc:docMk/>
            <pc:sldMk cId="1720789669" sldId="2134805606"/>
            <ac:picMk id="33" creationId="{11D3DA0E-31E7-B89D-7ACA-57838972EB14}"/>
          </ac:picMkLst>
        </pc:picChg>
        <pc:picChg chg="mod">
          <ac:chgData name="Bob German" userId="19671429-1359-457f-bfc1-1be1ee65d4d9" providerId="ADAL" clId="{B03CBFEC-4ED8-46BD-B919-9759342102C6}" dt="2022-08-18T01:24:26.240" v="304" actId="1076"/>
          <ac:picMkLst>
            <pc:docMk/>
            <pc:sldMk cId="1720789669" sldId="2134805606"/>
            <ac:picMk id="34" creationId="{2981E338-2304-4241-B786-78E822ABFB73}"/>
          </ac:picMkLst>
        </pc:picChg>
        <pc:picChg chg="add del mod">
          <ac:chgData name="Bob German" userId="19671429-1359-457f-bfc1-1be1ee65d4d9" providerId="ADAL" clId="{B03CBFEC-4ED8-46BD-B919-9759342102C6}" dt="2022-08-18T01:08:55.477" v="37" actId="478"/>
          <ac:picMkLst>
            <pc:docMk/>
            <pc:sldMk cId="1720789669" sldId="2134805606"/>
            <ac:picMk id="36" creationId="{D2054B05-AB81-DA5F-2D0C-E74E872D99FA}"/>
          </ac:picMkLst>
        </pc:picChg>
        <pc:picChg chg="add mod">
          <ac:chgData name="Bob German" userId="19671429-1359-457f-bfc1-1be1ee65d4d9" providerId="ADAL" clId="{B03CBFEC-4ED8-46BD-B919-9759342102C6}" dt="2022-08-18T01:29:28.978" v="353" actId="1076"/>
          <ac:picMkLst>
            <pc:docMk/>
            <pc:sldMk cId="1720789669" sldId="2134805606"/>
            <ac:picMk id="38" creationId="{7CFF48CB-9F7B-8A13-8842-5CEF3440B74A}"/>
          </ac:picMkLst>
        </pc:picChg>
        <pc:picChg chg="add mod">
          <ac:chgData name="Bob German" userId="19671429-1359-457f-bfc1-1be1ee65d4d9" providerId="ADAL" clId="{B03CBFEC-4ED8-46BD-B919-9759342102C6}" dt="2022-08-18T01:29:25.928" v="352" actId="1076"/>
          <ac:picMkLst>
            <pc:docMk/>
            <pc:sldMk cId="1720789669" sldId="2134805606"/>
            <ac:picMk id="44" creationId="{7CAB1980-7578-43BA-FBFF-5F86DD8E4C42}"/>
          </ac:picMkLst>
        </pc:picChg>
        <pc:picChg chg="add del mod">
          <ac:chgData name="Bob German" userId="19671429-1359-457f-bfc1-1be1ee65d4d9" providerId="ADAL" clId="{B03CBFEC-4ED8-46BD-B919-9759342102C6}" dt="2022-08-18T01:08:40.193" v="32" actId="478"/>
          <ac:picMkLst>
            <pc:docMk/>
            <pc:sldMk cId="1720789669" sldId="2134805606"/>
            <ac:picMk id="1026" creationId="{30CBB62F-14E0-600D-6093-59741D081449}"/>
          </ac:picMkLst>
        </pc:picChg>
        <pc:picChg chg="add del mod">
          <ac:chgData name="Bob German" userId="19671429-1359-457f-bfc1-1be1ee65d4d9" providerId="ADAL" clId="{B03CBFEC-4ED8-46BD-B919-9759342102C6}" dt="2022-08-18T01:09:03.151" v="40" actId="1076"/>
          <ac:picMkLst>
            <pc:docMk/>
            <pc:sldMk cId="1720789669" sldId="2134805606"/>
            <ac:picMk id="1028" creationId="{051A0EA6-86C0-8F49-3A36-253964A6F5B4}"/>
          </ac:picMkLst>
        </pc:picChg>
        <pc:picChg chg="add mod">
          <ac:chgData name="Bob German" userId="19671429-1359-457f-bfc1-1be1ee65d4d9" providerId="ADAL" clId="{B03CBFEC-4ED8-46BD-B919-9759342102C6}" dt="2022-08-18T01:29:17.894" v="350" actId="1076"/>
          <ac:picMkLst>
            <pc:docMk/>
            <pc:sldMk cId="1720789669" sldId="2134805606"/>
            <ac:picMk id="1030" creationId="{6A3D9F09-EE5B-A837-C62F-488FB7E26971}"/>
          </ac:picMkLst>
        </pc:picChg>
        <pc:cxnChg chg="add del">
          <ac:chgData name="Bob German" userId="19671429-1359-457f-bfc1-1be1ee65d4d9" providerId="ADAL" clId="{B03CBFEC-4ED8-46BD-B919-9759342102C6}" dt="2022-08-18T01:25:32.257" v="310" actId="478"/>
          <ac:cxnSpMkLst>
            <pc:docMk/>
            <pc:sldMk cId="1720789669" sldId="2134805606"/>
            <ac:cxnSpMk id="40" creationId="{EC198894-130A-E221-1786-027F7BAAB581}"/>
          </ac:cxnSpMkLst>
        </pc:cxnChg>
        <pc:cxnChg chg="add mod">
          <ac:chgData name="Bob German" userId="19671429-1359-457f-bfc1-1be1ee65d4d9" providerId="ADAL" clId="{B03CBFEC-4ED8-46BD-B919-9759342102C6}" dt="2022-08-18T01:25:21.739" v="309" actId="14100"/>
          <ac:cxnSpMkLst>
            <pc:docMk/>
            <pc:sldMk cId="1720789669" sldId="2134805606"/>
            <ac:cxnSpMk id="42" creationId="{3C7032C0-D5F4-7A67-A1A7-A8E57FBDE5CB}"/>
          </ac:cxnSpMkLst>
        </pc:cxnChg>
      </pc:sldChg>
    </pc:docChg>
  </pc:docChgLst>
  <pc:docChgLst>
    <pc:chgData name="David Warner" userId="S::david_dwarnerii.com#ext#@microsoft.onmicrosoft.com::acafcf14-4098-4a83-9425-e73571277a06" providerId="AD" clId="Web-{144FF8E9-8557-41F3-A344-90842697A481}"/>
    <pc:docChg chg="modSld">
      <pc:chgData name="David Warner" userId="S::david_dwarnerii.com#ext#@microsoft.onmicrosoft.com::acafcf14-4098-4a83-9425-e73571277a06" providerId="AD" clId="Web-{144FF8E9-8557-41F3-A344-90842697A481}" dt="2021-08-13T18:27:02.276" v="157" actId="20577"/>
      <pc:docMkLst>
        <pc:docMk/>
      </pc:docMkLst>
      <pc:sldChg chg="modSp">
        <pc:chgData name="David Warner" userId="S::david_dwarnerii.com#ext#@microsoft.onmicrosoft.com::acafcf14-4098-4a83-9425-e73571277a06" providerId="AD" clId="Web-{144FF8E9-8557-41F3-A344-90842697A481}" dt="2021-08-13T18:03:07.822" v="22" actId="20577"/>
        <pc:sldMkLst>
          <pc:docMk/>
          <pc:sldMk cId="2967945684" sldId="277"/>
        </pc:sldMkLst>
        <pc:spChg chg="mod">
          <ac:chgData name="David Warner" userId="S::david_dwarnerii.com#ext#@microsoft.onmicrosoft.com::acafcf14-4098-4a83-9425-e73571277a06" providerId="AD" clId="Web-{144FF8E9-8557-41F3-A344-90842697A481}" dt="2021-08-13T18:03:07.822" v="2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144FF8E9-8557-41F3-A344-90842697A481}" dt="2021-08-13T18:02:28.819" v="9" actId="20577"/>
        <pc:sldMkLst>
          <pc:docMk/>
          <pc:sldMk cId="287163252" sldId="1567"/>
        </pc:sldMkLst>
        <pc:spChg chg="mod">
          <ac:chgData name="David Warner" userId="S::david_dwarnerii.com#ext#@microsoft.onmicrosoft.com::acafcf14-4098-4a83-9425-e73571277a06" providerId="AD" clId="Web-{144FF8E9-8557-41F3-A344-90842697A481}" dt="2021-08-13T18:02:18.225" v="7" actId="20577"/>
          <ac:spMkLst>
            <pc:docMk/>
            <pc:sldMk cId="287163252" sldId="1567"/>
            <ac:spMk id="4" creationId="{6D6A38F4-1DB0-4D3C-9D51-31CF9A1427E5}"/>
          </ac:spMkLst>
        </pc:spChg>
        <pc:spChg chg="mod">
          <ac:chgData name="David Warner" userId="S::david_dwarnerii.com#ext#@microsoft.onmicrosoft.com::acafcf14-4098-4a83-9425-e73571277a06" providerId="AD" clId="Web-{144FF8E9-8557-41F3-A344-90842697A481}" dt="2021-08-13T18:02:28.819" v="9" actId="20577"/>
          <ac:spMkLst>
            <pc:docMk/>
            <pc:sldMk cId="287163252" sldId="1567"/>
            <ac:spMk id="8" creationId="{00000000-0000-0000-0000-000000000000}"/>
          </ac:spMkLst>
        </pc:spChg>
      </pc:sldChg>
      <pc:sldChg chg="delSp modSp">
        <pc:chgData name="David Warner" userId="S::david_dwarnerii.com#ext#@microsoft.onmicrosoft.com::acafcf14-4098-4a83-9425-e73571277a06" providerId="AD" clId="Web-{144FF8E9-8557-41F3-A344-90842697A481}" dt="2021-08-13T18:27:02.276" v="157" actId="20577"/>
        <pc:sldMkLst>
          <pc:docMk/>
          <pc:sldMk cId="3158043784" sldId="2068"/>
        </pc:sldMkLst>
        <pc:spChg chg="mod">
          <ac:chgData name="David Warner" userId="S::david_dwarnerii.com#ext#@microsoft.onmicrosoft.com::acafcf14-4098-4a83-9425-e73571277a06" providerId="AD" clId="Web-{144FF8E9-8557-41F3-A344-90842697A481}" dt="2021-08-13T18:27:02.276" v="157"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144FF8E9-8557-41F3-A344-90842697A481}" dt="2021-08-13T18:11:28.791" v="147"/>
          <ac:picMkLst>
            <pc:docMk/>
            <pc:sldMk cId="3158043784" sldId="2068"/>
            <ac:picMk id="10" creationId="{264EF618-C2FB-4908-BE33-E4DF89DB992F}"/>
          </ac:picMkLst>
        </pc:picChg>
        <pc:picChg chg="mod">
          <ac:chgData name="David Warner" userId="S::david_dwarnerii.com#ext#@microsoft.onmicrosoft.com::acafcf14-4098-4a83-9425-e73571277a06" providerId="AD" clId="Web-{144FF8E9-8557-41F3-A344-90842697A481}" dt="2021-08-13T18:11:31.526" v="148"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144FF8E9-8557-41F3-A344-90842697A481}" dt="2021-08-13T18:06:00.005" v="48"/>
          <ac:picMkLst>
            <pc:docMk/>
            <pc:sldMk cId="3158043784" sldId="2068"/>
            <ac:picMk id="1026" creationId="{9D6C3296-F7F8-4F74-A8FC-2188A442916E}"/>
          </ac:picMkLst>
        </pc:picChg>
      </pc:sldChg>
      <pc:sldChg chg="delSp modSp">
        <pc:chgData name="David Warner" userId="S::david_dwarnerii.com#ext#@microsoft.onmicrosoft.com::acafcf14-4098-4a83-9425-e73571277a06" providerId="AD" clId="Web-{144FF8E9-8557-41F3-A344-90842697A481}" dt="2021-08-13T18:11:21.556" v="146" actId="1076"/>
        <pc:sldMkLst>
          <pc:docMk/>
          <pc:sldMk cId="1056590613" sldId="2076135999"/>
        </pc:sldMkLst>
        <pc:spChg chg="mod">
          <ac:chgData name="David Warner" userId="S::david_dwarnerii.com#ext#@microsoft.onmicrosoft.com::acafcf14-4098-4a83-9425-e73571277a06" providerId="AD" clId="Web-{144FF8E9-8557-41F3-A344-90842697A481}" dt="2021-08-13T18:11:16.119" v="14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44FF8E9-8557-41F3-A344-90842697A481}" dt="2021-08-13T18:10:08.989" v="91"/>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144FF8E9-8557-41F3-A344-90842697A481}" dt="2021-08-13T18:11:09.681" v="142"/>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144FF8E9-8557-41F3-A344-90842697A481}" dt="2021-08-13T18:11:21.556" v="146" actId="107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144FF8E9-8557-41F3-A344-90842697A481}" dt="2021-08-13T18:09:21.502" v="81"/>
        <pc:sldMkLst>
          <pc:docMk/>
          <pc:sldMk cId="1042411426" sldId="2076136275"/>
        </pc:sldMkLst>
        <pc:spChg chg="add">
          <ac:chgData name="David Warner" userId="S::david_dwarnerii.com#ext#@microsoft.onmicrosoft.com::acafcf14-4098-4a83-9425-e73571277a06" providerId="AD" clId="Web-{144FF8E9-8557-41F3-A344-90842697A481}" dt="2021-08-13T18:09:21.502" v="81"/>
          <ac:spMkLst>
            <pc:docMk/>
            <pc:sldMk cId="1042411426" sldId="2076136275"/>
            <ac:spMk id="3" creationId="{50515A25-CF6E-42E0-A398-B117BB6F35F4}"/>
          </ac:spMkLst>
        </pc:spChg>
      </pc:sldChg>
      <pc:sldChg chg="addSp modSp">
        <pc:chgData name="David Warner" userId="S::david_dwarnerii.com#ext#@microsoft.onmicrosoft.com::acafcf14-4098-4a83-9425-e73571277a06" providerId="AD" clId="Web-{144FF8E9-8557-41F3-A344-90842697A481}" dt="2021-08-13T18:09:15.408" v="78" actId="1076"/>
        <pc:sldMkLst>
          <pc:docMk/>
          <pc:sldMk cId="2259967023" sldId="2076136379"/>
        </pc:sldMkLst>
        <pc:spChg chg="add mod">
          <ac:chgData name="David Warner" userId="S::david_dwarnerii.com#ext#@microsoft.onmicrosoft.com::acafcf14-4098-4a83-9425-e73571277a06" providerId="AD" clId="Web-{144FF8E9-8557-41F3-A344-90842697A481}" dt="2021-08-13T18:09:15.408" v="78" actId="1076"/>
          <ac:spMkLst>
            <pc:docMk/>
            <pc:sldMk cId="2259967023" sldId="2076136379"/>
            <ac:spMk id="43" creationId="{3DBFC2CE-12AB-4344-9A7E-C119F14231AD}"/>
          </ac:spMkLst>
        </pc:spChg>
      </pc:sldChg>
      <pc:sldChg chg="addSp modSp">
        <pc:chgData name="David Warner" userId="S::david_dwarnerii.com#ext#@microsoft.onmicrosoft.com::acafcf14-4098-4a83-9425-e73571277a06" providerId="AD" clId="Web-{144FF8E9-8557-41F3-A344-90842697A481}" dt="2021-08-13T18:09:18.658" v="80" actId="1076"/>
        <pc:sldMkLst>
          <pc:docMk/>
          <pc:sldMk cId="1884761934" sldId="2076136381"/>
        </pc:sldMkLst>
        <pc:spChg chg="add mod">
          <ac:chgData name="David Warner" userId="S::david_dwarnerii.com#ext#@microsoft.onmicrosoft.com::acafcf14-4098-4a83-9425-e73571277a06" providerId="AD" clId="Web-{144FF8E9-8557-41F3-A344-90842697A481}" dt="2021-08-13T18:09:18.658" v="80" actId="1076"/>
          <ac:spMkLst>
            <pc:docMk/>
            <pc:sldMk cId="1884761934" sldId="2076136381"/>
            <ac:spMk id="32" creationId="{3DBFC2CE-12AB-4344-9A7E-C119F14231AD}"/>
          </ac:spMkLst>
        </pc:spChg>
      </pc:sldChg>
      <pc:sldChg chg="addSp delSp modSp">
        <pc:chgData name="David Warner" userId="S::david_dwarnerii.com#ext#@microsoft.onmicrosoft.com::acafcf14-4098-4a83-9425-e73571277a06" providerId="AD" clId="Web-{144FF8E9-8557-41F3-A344-90842697A481}" dt="2021-08-13T18:08:53.438" v="76" actId="1076"/>
        <pc:sldMkLst>
          <pc:docMk/>
          <pc:sldMk cId="357588276" sldId="2076136388"/>
        </pc:sldMkLst>
        <pc:spChg chg="add del">
          <ac:chgData name="David Warner" userId="S::david_dwarnerii.com#ext#@microsoft.onmicrosoft.com::acafcf14-4098-4a83-9425-e73571277a06" providerId="AD" clId="Web-{144FF8E9-8557-41F3-A344-90842697A481}" dt="2021-08-13T18:07:12.431" v="60"/>
          <ac:spMkLst>
            <pc:docMk/>
            <pc:sldMk cId="357588276" sldId="2076136388"/>
            <ac:spMk id="9" creationId="{B8CC793B-C9E8-407C-A4A0-87D6E5167077}"/>
          </ac:spMkLst>
        </pc:spChg>
        <pc:spChg chg="add del">
          <ac:chgData name="David Warner" userId="S::david_dwarnerii.com#ext#@microsoft.onmicrosoft.com::acafcf14-4098-4a83-9425-e73571277a06" providerId="AD" clId="Web-{144FF8E9-8557-41F3-A344-90842697A481}" dt="2021-08-13T18:07:05.946" v="58"/>
          <ac:spMkLst>
            <pc:docMk/>
            <pc:sldMk cId="357588276" sldId="2076136388"/>
            <ac:spMk id="10" creationId="{D752D864-96F4-4B2F-80C7-846A55E3D17E}"/>
          </ac:spMkLst>
        </pc:spChg>
        <pc:spChg chg="del">
          <ac:chgData name="David Warner" userId="S::david_dwarnerii.com#ext#@microsoft.onmicrosoft.com::acafcf14-4098-4a83-9425-e73571277a06" providerId="AD" clId="Web-{144FF8E9-8557-41F3-A344-90842697A481}" dt="2021-08-13T18:07:00.305" v="56"/>
          <ac:spMkLst>
            <pc:docMk/>
            <pc:sldMk cId="357588276" sldId="2076136388"/>
            <ac:spMk id="11" creationId="{53C6FFDE-2D43-4ED5-BEFA-B41E4568D7D5}"/>
          </ac:spMkLst>
        </pc:spChg>
        <pc:spChg chg="del">
          <ac:chgData name="David Warner" userId="S::david_dwarnerii.com#ext#@microsoft.onmicrosoft.com::acafcf14-4098-4a83-9425-e73571277a06" providerId="AD" clId="Web-{144FF8E9-8557-41F3-A344-90842697A481}" dt="2021-08-13T18:07:09.368" v="59"/>
          <ac:spMkLst>
            <pc:docMk/>
            <pc:sldMk cId="357588276" sldId="2076136388"/>
            <ac:spMk id="12" creationId="{8AE16F3F-36F0-489D-900B-6592B06A6FD0}"/>
          </ac:spMkLst>
        </pc:spChg>
        <pc:spChg chg="add mod">
          <ac:chgData name="David Warner" userId="S::david_dwarnerii.com#ext#@microsoft.onmicrosoft.com::acafcf14-4098-4a83-9425-e73571277a06" providerId="AD" clId="Web-{144FF8E9-8557-41F3-A344-90842697A481}" dt="2021-08-13T18:08:50.500" v="75" actId="1076"/>
          <ac:spMkLst>
            <pc:docMk/>
            <pc:sldMk cId="357588276" sldId="2076136388"/>
            <ac:spMk id="13" creationId="{B8CC793B-C9E8-407C-A4A0-87D6E5167077}"/>
          </ac:spMkLst>
        </pc:spChg>
        <pc:spChg chg="add mod">
          <ac:chgData name="David Warner" userId="S::david_dwarnerii.com#ext#@microsoft.onmicrosoft.com::acafcf14-4098-4a83-9425-e73571277a06" providerId="AD" clId="Web-{144FF8E9-8557-41F3-A344-90842697A481}" dt="2021-08-13T18:08:53.438" v="76" actId="1076"/>
          <ac:spMkLst>
            <pc:docMk/>
            <pc:sldMk cId="357588276" sldId="2076136388"/>
            <ac:spMk id="16" creationId="{D752D864-96F4-4B2F-80C7-846A55E3D17E}"/>
          </ac:spMkLst>
        </pc:spChg>
        <pc:picChg chg="add del mod">
          <ac:chgData name="David Warner" userId="S::david_dwarnerii.com#ext#@microsoft.onmicrosoft.com::acafcf14-4098-4a83-9425-e73571277a06" providerId="AD" clId="Web-{144FF8E9-8557-41F3-A344-90842697A481}" dt="2021-08-13T18:08:05.935" v="67"/>
          <ac:picMkLst>
            <pc:docMk/>
            <pc:sldMk cId="357588276" sldId="2076136388"/>
            <ac:picMk id="2" creationId="{5B8A7D2E-A7A3-4B16-B876-6A05266CC19E}"/>
          </ac:picMkLst>
        </pc:picChg>
        <pc:picChg chg="add mod modCrop">
          <ac:chgData name="David Warner" userId="S::david_dwarnerii.com#ext#@microsoft.onmicrosoft.com::acafcf14-4098-4a83-9425-e73571277a06" providerId="AD" clId="Web-{144FF8E9-8557-41F3-A344-90842697A481}" dt="2021-08-13T18:08:22.717" v="72"/>
          <ac:picMkLst>
            <pc:docMk/>
            <pc:sldMk cId="357588276" sldId="2076136388"/>
            <ac:picMk id="3" creationId="{D0EC0AFF-9E12-4CA6-8F70-A873D69125AC}"/>
          </ac:picMkLst>
        </pc:picChg>
        <pc:picChg chg="del">
          <ac:chgData name="David Warner" userId="S::david_dwarnerii.com#ext#@microsoft.onmicrosoft.com::acafcf14-4098-4a83-9425-e73571277a06" providerId="AD" clId="Web-{144FF8E9-8557-41F3-A344-90842697A481}" dt="2021-08-13T18:07:30.229" v="63"/>
          <ac:picMkLst>
            <pc:docMk/>
            <pc:sldMk cId="357588276" sldId="2076136388"/>
            <ac:picMk id="4" creationId="{C620B3F4-E7FD-4899-BE79-34F060CFA6C6}"/>
          </ac:picMkLst>
        </pc:picChg>
      </pc:sldChg>
      <pc:sldChg chg="addSp">
        <pc:chgData name="David Warner" userId="S::david_dwarnerii.com#ext#@microsoft.onmicrosoft.com::acafcf14-4098-4a83-9425-e73571277a06" providerId="AD" clId="Web-{144FF8E9-8557-41F3-A344-90842697A481}" dt="2021-08-13T18:09:23.143" v="82"/>
        <pc:sldMkLst>
          <pc:docMk/>
          <pc:sldMk cId="4070501225" sldId="2076136392"/>
        </pc:sldMkLst>
        <pc:spChg chg="add">
          <ac:chgData name="David Warner" userId="S::david_dwarnerii.com#ext#@microsoft.onmicrosoft.com::acafcf14-4098-4a83-9425-e73571277a06" providerId="AD" clId="Web-{144FF8E9-8557-41F3-A344-90842697A481}" dt="2021-08-13T18:09:23.143" v="82"/>
          <ac:spMkLst>
            <pc:docMk/>
            <pc:sldMk cId="4070501225" sldId="2076136392"/>
            <ac:spMk id="2" creationId="{AA1556CC-C5EF-4644-99E8-2C1DA3F8705F}"/>
          </ac:spMkLst>
        </pc:spChg>
      </pc:sldChg>
      <pc:sldChg chg="addSp">
        <pc:chgData name="David Warner" userId="S::david_dwarnerii.com#ext#@microsoft.onmicrosoft.com::acafcf14-4098-4a83-9425-e73571277a06" providerId="AD" clId="Web-{144FF8E9-8557-41F3-A344-90842697A481}" dt="2021-08-13T18:09:24.361" v="83"/>
        <pc:sldMkLst>
          <pc:docMk/>
          <pc:sldMk cId="1601799563" sldId="2134805597"/>
        </pc:sldMkLst>
        <pc:spChg chg="add">
          <ac:chgData name="David Warner" userId="S::david_dwarnerii.com#ext#@microsoft.onmicrosoft.com::acafcf14-4098-4a83-9425-e73571277a06" providerId="AD" clId="Web-{144FF8E9-8557-41F3-A344-90842697A481}" dt="2021-08-13T18:09:24.361" v="83"/>
          <ac:spMkLst>
            <pc:docMk/>
            <pc:sldMk cId="1601799563" sldId="2134805597"/>
            <ac:spMk id="4" creationId="{ACACF695-C81F-4868-97AB-EE57213B929F}"/>
          </ac:spMkLst>
        </pc:spChg>
      </pc:sldChg>
      <pc:sldChg chg="addSp delSp modSp">
        <pc:chgData name="David Warner" userId="S::david_dwarnerii.com#ext#@microsoft.onmicrosoft.com::acafcf14-4098-4a83-9425-e73571277a06" providerId="AD" clId="Web-{144FF8E9-8557-41F3-A344-90842697A481}" dt="2021-08-13T18:09:52.582" v="88"/>
        <pc:sldMkLst>
          <pc:docMk/>
          <pc:sldMk cId="4001284136" sldId="2134805598"/>
        </pc:sldMkLst>
        <pc:spChg chg="add del mod">
          <ac:chgData name="David Warner" userId="S::david_dwarnerii.com#ext#@microsoft.onmicrosoft.com::acafcf14-4098-4a83-9425-e73571277a06" providerId="AD" clId="Web-{144FF8E9-8557-41F3-A344-90842697A481}" dt="2021-08-13T18:09:43.019" v="86"/>
          <ac:spMkLst>
            <pc:docMk/>
            <pc:sldMk cId="4001284136" sldId="2134805598"/>
            <ac:spMk id="8" creationId="{19535B28-8130-40E6-8321-AC2FAB7BD1F1}"/>
          </ac:spMkLst>
        </pc:spChg>
        <pc:spChg chg="add mod">
          <ac:chgData name="David Warner" userId="S::david_dwarnerii.com#ext#@microsoft.onmicrosoft.com::acafcf14-4098-4a83-9425-e73571277a06" providerId="AD" clId="Web-{144FF8E9-8557-41F3-A344-90842697A481}" dt="2021-08-13T18:09:52.582" v="88"/>
          <ac:spMkLst>
            <pc:docMk/>
            <pc:sldMk cId="4001284136" sldId="2134805598"/>
            <ac:spMk id="20" creationId="{A18DAD88-B62B-40C4-943F-F4781D73799C}"/>
          </ac:spMkLst>
        </pc:spChg>
      </pc:sldChg>
      <pc:sldChg chg="addSp modSp">
        <pc:chgData name="David Warner" userId="S::david_dwarnerii.com#ext#@microsoft.onmicrosoft.com::acafcf14-4098-4a83-9425-e73571277a06" providerId="AD" clId="Web-{144FF8E9-8557-41F3-A344-90842697A481}" dt="2021-08-13T18:09:59.817" v="90"/>
        <pc:sldMkLst>
          <pc:docMk/>
          <pc:sldMk cId="2225302410" sldId="2134805599"/>
        </pc:sldMkLst>
        <pc:spChg chg="add mod">
          <ac:chgData name="David Warner" userId="S::david_dwarnerii.com#ext#@microsoft.onmicrosoft.com::acafcf14-4098-4a83-9425-e73571277a06" providerId="AD" clId="Web-{144FF8E9-8557-41F3-A344-90842697A481}" dt="2021-08-13T18:09:59.817" v="90"/>
          <ac:spMkLst>
            <pc:docMk/>
            <pc:sldMk cId="2225302410" sldId="2134805599"/>
            <ac:spMk id="4" creationId="{77009E0B-3399-4AF9-8E57-9660B910D631}"/>
          </ac:spMkLst>
        </pc:spChg>
      </pc:sldChg>
    </pc:docChg>
  </pc:docChgLst>
  <pc:docChgLst>
    <pc:chgData name="Bert Jansen" userId="60478ee6-b91e-4777-b5ab-ff75f809c97c" providerId="ADAL" clId="{690C27B3-D140-4ED0-BC12-3E0681E67DCA}"/>
    <pc:docChg chg="modSld">
      <pc:chgData name="Bert Jansen" userId="60478ee6-b91e-4777-b5ab-ff75f809c97c" providerId="ADAL" clId="{690C27B3-D140-4ED0-BC12-3E0681E67DCA}" dt="2021-09-02T09:57:15.116" v="25" actId="166"/>
      <pc:docMkLst>
        <pc:docMk/>
      </pc:docMkLst>
      <pc:sldChg chg="modSp mod">
        <pc:chgData name="Bert Jansen" userId="60478ee6-b91e-4777-b5ab-ff75f809c97c" providerId="ADAL" clId="{690C27B3-D140-4ED0-BC12-3E0681E67DCA}" dt="2021-09-02T09:56:54.564" v="24" actId="166"/>
        <pc:sldMkLst>
          <pc:docMk/>
          <pc:sldMk cId="2259967023" sldId="2076136379"/>
        </pc:sldMkLst>
        <pc:spChg chg="ord">
          <ac:chgData name="Bert Jansen" userId="60478ee6-b91e-4777-b5ab-ff75f809c97c" providerId="ADAL" clId="{690C27B3-D140-4ED0-BC12-3E0681E67DCA}" dt="2021-09-02T09:56:54.564" v="24" actId="166"/>
          <ac:spMkLst>
            <pc:docMk/>
            <pc:sldMk cId="2259967023" sldId="2076136379"/>
            <ac:spMk id="38" creationId="{57B24740-2702-48F7-9662-72DC62FDA166}"/>
          </ac:spMkLst>
        </pc:spChg>
        <pc:spChg chg="mod">
          <ac:chgData name="Bert Jansen" userId="60478ee6-b91e-4777-b5ab-ff75f809c97c" providerId="ADAL" clId="{690C27B3-D140-4ED0-BC12-3E0681E67DCA}" dt="2021-09-02T09:55:11.764" v="23" actId="20577"/>
          <ac:spMkLst>
            <pc:docMk/>
            <pc:sldMk cId="2259967023" sldId="2076136379"/>
            <ac:spMk id="79" creationId="{BC688EBE-40B5-498C-91C5-18E7EAB6AFFE}"/>
          </ac:spMkLst>
        </pc:spChg>
      </pc:sldChg>
      <pc:sldChg chg="modSp mod">
        <pc:chgData name="Bert Jansen" userId="60478ee6-b91e-4777-b5ab-ff75f809c97c" providerId="ADAL" clId="{690C27B3-D140-4ED0-BC12-3E0681E67DCA}" dt="2021-09-02T09:57:15.116" v="25" actId="166"/>
        <pc:sldMkLst>
          <pc:docMk/>
          <pc:sldMk cId="1884761934" sldId="2076136381"/>
        </pc:sldMkLst>
        <pc:spChg chg="ord">
          <ac:chgData name="Bert Jansen" userId="60478ee6-b91e-4777-b5ab-ff75f809c97c" providerId="ADAL" clId="{690C27B3-D140-4ED0-BC12-3E0681E67DCA}" dt="2021-09-02T09:57:15.116" v="25" actId="166"/>
          <ac:spMkLst>
            <pc:docMk/>
            <pc:sldMk cId="1884761934" sldId="2076136381"/>
            <ac:spMk id="38" creationId="{57B24740-2702-48F7-9662-72DC62FDA166}"/>
          </ac:spMkLst>
        </pc:spChg>
      </pc:sldChg>
    </pc:docChg>
  </pc:docChgLst>
  <pc:docChgLst>
    <pc:chgData name="Gautam Sheth" userId="S::gautam.sheth_valointranet.com#ext#@microsoft.onmicrosoft.com::97082ee2-311e-48ee-9eb5-5105b8086c9e" providerId="AD" clId="Web-{185B1E6C-EA68-472E-94C4-6614ECC87A65}"/>
    <pc:docChg chg="modSld">
      <pc:chgData name="Gautam Sheth" userId="S::gautam.sheth_valointranet.com#ext#@microsoft.onmicrosoft.com::97082ee2-311e-48ee-9eb5-5105b8086c9e" providerId="AD" clId="Web-{185B1E6C-EA68-472E-94C4-6614ECC87A65}" dt="2022-04-13T09:58:41.704" v="102" actId="20577"/>
      <pc:docMkLst>
        <pc:docMk/>
      </pc:docMkLst>
      <pc:sldChg chg="delSp modSp">
        <pc:chgData name="Gautam Sheth" userId="S::gautam.sheth_valointranet.com#ext#@microsoft.onmicrosoft.com::97082ee2-311e-48ee-9eb5-5105b8086c9e" providerId="AD" clId="Web-{185B1E6C-EA68-472E-94C4-6614ECC87A65}" dt="2022-04-13T09:58:41.704" v="102" actId="20577"/>
        <pc:sldMkLst>
          <pc:docMk/>
          <pc:sldMk cId="1884761934" sldId="2076136381"/>
        </pc:sldMkLst>
        <pc:spChg chg="del">
          <ac:chgData name="Gautam Sheth" userId="S::gautam.sheth_valointranet.com#ext#@microsoft.onmicrosoft.com::97082ee2-311e-48ee-9eb5-5105b8086c9e" providerId="AD" clId="Web-{185B1E6C-EA68-472E-94C4-6614ECC87A65}" dt="2022-04-13T09:55:17.628" v="0"/>
          <ac:spMkLst>
            <pc:docMk/>
            <pc:sldMk cId="1884761934" sldId="2076136381"/>
            <ac:spMk id="4" creationId="{43F5EED4-748D-189B-43F4-8620FC8EEEB6}"/>
          </ac:spMkLst>
        </pc:spChg>
        <pc:spChg chg="mod">
          <ac:chgData name="Gautam Sheth" userId="S::gautam.sheth_valointranet.com#ext#@microsoft.onmicrosoft.com::97082ee2-311e-48ee-9eb5-5105b8086c9e" providerId="AD" clId="Web-{185B1E6C-EA68-472E-94C4-6614ECC87A65}" dt="2022-04-13T09:58:41.704" v="102" actId="20577"/>
          <ac:spMkLst>
            <pc:docMk/>
            <pc:sldMk cId="1884761934" sldId="2076136381"/>
            <ac:spMk id="79" creationId="{BC688EBE-40B5-498C-91C5-18E7EAB6AFFE}"/>
          </ac:spMkLst>
        </pc:spChg>
      </pc:sldChg>
    </pc:docChg>
  </pc:docChgLst>
  <pc:docChgLst>
    <pc:chgData name="Erwin van Hunen" userId="S::erwin_valointranet.com#ext#@microsoft.onmicrosoft.com::9b54964f-4ebe-4289-a952-fa09f5f26e1b" providerId="AD" clId="Web-{994E6329-66CE-4342-AE20-6CEA6CDD692A}"/>
    <pc:docChg chg="modSld">
      <pc:chgData name="Erwin van Hunen" userId="S::erwin_valointranet.com#ext#@microsoft.onmicrosoft.com::9b54964f-4ebe-4289-a952-fa09f5f26e1b" providerId="AD" clId="Web-{994E6329-66CE-4342-AE20-6CEA6CDD692A}" dt="2022-01-05T14:02:00.152" v="2" actId="20577"/>
      <pc:docMkLst>
        <pc:docMk/>
      </pc:docMkLst>
      <pc:sldChg chg="delSp modSp">
        <pc:chgData name="Erwin van Hunen" userId="S::erwin_valointranet.com#ext#@microsoft.onmicrosoft.com::9b54964f-4ebe-4289-a952-fa09f5f26e1b" providerId="AD" clId="Web-{994E6329-66CE-4342-AE20-6CEA6CDD692A}" dt="2022-01-05T14:02:00.152" v="2" actId="20577"/>
        <pc:sldMkLst>
          <pc:docMk/>
          <pc:sldMk cId="1884761934" sldId="2076136381"/>
        </pc:sldMkLst>
        <pc:spChg chg="del">
          <ac:chgData name="Erwin van Hunen" userId="S::erwin_valointranet.com#ext#@microsoft.onmicrosoft.com::9b54964f-4ebe-4289-a952-fa09f5f26e1b" providerId="AD" clId="Web-{994E6329-66CE-4342-AE20-6CEA6CDD692A}" dt="2022-01-05T13:56:37.409" v="0"/>
          <ac:spMkLst>
            <pc:docMk/>
            <pc:sldMk cId="1884761934" sldId="2076136381"/>
            <ac:spMk id="4" creationId="{AF517ADA-D66F-4B13-9207-C2B4F41B3E09}"/>
          </ac:spMkLst>
        </pc:spChg>
        <pc:spChg chg="mod">
          <ac:chgData name="Erwin van Hunen" userId="S::erwin_valointranet.com#ext#@microsoft.onmicrosoft.com::9b54964f-4ebe-4289-a952-fa09f5f26e1b" providerId="AD" clId="Web-{994E6329-66CE-4342-AE20-6CEA6CDD692A}" dt="2022-01-05T14:02:00.152" v="2" actId="20577"/>
          <ac:spMkLst>
            <pc:docMk/>
            <pc:sldMk cId="1884761934" sldId="2076136381"/>
            <ac:spMk id="81" creationId="{1245D908-BDE2-4087-82F6-3DBC148662F5}"/>
          </ac:spMkLst>
        </pc:spChg>
      </pc:sldChg>
    </pc:docChg>
  </pc:docChgLst>
  <pc:docChgLst>
    <pc:chgData name="Wictor Wilén" userId="c70b8edd-f3ba-4e44-94a1-9cab9cee53de" providerId="ADAL" clId="{1FE68EFE-3314-447D-AE57-9B62484DCF47}"/>
    <pc:docChg chg="undo custSel modSld">
      <pc:chgData name="Wictor Wilén" userId="c70b8edd-f3ba-4e44-94a1-9cab9cee53de" providerId="ADAL" clId="{1FE68EFE-3314-447D-AE57-9B62484DCF47}" dt="2021-09-30T07:29:02.988" v="117" actId="108"/>
      <pc:docMkLst>
        <pc:docMk/>
      </pc:docMkLst>
      <pc:sldChg chg="addSp delSp modSp mod">
        <pc:chgData name="Wictor Wilén" userId="c70b8edd-f3ba-4e44-94a1-9cab9cee53de" providerId="ADAL" clId="{1FE68EFE-3314-447D-AE57-9B62484DCF47}" dt="2021-09-30T07:29:02.988" v="117" actId="108"/>
        <pc:sldMkLst>
          <pc:docMk/>
          <pc:sldMk cId="1042411426" sldId="2076136275"/>
        </pc:sldMkLst>
        <pc:spChg chg="del">
          <ac:chgData name="Wictor Wilén" userId="c70b8edd-f3ba-4e44-94a1-9cab9cee53de" providerId="ADAL" clId="{1FE68EFE-3314-447D-AE57-9B62484DCF47}" dt="2021-09-30T07:14:25.378" v="0" actId="478"/>
          <ac:spMkLst>
            <pc:docMk/>
            <pc:sldMk cId="1042411426" sldId="2076136275"/>
            <ac:spMk id="3" creationId="{8F7E8E8C-7156-4688-B0C7-57A2694B63C6}"/>
          </ac:spMkLst>
        </pc:spChg>
        <pc:spChg chg="mod">
          <ac:chgData name="Wictor Wilén" userId="c70b8edd-f3ba-4e44-94a1-9cab9cee53de" providerId="ADAL" clId="{1FE68EFE-3314-447D-AE57-9B62484DCF47}" dt="2021-09-30T07:23:41.081" v="109" actId="108"/>
          <ac:spMkLst>
            <pc:docMk/>
            <pc:sldMk cId="1042411426" sldId="2076136275"/>
            <ac:spMk id="70" creationId="{174F958A-FBA1-4F60-AFAD-ABB7FE94DD87}"/>
          </ac:spMkLst>
        </pc:spChg>
        <pc:spChg chg="mod">
          <ac:chgData name="Wictor Wilén" userId="c70b8edd-f3ba-4e44-94a1-9cab9cee53de" providerId="ADAL" clId="{1FE68EFE-3314-447D-AE57-9B62484DCF47}" dt="2021-09-30T07:17:15.530" v="100" actId="6549"/>
          <ac:spMkLst>
            <pc:docMk/>
            <pc:sldMk cId="1042411426" sldId="2076136275"/>
            <ac:spMk id="72" creationId="{9766CF88-1F07-4F26-9B23-FC9D4C5F9C09}"/>
          </ac:spMkLst>
        </pc:spChg>
        <pc:picChg chg="add mod">
          <ac:chgData name="Wictor Wilén" userId="c70b8edd-f3ba-4e44-94a1-9cab9cee53de" providerId="ADAL" clId="{1FE68EFE-3314-447D-AE57-9B62484DCF47}" dt="2021-09-30T07:22:06.726" v="106" actId="108"/>
          <ac:picMkLst>
            <pc:docMk/>
            <pc:sldMk cId="1042411426" sldId="2076136275"/>
            <ac:picMk id="19" creationId="{A735F461-6D6E-49D1-A9EA-A411A1F8F02E}"/>
          </ac:picMkLst>
        </pc:picChg>
        <pc:picChg chg="del">
          <ac:chgData name="Wictor Wilén" userId="c70b8edd-f3ba-4e44-94a1-9cab9cee53de" providerId="ADAL" clId="{1FE68EFE-3314-447D-AE57-9B62484DCF47}" dt="2021-09-30T07:21:48.054" v="101" actId="478"/>
          <ac:picMkLst>
            <pc:docMk/>
            <pc:sldMk cId="1042411426" sldId="2076136275"/>
            <ac:picMk id="21" creationId="{1B4A790C-0AAF-44C1-8E8C-BFC5A0E8B334}"/>
          </ac:picMkLst>
        </pc:picChg>
        <pc:picChg chg="add mod">
          <ac:chgData name="Wictor Wilén" userId="c70b8edd-f3ba-4e44-94a1-9cab9cee53de" providerId="ADAL" clId="{1FE68EFE-3314-447D-AE57-9B62484DCF47}" dt="2021-09-30T07:29:02.988" v="117" actId="108"/>
          <ac:picMkLst>
            <pc:docMk/>
            <pc:sldMk cId="1042411426" sldId="2076136275"/>
            <ac:picMk id="22" creationId="{CE413EDC-A922-4BEC-AB3F-3BF3889D7562}"/>
          </ac:picMkLst>
        </pc:picChg>
        <pc:picChg chg="del">
          <ac:chgData name="Wictor Wilén" userId="c70b8edd-f3ba-4e44-94a1-9cab9cee53de" providerId="ADAL" clId="{1FE68EFE-3314-447D-AE57-9B62484DCF47}" dt="2021-09-30T07:28:51.135" v="110" actId="478"/>
          <ac:picMkLst>
            <pc:docMk/>
            <pc:sldMk cId="1042411426" sldId="2076136275"/>
            <ac:picMk id="25" creationId="{3F7FCB68-9025-4B6C-97B9-F87ED72E71A5}"/>
          </ac:picMkLst>
        </pc:picChg>
      </pc:sldChg>
    </pc:docChg>
  </pc:docChgLst>
  <pc:docChgLst>
    <pc:chgData name="Bob German" userId="19671429-1359-457f-bfc1-1be1ee65d4d9" providerId="ADAL" clId="{167CD765-2538-4B5B-9927-B477B41497C6}"/>
    <pc:docChg chg="undo custSel addSld delSld modSld modSection">
      <pc:chgData name="Bob German" userId="19671429-1359-457f-bfc1-1be1ee65d4d9" providerId="ADAL" clId="{167CD765-2538-4B5B-9927-B477B41497C6}" dt="2021-09-29T22:26:15.317" v="465" actId="20577"/>
      <pc:docMkLst>
        <pc:docMk/>
      </pc:docMkLst>
      <pc:sldChg chg="addSp">
        <pc:chgData name="Bob German" userId="19671429-1359-457f-bfc1-1be1ee65d4d9" providerId="ADAL" clId="{167CD765-2538-4B5B-9927-B477B41497C6}" dt="2021-09-29T22:24:39.190" v="432"/>
        <pc:sldMkLst>
          <pc:docMk/>
          <pc:sldMk cId="1364864816" sldId="2134805597"/>
        </pc:sldMkLst>
        <pc:picChg chg="add">
          <ac:chgData name="Bob German" userId="19671429-1359-457f-bfc1-1be1ee65d4d9" providerId="ADAL" clId="{167CD765-2538-4B5B-9927-B477B41497C6}" dt="2021-09-29T22:24:39.190" v="432"/>
          <ac:picMkLst>
            <pc:docMk/>
            <pc:sldMk cId="1364864816" sldId="2134805597"/>
            <ac:picMk id="2050" creationId="{2853F073-9286-4D2E-AB3D-098695FA03FE}"/>
          </ac:picMkLst>
        </pc:picChg>
      </pc:sldChg>
      <pc:sldChg chg="addSp">
        <pc:chgData name="Bob German" userId="19671429-1359-457f-bfc1-1be1ee65d4d9" providerId="ADAL" clId="{167CD765-2538-4B5B-9927-B477B41497C6}" dt="2021-09-29T22:09:07.892" v="29"/>
        <pc:sldMkLst>
          <pc:docMk/>
          <pc:sldMk cId="1414620639" sldId="2134805597"/>
        </pc:sldMkLst>
        <pc:picChg chg="add">
          <ac:chgData name="Bob German" userId="19671429-1359-457f-bfc1-1be1ee65d4d9" providerId="ADAL" clId="{167CD765-2538-4B5B-9927-B477B41497C6}" dt="2021-09-29T22:09:07.892" v="29"/>
          <ac:picMkLst>
            <pc:docMk/>
            <pc:sldMk cId="1414620639" sldId="2134805597"/>
            <ac:picMk id="1026" creationId="{20E5C9D5-04B6-460B-9532-A89E59DC8D36}"/>
          </ac:picMkLst>
        </pc:picChg>
      </pc:sldChg>
      <pc:sldChg chg="addSp delSp modSp add del mod">
        <pc:chgData name="Bob German" userId="19671429-1359-457f-bfc1-1be1ee65d4d9" providerId="ADAL" clId="{167CD765-2538-4B5B-9927-B477B41497C6}" dt="2021-09-29T22:26:15.317" v="465" actId="20577"/>
        <pc:sldMkLst>
          <pc:docMk/>
          <pc:sldMk cId="1601799563" sldId="2134805597"/>
        </pc:sldMkLst>
        <pc:spChg chg="add mod">
          <ac:chgData name="Bob German" userId="19671429-1359-457f-bfc1-1be1ee65d4d9" providerId="ADAL" clId="{167CD765-2538-4B5B-9927-B477B41497C6}" dt="2021-09-29T22:25:26.264" v="449" actId="1076"/>
          <ac:spMkLst>
            <pc:docMk/>
            <pc:sldMk cId="1601799563" sldId="2134805597"/>
            <ac:spMk id="4" creationId="{225FC736-A2DE-44A5-B9EF-140049985384}"/>
          </ac:spMkLst>
        </pc:spChg>
        <pc:spChg chg="del">
          <ac:chgData name="Bob German" userId="19671429-1359-457f-bfc1-1be1ee65d4d9" providerId="ADAL" clId="{167CD765-2538-4B5B-9927-B477B41497C6}" dt="2021-09-29T21:44:26.597" v="0" actId="478"/>
          <ac:spMkLst>
            <pc:docMk/>
            <pc:sldMk cId="1601799563" sldId="2134805597"/>
            <ac:spMk id="4" creationId="{A75D894A-3BC1-41EE-9CDC-CF4FC83DD415}"/>
          </ac:spMkLst>
        </pc:spChg>
        <pc:spChg chg="del">
          <ac:chgData name="Bob German" userId="19671429-1359-457f-bfc1-1be1ee65d4d9" providerId="ADAL" clId="{167CD765-2538-4B5B-9927-B477B41497C6}" dt="2021-09-29T22:20:53.174" v="318" actId="478"/>
          <ac:spMkLst>
            <pc:docMk/>
            <pc:sldMk cId="1601799563" sldId="2134805597"/>
            <ac:spMk id="5" creationId="{D99E2DB0-70F3-400F-878F-33AE8632B7BC}"/>
          </ac:spMkLst>
        </pc:spChg>
        <pc:spChg chg="del mod">
          <ac:chgData name="Bob German" userId="19671429-1359-457f-bfc1-1be1ee65d4d9" providerId="ADAL" clId="{167CD765-2538-4B5B-9927-B477B41497C6}" dt="2021-09-29T22:20:53.174" v="318" actId="478"/>
          <ac:spMkLst>
            <pc:docMk/>
            <pc:sldMk cId="1601799563" sldId="2134805597"/>
            <ac:spMk id="9" creationId="{9129FA62-F910-45F4-9855-8477B9C883AB}"/>
          </ac:spMkLst>
        </pc:spChg>
        <pc:spChg chg="del">
          <ac:chgData name="Bob German" userId="19671429-1359-457f-bfc1-1be1ee65d4d9" providerId="ADAL" clId="{167CD765-2538-4B5B-9927-B477B41497C6}" dt="2021-09-29T22:11:22.960" v="48" actId="478"/>
          <ac:spMkLst>
            <pc:docMk/>
            <pc:sldMk cId="1601799563" sldId="2134805597"/>
            <ac:spMk id="11" creationId="{F2B5F9A9-3DBE-46EB-8A54-93AC5A03F06D}"/>
          </ac:spMkLst>
        </pc:spChg>
        <pc:spChg chg="del">
          <ac:chgData name="Bob German" userId="19671429-1359-457f-bfc1-1be1ee65d4d9" providerId="ADAL" clId="{167CD765-2538-4B5B-9927-B477B41497C6}" dt="2021-09-29T22:20:54.950" v="319" actId="478"/>
          <ac:spMkLst>
            <pc:docMk/>
            <pc:sldMk cId="1601799563" sldId="2134805597"/>
            <ac:spMk id="17" creationId="{8C0C163D-AB77-40AC-B3CC-8283922A1C63}"/>
          </ac:spMkLst>
        </pc:spChg>
        <pc:spChg chg="mod">
          <ac:chgData name="Bob German" userId="19671429-1359-457f-bfc1-1be1ee65d4d9" providerId="ADAL" clId="{167CD765-2538-4B5B-9927-B477B41497C6}" dt="2021-09-29T22:10:59.001" v="44" actId="1076"/>
          <ac:spMkLst>
            <pc:docMk/>
            <pc:sldMk cId="1601799563" sldId="2134805597"/>
            <ac:spMk id="19" creationId="{A264AE04-BE86-4D8C-9679-3F5CA620D587}"/>
          </ac:spMkLst>
        </pc:spChg>
        <pc:spChg chg="del">
          <ac:chgData name="Bob German" userId="19671429-1359-457f-bfc1-1be1ee65d4d9" providerId="ADAL" clId="{167CD765-2538-4B5B-9927-B477B41497C6}" dt="2021-09-29T22:11:21.472" v="47" actId="478"/>
          <ac:spMkLst>
            <pc:docMk/>
            <pc:sldMk cId="1601799563" sldId="2134805597"/>
            <ac:spMk id="20" creationId="{C793C4A9-3DE4-4DAE-86DA-3102AEE607A4}"/>
          </ac:spMkLst>
        </pc:spChg>
        <pc:spChg chg="mod">
          <ac:chgData name="Bob German" userId="19671429-1359-457f-bfc1-1be1ee65d4d9" providerId="ADAL" clId="{167CD765-2538-4B5B-9927-B477B41497C6}" dt="2021-09-29T22:26:15.317" v="465" actId="20577"/>
          <ac:spMkLst>
            <pc:docMk/>
            <pc:sldMk cId="1601799563" sldId="2134805597"/>
            <ac:spMk id="21" creationId="{4A933F16-4C0B-478D-BD49-5C11797B0365}"/>
          </ac:spMkLst>
        </pc:spChg>
        <pc:spChg chg="mod">
          <ac:chgData name="Bob German" userId="19671429-1359-457f-bfc1-1be1ee65d4d9" providerId="ADAL" clId="{167CD765-2538-4B5B-9927-B477B41497C6}" dt="2021-09-29T22:11:05.151" v="46" actId="14100"/>
          <ac:spMkLst>
            <pc:docMk/>
            <pc:sldMk cId="1601799563" sldId="2134805597"/>
            <ac:spMk id="36" creationId="{56D73790-2311-4283-8452-924FD514C399}"/>
          </ac:spMkLst>
        </pc:spChg>
        <pc:picChg chg="del">
          <ac:chgData name="Bob German" userId="19671429-1359-457f-bfc1-1be1ee65d4d9" providerId="ADAL" clId="{167CD765-2538-4B5B-9927-B477B41497C6}" dt="2021-09-29T22:10:49.815" v="43" actId="478"/>
          <ac:picMkLst>
            <pc:docMk/>
            <pc:sldMk cId="1601799563" sldId="2134805597"/>
            <ac:picMk id="10" creationId="{33588A73-0A9B-43E2-B0B5-9EBEA32D10D3}"/>
          </ac:picMkLst>
        </pc:picChg>
        <pc:picChg chg="mod">
          <ac:chgData name="Bob German" userId="19671429-1359-457f-bfc1-1be1ee65d4d9" providerId="ADAL" clId="{167CD765-2538-4B5B-9927-B477B41497C6}" dt="2021-09-29T22:25:15.972" v="447" actId="1076"/>
          <ac:picMkLst>
            <pc:docMk/>
            <pc:sldMk cId="1601799563" sldId="2134805597"/>
            <ac:picMk id="34" creationId="{2981E338-2304-4241-B786-78E822ABFB73}"/>
          </ac:picMkLst>
        </pc:picChg>
        <pc:picChg chg="mod">
          <ac:chgData name="Bob German" userId="19671429-1359-457f-bfc1-1be1ee65d4d9" providerId="ADAL" clId="{167CD765-2538-4B5B-9927-B477B41497C6}" dt="2021-09-29T22:25:41.624" v="452" actId="1076"/>
          <ac:picMkLst>
            <pc:docMk/>
            <pc:sldMk cId="1601799563" sldId="2134805597"/>
            <ac:picMk id="1026" creationId="{20E5C9D5-04B6-460B-9532-A89E59DC8D36}"/>
          </ac:picMkLst>
        </pc:picChg>
        <pc:picChg chg="mod">
          <ac:chgData name="Bob German" userId="19671429-1359-457f-bfc1-1be1ee65d4d9" providerId="ADAL" clId="{167CD765-2538-4B5B-9927-B477B41497C6}" dt="2021-09-29T22:25:06.863" v="444" actId="1076"/>
          <ac:picMkLst>
            <pc:docMk/>
            <pc:sldMk cId="1601799563" sldId="2134805597"/>
            <ac:picMk id="2050" creationId="{2853F073-9286-4D2E-AB3D-098695FA03FE}"/>
          </ac:picMkLst>
        </pc:picChg>
        <pc:picChg chg="mod">
          <ac:chgData name="Bob German" userId="19671429-1359-457f-bfc1-1be1ee65d4d9" providerId="ADAL" clId="{167CD765-2538-4B5B-9927-B477B41497C6}" dt="2021-09-29T22:25:13.296" v="446" actId="1076"/>
          <ac:picMkLst>
            <pc:docMk/>
            <pc:sldMk cId="1601799563" sldId="2134805597"/>
            <ac:picMk id="3074" creationId="{D71818F4-0D42-429A-BAB6-EC810D6833B5}"/>
          </ac:picMkLst>
        </pc:picChg>
      </pc:sldChg>
      <pc:sldChg chg="addSp">
        <pc:chgData name="Bob German" userId="19671429-1359-457f-bfc1-1be1ee65d4d9" providerId="ADAL" clId="{167CD765-2538-4B5B-9927-B477B41497C6}" dt="2021-09-29T22:24:48.902" v="436"/>
        <pc:sldMkLst>
          <pc:docMk/>
          <pc:sldMk cId="2880582276" sldId="2134805597"/>
        </pc:sldMkLst>
        <pc:picChg chg="add">
          <ac:chgData name="Bob German" userId="19671429-1359-457f-bfc1-1be1ee65d4d9" providerId="ADAL" clId="{167CD765-2538-4B5B-9927-B477B41497C6}" dt="2021-09-29T22:24:48.902" v="436"/>
          <ac:picMkLst>
            <pc:docMk/>
            <pc:sldMk cId="2880582276" sldId="2134805597"/>
            <ac:picMk id="3074" creationId="{D71818F4-0D42-429A-BAB6-EC810D6833B5}"/>
          </ac:picMkLst>
        </pc:picChg>
      </pc:sldChg>
    </pc:docChg>
  </pc:docChgLst>
  <pc:docChgLst>
    <pc:chgData name="David Warner" userId="S::david_dwarnerii.com#ext#@microsoft.onmicrosoft.com::acafcf14-4098-4a83-9425-e73571277a06" providerId="AD" clId="Web-{869858EC-AB81-4D45-9783-F05E58E0DD75}"/>
    <pc:docChg chg="modSld">
      <pc:chgData name="David Warner" userId="S::david_dwarnerii.com#ext#@microsoft.onmicrosoft.com::acafcf14-4098-4a83-9425-e73571277a06" providerId="AD" clId="Web-{869858EC-AB81-4D45-9783-F05E58E0DD75}" dt="2021-10-22T01:26:10.391" v="103"/>
      <pc:docMkLst>
        <pc:docMk/>
      </pc:docMkLst>
      <pc:sldChg chg="addSp delSp modSp">
        <pc:chgData name="David Warner" userId="S::david_dwarnerii.com#ext#@microsoft.onmicrosoft.com::acafcf14-4098-4a83-9425-e73571277a06" providerId="AD" clId="Web-{869858EC-AB81-4D45-9783-F05E58E0DD75}" dt="2021-10-22T01:26:10.391" v="103"/>
        <pc:sldMkLst>
          <pc:docMk/>
          <pc:sldMk cId="1056590613" sldId="2076135999"/>
        </pc:sldMkLst>
        <pc:spChg chg="mod">
          <ac:chgData name="David Warner" userId="S::david_dwarnerii.com#ext#@microsoft.onmicrosoft.com::acafcf14-4098-4a83-9425-e73571277a06" providerId="AD" clId="Web-{869858EC-AB81-4D45-9783-F05E58E0DD75}" dt="2021-10-22T01:24:55.686"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869858EC-AB81-4D45-9783-F05E58E0DD75}" dt="2021-10-22T01:25:04.092" v="99"/>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869858EC-AB81-4D45-9783-F05E58E0DD75}" dt="2021-10-22T01:25:10.483" v="100"/>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869858EC-AB81-4D45-9783-F05E58E0DD75}" dt="2021-10-22T01:26:10.391" v="103"/>
          <ac:picMkLst>
            <pc:docMk/>
            <pc:sldMk cId="1056590613" sldId="2076135999"/>
            <ac:picMk id="7" creationId="{55B4F8E1-B540-4BC5-9C0F-E9D231263EB6}"/>
          </ac:picMkLst>
        </pc:picChg>
        <pc:picChg chg="add mod">
          <ac:chgData name="David Warner" userId="S::david_dwarnerii.com#ext#@microsoft.onmicrosoft.com::acafcf14-4098-4a83-9425-e73571277a06" providerId="AD" clId="Web-{869858EC-AB81-4D45-9783-F05E58E0DD75}" dt="2021-10-22T01:25:24.936" v="102"/>
          <ac:picMkLst>
            <pc:docMk/>
            <pc:sldMk cId="1056590613" sldId="2076135999"/>
            <ac:picMk id="8" creationId="{B2235A1C-0725-48B1-84D0-50485370C043}"/>
          </ac:picMkLst>
        </pc:picChg>
        <pc:picChg chg="del mod">
          <ac:chgData name="David Warner" userId="S::david_dwarnerii.com#ext#@microsoft.onmicrosoft.com::acafcf14-4098-4a83-9425-e73571277a06" providerId="AD" clId="Web-{869858EC-AB81-4D45-9783-F05E58E0DD75}" dt="2021-10-22T01:17:30.722" v="7"/>
          <ac:picMkLst>
            <pc:docMk/>
            <pc:sldMk cId="1056590613" sldId="2076135999"/>
            <ac:picMk id="2050" creationId="{7A73E500-FF23-4449-8BCF-0C8028ECC90A}"/>
          </ac:picMkLst>
        </pc:picChg>
      </pc:sldChg>
    </pc:docChg>
  </pc:docChgLst>
  <pc:docChgLst>
    <pc:chgData name="David Warner" userId="S::david_dwarnerii.com#ext#@microsoft.onmicrosoft.com::acafcf14-4098-4a83-9425-e73571277a06" providerId="AD" clId="Web-{30833EE7-8EAA-4F5B-B3AD-B55EA243E017}"/>
    <pc:docChg chg="modSld">
      <pc:chgData name="David Warner" userId="S::david_dwarnerii.com#ext#@microsoft.onmicrosoft.com::acafcf14-4098-4a83-9425-e73571277a06" providerId="AD" clId="Web-{30833EE7-8EAA-4F5B-B3AD-B55EA243E017}" dt="2021-10-08T14:46:37.742" v="209"/>
      <pc:docMkLst>
        <pc:docMk/>
      </pc:docMkLst>
      <pc:sldChg chg="modSp">
        <pc:chgData name="David Warner" userId="S::david_dwarnerii.com#ext#@microsoft.onmicrosoft.com::acafcf14-4098-4a83-9425-e73571277a06" providerId="AD" clId="Web-{30833EE7-8EAA-4F5B-B3AD-B55EA243E017}" dt="2021-10-08T14:39:49.412" v="17" actId="20577"/>
        <pc:sldMkLst>
          <pc:docMk/>
          <pc:sldMk cId="2967945684" sldId="277"/>
        </pc:sldMkLst>
        <pc:spChg chg="mod">
          <ac:chgData name="David Warner" userId="S::david_dwarnerii.com#ext#@microsoft.onmicrosoft.com::acafcf14-4098-4a83-9425-e73571277a06" providerId="AD" clId="Web-{30833EE7-8EAA-4F5B-B3AD-B55EA243E017}" dt="2021-10-08T14:39:49.412" v="1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30833EE7-8EAA-4F5B-B3AD-B55EA243E017}" dt="2021-10-08T14:39:20.269" v="10" actId="20577"/>
        <pc:sldMkLst>
          <pc:docMk/>
          <pc:sldMk cId="287163252" sldId="1567"/>
        </pc:sldMkLst>
        <pc:spChg chg="mod">
          <ac:chgData name="David Warner" userId="S::david_dwarnerii.com#ext#@microsoft.onmicrosoft.com::acafcf14-4098-4a83-9425-e73571277a06" providerId="AD" clId="Web-{30833EE7-8EAA-4F5B-B3AD-B55EA243E017}" dt="2021-10-08T14:39:14.066"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30833EE7-8EAA-4F5B-B3AD-B55EA243E017}" dt="2021-10-08T14:39:20.269"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30833EE7-8EAA-4F5B-B3AD-B55EA243E017}" dt="2021-10-08T14:44:53.907" v="139"/>
        <pc:sldMkLst>
          <pc:docMk/>
          <pc:sldMk cId="3158043784" sldId="2068"/>
        </pc:sldMkLst>
        <pc:spChg chg="mod">
          <ac:chgData name="David Warner" userId="S::david_dwarnerii.com#ext#@microsoft.onmicrosoft.com::acafcf14-4098-4a83-9425-e73571277a06" providerId="AD" clId="Web-{30833EE7-8EAA-4F5B-B3AD-B55EA243E017}" dt="2021-10-08T14:44:25.812" v="13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30833EE7-8EAA-4F5B-B3AD-B55EA243E017}" dt="2021-10-08T14:44:32.265" v="136"/>
          <ac:picMkLst>
            <pc:docMk/>
            <pc:sldMk cId="3158043784" sldId="2068"/>
            <ac:picMk id="2" creationId="{40F7BB45-2FBF-49FD-91CC-2B449A47A380}"/>
          </ac:picMkLst>
        </pc:picChg>
        <pc:picChg chg="mod">
          <ac:chgData name="David Warner" userId="S::david_dwarnerii.com#ext#@microsoft.onmicrosoft.com::acafcf14-4098-4a83-9425-e73571277a06" providerId="AD" clId="Web-{30833EE7-8EAA-4F5B-B3AD-B55EA243E017}" dt="2021-10-08T14:44:38.625" v="137"/>
          <ac:picMkLst>
            <pc:docMk/>
            <pc:sldMk cId="3158043784" sldId="2068"/>
            <ac:picMk id="10" creationId="{8AD54953-D55C-4B2B-9CA6-869964B9F100}"/>
          </ac:picMkLst>
        </pc:picChg>
        <pc:picChg chg="mod">
          <ac:chgData name="David Warner" userId="S::david_dwarnerii.com#ext#@microsoft.onmicrosoft.com::acafcf14-4098-4a83-9425-e73571277a06" providerId="AD" clId="Web-{30833EE7-8EAA-4F5B-B3AD-B55EA243E017}" dt="2021-10-08T14:44:53.907" v="139"/>
          <ac:picMkLst>
            <pc:docMk/>
            <pc:sldMk cId="3158043784" sldId="2068"/>
            <ac:picMk id="11" creationId="{FD9C6DA4-75A9-49EA-8253-AB49EDE11CF2}"/>
          </ac:picMkLst>
        </pc:picChg>
        <pc:picChg chg="mod">
          <ac:chgData name="David Warner" userId="S::david_dwarnerii.com#ext#@microsoft.onmicrosoft.com::acafcf14-4098-4a83-9425-e73571277a06" providerId="AD" clId="Web-{30833EE7-8EAA-4F5B-B3AD-B55EA243E017}" dt="2021-10-08T14:44:45.250" v="138"/>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30833EE7-8EAA-4F5B-B3AD-B55EA243E017}" dt="2021-10-08T14:46:37.742" v="209"/>
        <pc:sldMkLst>
          <pc:docMk/>
          <pc:sldMk cId="1056590613" sldId="2076135999"/>
        </pc:sldMkLst>
        <pc:spChg chg="mod">
          <ac:chgData name="David Warner" userId="S::david_dwarnerii.com#ext#@microsoft.onmicrosoft.com::acafcf14-4098-4a83-9425-e73571277a06" providerId="AD" clId="Web-{30833EE7-8EAA-4F5B-B3AD-B55EA243E017}" dt="2021-10-08T14:46:14.349" v="205"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30833EE7-8EAA-4F5B-B3AD-B55EA243E017}" dt="2021-10-08T14:46:20.490" v="20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30833EE7-8EAA-4F5B-B3AD-B55EA243E017}" dt="2021-10-08T14:46:37.742" v="209"/>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30833EE7-8EAA-4F5B-B3AD-B55EA243E017}" dt="2021-10-08T14:46:31.382" v="208"/>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30833EE7-8EAA-4F5B-B3AD-B55EA243E017}" dt="2021-10-08T14:46:25.366" v="207"/>
          <ac:picMkLst>
            <pc:docMk/>
            <pc:sldMk cId="1056590613" sldId="2076135999"/>
            <ac:picMk id="2050" creationId="{7A73E500-FF23-4449-8BCF-0C8028ECC90A}"/>
          </ac:picMkLst>
        </pc:picChg>
      </pc:sldChg>
      <pc:sldChg chg="addSp modSp">
        <pc:chgData name="David Warner" userId="S::david_dwarnerii.com#ext#@microsoft.onmicrosoft.com::acafcf14-4098-4a83-9425-e73571277a06" providerId="AD" clId="Web-{30833EE7-8EAA-4F5B-B3AD-B55EA243E017}" dt="2021-10-08T14:40:35.946" v="36"/>
        <pc:sldMkLst>
          <pc:docMk/>
          <pc:sldMk cId="1042411426" sldId="2076136275"/>
        </pc:sldMkLst>
        <pc:spChg chg="add mod">
          <ac:chgData name="David Warner" userId="S::david_dwarnerii.com#ext#@microsoft.onmicrosoft.com::acafcf14-4098-4a83-9425-e73571277a06" providerId="AD" clId="Web-{30833EE7-8EAA-4F5B-B3AD-B55EA243E017}" dt="2021-10-08T14:40:35.946" v="36"/>
          <ac:spMkLst>
            <pc:docMk/>
            <pc:sldMk cId="1042411426" sldId="2076136275"/>
            <ac:spMk id="26" creationId="{AB2436E6-3FF3-4E32-AA72-CC7D48885FC4}"/>
          </ac:spMkLst>
        </pc:spChg>
      </pc:sldChg>
      <pc:sldChg chg="addSp modSp">
        <pc:chgData name="David Warner" userId="S::david_dwarnerii.com#ext#@microsoft.onmicrosoft.com::acafcf14-4098-4a83-9425-e73571277a06" providerId="AD" clId="Web-{30833EE7-8EAA-4F5B-B3AD-B55EA243E017}" dt="2021-10-08T14:40:41.540" v="40"/>
        <pc:sldMkLst>
          <pc:docMk/>
          <pc:sldMk cId="2259967023" sldId="2076136379"/>
        </pc:sldMkLst>
        <pc:spChg chg="add mod">
          <ac:chgData name="David Warner" userId="S::david_dwarnerii.com#ext#@microsoft.onmicrosoft.com::acafcf14-4098-4a83-9425-e73571277a06" providerId="AD" clId="Web-{30833EE7-8EAA-4F5B-B3AD-B55EA243E017}" dt="2021-10-08T14:40:41.540" v="40"/>
          <ac:spMkLst>
            <pc:docMk/>
            <pc:sldMk cId="2259967023" sldId="2076136379"/>
            <ac:spMk id="44" creationId="{AB2436E6-3FF3-4E32-AA72-CC7D48885FC4}"/>
          </ac:spMkLst>
        </pc:spChg>
      </pc:sldChg>
      <pc:sldChg chg="addSp modSp">
        <pc:chgData name="David Warner" userId="S::david_dwarnerii.com#ext#@microsoft.onmicrosoft.com::acafcf14-4098-4a83-9425-e73571277a06" providerId="AD" clId="Web-{30833EE7-8EAA-4F5B-B3AD-B55EA243E017}" dt="2021-10-08T14:40:38.524" v="38"/>
        <pc:sldMkLst>
          <pc:docMk/>
          <pc:sldMk cId="1884761934" sldId="2076136381"/>
        </pc:sldMkLst>
        <pc:spChg chg="add mod">
          <ac:chgData name="David Warner" userId="S::david_dwarnerii.com#ext#@microsoft.onmicrosoft.com::acafcf14-4098-4a83-9425-e73571277a06" providerId="AD" clId="Web-{30833EE7-8EAA-4F5B-B3AD-B55EA243E017}" dt="2021-10-08T14:40:38.524" v="38"/>
          <ac:spMkLst>
            <pc:docMk/>
            <pc:sldMk cId="1884761934" sldId="2076136381"/>
            <ac:spMk id="32" creationId="{AB2436E6-3FF3-4E32-AA72-CC7D48885FC4}"/>
          </ac:spMkLst>
        </pc:spChg>
      </pc:sldChg>
      <pc:sldChg chg="addSp">
        <pc:chgData name="David Warner" userId="S::david_dwarnerii.com#ext#@microsoft.onmicrosoft.com::acafcf14-4098-4a83-9425-e73571277a06" providerId="AD" clId="Web-{30833EE7-8EAA-4F5B-B3AD-B55EA243E017}" dt="2021-10-08T14:40:50.087" v="42"/>
        <pc:sldMkLst>
          <pc:docMk/>
          <pc:sldMk cId="357588276" sldId="2076136388"/>
        </pc:sldMkLst>
        <pc:spChg chg="add">
          <ac:chgData name="David Warner" userId="S::david_dwarnerii.com#ext#@microsoft.onmicrosoft.com::acafcf14-4098-4a83-9425-e73571277a06" providerId="AD" clId="Web-{30833EE7-8EAA-4F5B-B3AD-B55EA243E017}" dt="2021-10-08T14:40:50.087" v="42"/>
          <ac:spMkLst>
            <pc:docMk/>
            <pc:sldMk cId="357588276" sldId="2076136388"/>
            <ac:spMk id="2" creationId="{F00C52DE-68E5-4BBA-8F7F-5683349A06EF}"/>
          </ac:spMkLst>
        </pc:spChg>
      </pc:sldChg>
      <pc:sldChg chg="addSp modSp">
        <pc:chgData name="David Warner" userId="S::david_dwarnerii.com#ext#@microsoft.onmicrosoft.com::acafcf14-4098-4a83-9425-e73571277a06" providerId="AD" clId="Web-{30833EE7-8EAA-4F5B-B3AD-B55EA243E017}" dt="2021-10-08T14:40:26.055" v="32"/>
        <pc:sldMkLst>
          <pc:docMk/>
          <pc:sldMk cId="4070501225" sldId="2076136392"/>
        </pc:sldMkLst>
        <pc:spChg chg="add mod">
          <ac:chgData name="David Warner" userId="S::david_dwarnerii.com#ext#@microsoft.onmicrosoft.com::acafcf14-4098-4a83-9425-e73571277a06" providerId="AD" clId="Web-{30833EE7-8EAA-4F5B-B3AD-B55EA243E017}" dt="2021-10-08T14:40:26.055" v="32"/>
          <ac:spMkLst>
            <pc:docMk/>
            <pc:sldMk cId="4070501225" sldId="2076136392"/>
            <ac:spMk id="2" creationId="{4CF63D2C-EC8D-4DE2-A407-CE1D830F484D}"/>
          </ac:spMkLst>
        </pc:spChg>
      </pc:sldChg>
      <pc:sldChg chg="addSp">
        <pc:chgData name="David Warner" userId="S::david_dwarnerii.com#ext#@microsoft.onmicrosoft.com::acafcf14-4098-4a83-9425-e73571277a06" providerId="AD" clId="Web-{30833EE7-8EAA-4F5B-B3AD-B55EA243E017}" dt="2021-10-08T14:40:53.572" v="43"/>
        <pc:sldMkLst>
          <pc:docMk/>
          <pc:sldMk cId="1374769157" sldId="2076137639"/>
        </pc:sldMkLst>
        <pc:spChg chg="add">
          <ac:chgData name="David Warner" userId="S::david_dwarnerii.com#ext#@microsoft.onmicrosoft.com::acafcf14-4098-4a83-9425-e73571277a06" providerId="AD" clId="Web-{30833EE7-8EAA-4F5B-B3AD-B55EA243E017}" dt="2021-10-08T14:40:53.572" v="43"/>
          <ac:spMkLst>
            <pc:docMk/>
            <pc:sldMk cId="1374769157" sldId="2076137639"/>
            <ac:spMk id="2" creationId="{C9D8E444-7154-4F92-BCA2-A9553E88013B}"/>
          </ac:spMkLst>
        </pc:spChg>
      </pc:sldChg>
      <pc:sldChg chg="addSp">
        <pc:chgData name="David Warner" userId="S::david_dwarnerii.com#ext#@microsoft.onmicrosoft.com::acafcf14-4098-4a83-9425-e73571277a06" providerId="AD" clId="Web-{30833EE7-8EAA-4F5B-B3AD-B55EA243E017}" dt="2021-10-08T14:40:47.634" v="41"/>
        <pc:sldMkLst>
          <pc:docMk/>
          <pc:sldMk cId="3822868169" sldId="2076137709"/>
        </pc:sldMkLst>
        <pc:spChg chg="add">
          <ac:chgData name="David Warner" userId="S::david_dwarnerii.com#ext#@microsoft.onmicrosoft.com::acafcf14-4098-4a83-9425-e73571277a06" providerId="AD" clId="Web-{30833EE7-8EAA-4F5B-B3AD-B55EA243E017}" dt="2021-10-08T14:40:47.634" v="41"/>
          <ac:spMkLst>
            <pc:docMk/>
            <pc:sldMk cId="3822868169" sldId="2076137709"/>
            <ac:spMk id="11" creationId="{FF600D22-ABCE-4CEF-B3DD-AC206E53D874}"/>
          </ac:spMkLst>
        </pc:spChg>
      </pc:sldChg>
      <pc:sldChg chg="addSp modSp">
        <pc:chgData name="David Warner" userId="S::david_dwarnerii.com#ext#@microsoft.onmicrosoft.com::acafcf14-4098-4a83-9425-e73571277a06" providerId="AD" clId="Web-{30833EE7-8EAA-4F5B-B3AD-B55EA243E017}" dt="2021-10-08T14:40:21.898" v="30"/>
        <pc:sldMkLst>
          <pc:docMk/>
          <pc:sldMk cId="1601799563" sldId="2134805597"/>
        </pc:sldMkLst>
        <pc:spChg chg="add mod">
          <ac:chgData name="David Warner" userId="S::david_dwarnerii.com#ext#@microsoft.onmicrosoft.com::acafcf14-4098-4a83-9425-e73571277a06" providerId="AD" clId="Web-{30833EE7-8EAA-4F5B-B3AD-B55EA243E017}" dt="2021-10-08T14:40:21.898" v="30"/>
          <ac:spMkLst>
            <pc:docMk/>
            <pc:sldMk cId="1601799563" sldId="2134805597"/>
            <ac:spMk id="5" creationId="{650E3C72-0AC0-4B0F-9BC3-A4435784390D}"/>
          </ac:spMkLst>
        </pc:spChg>
      </pc:sldChg>
      <pc:sldChg chg="addSp delSp modSp">
        <pc:chgData name="David Warner" userId="S::david_dwarnerii.com#ext#@microsoft.onmicrosoft.com::acafcf14-4098-4a83-9425-e73571277a06" providerId="AD" clId="Web-{30833EE7-8EAA-4F5B-B3AD-B55EA243E017}" dt="2021-10-08T14:40:30.383" v="34"/>
        <pc:sldMkLst>
          <pc:docMk/>
          <pc:sldMk cId="4001284136" sldId="2134805598"/>
        </pc:sldMkLst>
        <pc:spChg chg="add del mod">
          <ac:chgData name="David Warner" userId="S::david_dwarnerii.com#ext#@microsoft.onmicrosoft.com::acafcf14-4098-4a83-9425-e73571277a06" providerId="AD" clId="Web-{30833EE7-8EAA-4F5B-B3AD-B55EA243E017}" dt="2021-10-08T14:40:30.149" v="33"/>
          <ac:spMkLst>
            <pc:docMk/>
            <pc:sldMk cId="4001284136" sldId="2134805598"/>
            <ac:spMk id="8" creationId="{2D387B5C-86E2-432F-8A52-43D9AF144ED5}"/>
          </ac:spMkLst>
        </pc:spChg>
        <pc:spChg chg="add">
          <ac:chgData name="David Warner" userId="S::david_dwarnerii.com#ext#@microsoft.onmicrosoft.com::acafcf14-4098-4a83-9425-e73571277a06" providerId="AD" clId="Web-{30833EE7-8EAA-4F5B-B3AD-B55EA243E017}" dt="2021-10-08T14:40:30.383" v="34"/>
          <ac:spMkLst>
            <pc:docMk/>
            <pc:sldMk cId="4001284136" sldId="2134805598"/>
            <ac:spMk id="18" creationId="{AB2436E6-3FF3-4E32-AA72-CC7D48885FC4}"/>
          </ac:spMkLst>
        </pc:spChg>
      </pc:sldChg>
      <pc:sldChg chg="addSp">
        <pc:chgData name="David Warner" userId="S::david_dwarnerii.com#ext#@microsoft.onmicrosoft.com::acafcf14-4098-4a83-9425-e73571277a06" providerId="AD" clId="Web-{30833EE7-8EAA-4F5B-B3AD-B55EA243E017}" dt="2021-10-08T14:40:11.788" v="28"/>
        <pc:sldMkLst>
          <pc:docMk/>
          <pc:sldMk cId="2225302410" sldId="2134805599"/>
        </pc:sldMkLst>
        <pc:spChg chg="add">
          <ac:chgData name="David Warner" userId="S::david_dwarnerii.com#ext#@microsoft.onmicrosoft.com::acafcf14-4098-4a83-9425-e73571277a06" providerId="AD" clId="Web-{30833EE7-8EAA-4F5B-B3AD-B55EA243E017}" dt="2021-10-08T14:40:11.788" v="28"/>
          <ac:spMkLst>
            <pc:docMk/>
            <pc:sldMk cId="2225302410" sldId="2134805599"/>
            <ac:spMk id="4" creationId="{8933202F-DA29-4F63-A4A8-13CD260ACA29}"/>
          </ac:spMkLst>
        </pc:spChg>
      </pc:sldChg>
    </pc:docChg>
  </pc:docChgLst>
  <pc:docChgLst>
    <pc:chgData name="Albert-Jan Schot" userId="S::appie_digiwijs.nl#ext#@microsoft.onmicrosoft.com::dbf5b125-fa50-4550-9b55-31d115b01da2" providerId="AD" clId="Web-{F6D12512-8972-4DDD-B945-43D0B97D985D}"/>
    <pc:docChg chg="modSld">
      <pc:chgData name="Albert-Jan Schot" userId="S::appie_digiwijs.nl#ext#@microsoft.onmicrosoft.com::dbf5b125-fa50-4550-9b55-31d115b01da2" providerId="AD" clId="Web-{F6D12512-8972-4DDD-B945-43D0B97D985D}" dt="2021-10-28T08:41:32.461" v="7" actId="20577"/>
      <pc:docMkLst>
        <pc:docMk/>
      </pc:docMkLst>
      <pc:sldChg chg="modSp">
        <pc:chgData name="Albert-Jan Schot" userId="S::appie_digiwijs.nl#ext#@microsoft.onmicrosoft.com::dbf5b125-fa50-4550-9b55-31d115b01da2" providerId="AD" clId="Web-{F6D12512-8972-4DDD-B945-43D0B97D985D}" dt="2021-10-28T08:41:32.461" v="7" actId="20577"/>
        <pc:sldMkLst>
          <pc:docMk/>
          <pc:sldMk cId="1042411426" sldId="2076136275"/>
        </pc:sldMkLst>
        <pc:spChg chg="mod">
          <ac:chgData name="Albert-Jan Schot" userId="S::appie_digiwijs.nl#ext#@microsoft.onmicrosoft.com::dbf5b125-fa50-4550-9b55-31d115b01da2" providerId="AD" clId="Web-{F6D12512-8972-4DDD-B945-43D0B97D985D}" dt="2021-10-28T08:41:32.461" v="7" actId="20577"/>
          <ac:spMkLst>
            <pc:docMk/>
            <pc:sldMk cId="1042411426" sldId="2076136275"/>
            <ac:spMk id="70" creationId="{174F958A-FBA1-4F60-AFAD-ABB7FE94DD87}"/>
          </ac:spMkLst>
        </pc:spChg>
      </pc:sldChg>
    </pc:docChg>
  </pc:docChgLst>
  <pc:docChgLst>
    <pc:chgData name="Gautam Sheth" userId="S::gautam.sheth_valointranet.com#ext#@microsoft.onmicrosoft.com::97082ee2-311e-48ee-9eb5-5105b8086c9e" providerId="AD" clId="Web-{F7A6667A-D075-4625-B5C4-8BF9DA11FC25}"/>
    <pc:docChg chg="modSld">
      <pc:chgData name="Gautam Sheth" userId="S::gautam.sheth_valointranet.com#ext#@microsoft.onmicrosoft.com::97082ee2-311e-48ee-9eb5-5105b8086c9e" providerId="AD" clId="Web-{F7A6667A-D075-4625-B5C4-8BF9DA11FC25}" dt="2022-06-23T11:48:06.874" v="337" actId="20577"/>
      <pc:docMkLst>
        <pc:docMk/>
      </pc:docMkLst>
      <pc:sldChg chg="delSp modSp">
        <pc:chgData name="Gautam Sheth" userId="S::gautam.sheth_valointranet.com#ext#@microsoft.onmicrosoft.com::97082ee2-311e-48ee-9eb5-5105b8086c9e" providerId="AD" clId="Web-{F7A6667A-D075-4625-B5C4-8BF9DA11FC25}" dt="2022-06-23T11:48:06.874" v="337" actId="20577"/>
        <pc:sldMkLst>
          <pc:docMk/>
          <pc:sldMk cId="1884761934" sldId="2076136381"/>
        </pc:sldMkLst>
        <pc:spChg chg="mod">
          <ac:chgData name="Gautam Sheth" userId="S::gautam.sheth_valointranet.com#ext#@microsoft.onmicrosoft.com::97082ee2-311e-48ee-9eb5-5105b8086c9e" providerId="AD" clId="Web-{F7A6667A-D075-4625-B5C4-8BF9DA11FC25}" dt="2022-06-23T11:45:31.306" v="281" actId="1076"/>
          <ac:spMkLst>
            <pc:docMk/>
            <pc:sldMk cId="1884761934" sldId="2076136381"/>
            <ac:spMk id="5" creationId="{9F94E48E-196D-4F82-A3E3-3F4C71E5786F}"/>
          </ac:spMkLst>
        </pc:spChg>
        <pc:spChg chg="del">
          <ac:chgData name="Gautam Sheth" userId="S::gautam.sheth_valointranet.com#ext#@microsoft.onmicrosoft.com::97082ee2-311e-48ee-9eb5-5105b8086c9e" providerId="AD" clId="Web-{F7A6667A-D075-4625-B5C4-8BF9DA11FC25}" dt="2022-06-23T11:37:50.853" v="0"/>
          <ac:spMkLst>
            <pc:docMk/>
            <pc:sldMk cId="1884761934" sldId="2076136381"/>
            <ac:spMk id="32" creationId="{90638324-1FD4-7DEB-2584-FB6F81E9AAF7}"/>
          </ac:spMkLst>
        </pc:spChg>
        <pc:spChg chg="mod">
          <ac:chgData name="Gautam Sheth" userId="S::gautam.sheth_valointranet.com#ext#@microsoft.onmicrosoft.com::97082ee2-311e-48ee-9eb5-5105b8086c9e" providerId="AD" clId="Web-{F7A6667A-D075-4625-B5C4-8BF9DA11FC25}" dt="2022-06-23T11:47:56.030" v="321"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F7A6667A-D075-4625-B5C4-8BF9DA11FC25}" dt="2022-06-23T11:48:06.874" v="33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7776E2AF-1E40-40B6-A39A-9E7C0C5D2569}"/>
    <pc:docChg chg="modSld">
      <pc:chgData name="David Warner" userId="S::david_dwarnerii.com#ext#@microsoft.onmicrosoft.com::acafcf14-4098-4a83-9425-e73571277a06" providerId="AD" clId="Web-{7776E2AF-1E40-40B6-A39A-9E7C0C5D2569}" dt="2021-08-03T19:29:32.842" v="10" actId="20577"/>
      <pc:docMkLst>
        <pc:docMk/>
      </pc:docMkLst>
      <pc:sldChg chg="delSp modSp">
        <pc:chgData name="David Warner" userId="S::david_dwarnerii.com#ext#@microsoft.onmicrosoft.com::acafcf14-4098-4a83-9425-e73571277a06" providerId="AD" clId="Web-{7776E2AF-1E40-40B6-A39A-9E7C0C5D2569}" dt="2021-08-03T19:29:32.842" v="10" actId="20577"/>
        <pc:sldMkLst>
          <pc:docMk/>
          <pc:sldMk cId="357588276" sldId="2076136388"/>
        </pc:sldMkLst>
        <pc:spChg chg="del">
          <ac:chgData name="David Warner" userId="S::david_dwarnerii.com#ext#@microsoft.onmicrosoft.com::acafcf14-4098-4a83-9425-e73571277a06" providerId="AD" clId="Web-{7776E2AF-1E40-40B6-A39A-9E7C0C5D2569}" dt="2021-08-03T19:29:07.216" v="0"/>
          <ac:spMkLst>
            <pc:docMk/>
            <pc:sldMk cId="357588276" sldId="2076136388"/>
            <ac:spMk id="2" creationId="{9E250CBB-BD30-4263-966E-599AC23F057B}"/>
          </ac:spMkLst>
        </pc:spChg>
        <pc:spChg chg="mod">
          <ac:chgData name="David Warner" userId="S::david_dwarnerii.com#ext#@microsoft.onmicrosoft.com::acafcf14-4098-4a83-9425-e73571277a06" providerId="AD" clId="Web-{7776E2AF-1E40-40B6-A39A-9E7C0C5D2569}" dt="2021-08-03T19:29:32.842" v="10" actId="20577"/>
          <ac:spMkLst>
            <pc:docMk/>
            <pc:sldMk cId="357588276" sldId="2076136388"/>
            <ac:spMk id="11" creationId="{53C6FFDE-2D43-4ED5-BEFA-B41E4568D7D5}"/>
          </ac:spMkLst>
        </pc:spChg>
      </pc:sldChg>
    </pc:docChg>
  </pc:docChgLst>
  <pc:docChgLst>
    <pc:chgData name="David Warner" userId="S::david_dwarnerii.com#ext#@microsoft.onmicrosoft.com::acafcf14-4098-4a83-9425-e73571277a06" providerId="AD" clId="Web-{4FD041EE-554C-4718-9133-245883602B18}"/>
    <pc:docChg chg="modSld sldOrd">
      <pc:chgData name="David Warner" userId="S::david_dwarnerii.com#ext#@microsoft.onmicrosoft.com::acafcf14-4098-4a83-9425-e73571277a06" providerId="AD" clId="Web-{4FD041EE-554C-4718-9133-245883602B18}" dt="2022-02-16T15:38:03.836" v="60"/>
      <pc:docMkLst>
        <pc:docMk/>
      </pc:docMkLst>
      <pc:sldChg chg="ord">
        <pc:chgData name="David Warner" userId="S::david_dwarnerii.com#ext#@microsoft.onmicrosoft.com::acafcf14-4098-4a83-9425-e73571277a06" providerId="AD" clId="Web-{4FD041EE-554C-4718-9133-245883602B18}" dt="2022-02-16T15:38:03.836" v="60"/>
        <pc:sldMkLst>
          <pc:docMk/>
          <pc:sldMk cId="4001284136" sldId="2134805598"/>
        </pc:sldMkLst>
      </pc:sldChg>
      <pc:sldChg chg="delSp modSp">
        <pc:chgData name="David Warner" userId="S::david_dwarnerii.com#ext#@microsoft.onmicrosoft.com::acafcf14-4098-4a83-9425-e73571277a06" providerId="AD" clId="Web-{4FD041EE-554C-4718-9133-245883602B18}" dt="2022-02-16T15:37:50.727" v="59"/>
        <pc:sldMkLst>
          <pc:docMk/>
          <pc:sldMk cId="2225302410" sldId="2134805599"/>
        </pc:sldMkLst>
        <pc:spChg chg="del">
          <ac:chgData name="David Warner" userId="S::david_dwarnerii.com#ext#@microsoft.onmicrosoft.com::acafcf14-4098-4a83-9425-e73571277a06" providerId="AD" clId="Web-{4FD041EE-554C-4718-9133-245883602B18}" dt="2022-02-16T15:33:51.096" v="0"/>
          <ac:spMkLst>
            <pc:docMk/>
            <pc:sldMk cId="2225302410" sldId="2134805599"/>
            <ac:spMk id="9" creationId="{D377995B-25AA-4D58-B728-1192D6A5EB84}"/>
          </ac:spMkLst>
        </pc:spChg>
        <pc:spChg chg="mod">
          <ac:chgData name="David Warner" userId="S::david_dwarnerii.com#ext#@microsoft.onmicrosoft.com::acafcf14-4098-4a83-9425-e73571277a06" providerId="AD" clId="Web-{4FD041EE-554C-4718-9133-245883602B18}" dt="2022-02-16T15:37:49.305" v="57"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4FD041EE-554C-4718-9133-245883602B18}" dt="2022-02-16T15:36:39.600" v="33"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4FD041EE-554C-4718-9133-245883602B18}" dt="2022-02-16T15:37:11.882" v="41"/>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4FD041EE-554C-4718-9133-245883602B18}" dt="2022-02-16T15:36:39.772" v="34"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4FD041EE-554C-4718-9133-245883602B18}" dt="2022-02-16T15:37:13.945" v="42" actId="1076"/>
          <ac:picMkLst>
            <pc:docMk/>
            <pc:sldMk cId="2225302410" sldId="2134805599"/>
            <ac:picMk id="16" creationId="{EE74F255-B9A4-4F64-8BE8-C676CD2FEEAD}"/>
          </ac:picMkLst>
        </pc:picChg>
        <pc:picChg chg="mod">
          <ac:chgData name="David Warner" userId="S::david_dwarnerii.com#ext#@microsoft.onmicrosoft.com::acafcf14-4098-4a83-9425-e73571277a06" providerId="AD" clId="Web-{4FD041EE-554C-4718-9133-245883602B18}" dt="2022-02-16T15:36:39.428" v="32" actId="1076"/>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4FD041EE-554C-4718-9133-245883602B18}" dt="2022-02-16T15:34:32.410" v="5"/>
          <ac:picMkLst>
            <pc:docMk/>
            <pc:sldMk cId="2225302410" sldId="2134805599"/>
            <ac:picMk id="20" creationId="{9016D051-2297-4C21-A95B-870535741EF5}"/>
          </ac:picMkLst>
        </pc:picChg>
        <pc:picChg chg="del">
          <ac:chgData name="David Warner" userId="S::david_dwarnerii.com#ext#@microsoft.onmicrosoft.com::acafcf14-4098-4a83-9425-e73571277a06" providerId="AD" clId="Web-{4FD041EE-554C-4718-9133-245883602B18}" dt="2022-02-16T15:34:33.238" v="6"/>
          <ac:picMkLst>
            <pc:docMk/>
            <pc:sldMk cId="2225302410" sldId="2134805599"/>
            <ac:picMk id="21" creationId="{407C0B0E-EB84-418E-A322-2A5519E35785}"/>
          </ac:picMkLst>
        </pc:picChg>
        <pc:picChg chg="del">
          <ac:chgData name="David Warner" userId="S::david_dwarnerii.com#ext#@microsoft.onmicrosoft.com::acafcf14-4098-4a83-9425-e73571277a06" providerId="AD" clId="Web-{4FD041EE-554C-4718-9133-245883602B18}" dt="2022-02-16T15:37:50.727" v="59"/>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4FD041EE-554C-4718-9133-245883602B18}" dt="2022-02-16T15:37:49.977" v="58"/>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4FD041EE-554C-4718-9133-245883602B18}" dt="2022-02-16T15:36:34.647" v="31" actId="1076"/>
          <ac:picMkLst>
            <pc:docMk/>
            <pc:sldMk cId="2225302410" sldId="2134805599"/>
            <ac:picMk id="27" creationId="{0C7E4C82-F754-4B58-AD9E-B9FA2439A8B9}"/>
          </ac:picMkLst>
        </pc:picChg>
      </pc:sldChg>
    </pc:docChg>
  </pc:docChgLst>
  <pc:docChgLst>
    <pc:chgData name="Gautam Sheth" userId="S::gautam.sheth_valointranet.com#ext#@microsoft.onmicrosoft.com::97082ee2-311e-48ee-9eb5-5105b8086c9e" providerId="AD" clId="Web-{113A31EC-B146-4EDC-BB3A-6540848FB13C}"/>
    <pc:docChg chg="modSld">
      <pc:chgData name="Gautam Sheth" userId="S::gautam.sheth_valointranet.com#ext#@microsoft.onmicrosoft.com::97082ee2-311e-48ee-9eb5-5105b8086c9e" providerId="AD" clId="Web-{113A31EC-B146-4EDC-BB3A-6540848FB13C}" dt="2022-03-29T10:47:42.329" v="9" actId="20577"/>
      <pc:docMkLst>
        <pc:docMk/>
      </pc:docMkLst>
      <pc:sldChg chg="delSp modSp">
        <pc:chgData name="Gautam Sheth" userId="S::gautam.sheth_valointranet.com#ext#@microsoft.onmicrosoft.com::97082ee2-311e-48ee-9eb5-5105b8086c9e" providerId="AD" clId="Web-{113A31EC-B146-4EDC-BB3A-6540848FB13C}" dt="2022-03-29T10:47:42.329" v="9" actId="20577"/>
        <pc:sldMkLst>
          <pc:docMk/>
          <pc:sldMk cId="1884761934" sldId="2076136381"/>
        </pc:sldMkLst>
        <pc:spChg chg="del">
          <ac:chgData name="Gautam Sheth" userId="S::gautam.sheth_valointranet.com#ext#@microsoft.onmicrosoft.com::97082ee2-311e-48ee-9eb5-5105b8086c9e" providerId="AD" clId="Web-{113A31EC-B146-4EDC-BB3A-6540848FB13C}" dt="2022-03-29T10:47:15.574" v="0"/>
          <ac:spMkLst>
            <pc:docMk/>
            <pc:sldMk cId="1884761934" sldId="2076136381"/>
            <ac:spMk id="4" creationId="{5F9DD7CF-C056-4E61-9265-B432FE152CCA}"/>
          </ac:spMkLst>
        </pc:spChg>
        <pc:spChg chg="mod">
          <ac:chgData name="Gautam Sheth" userId="S::gautam.sheth_valointranet.com#ext#@microsoft.onmicrosoft.com::97082ee2-311e-48ee-9eb5-5105b8086c9e" providerId="AD" clId="Web-{113A31EC-B146-4EDC-BB3A-6540848FB13C}" dt="2022-03-29T10:47:42.329" v="9" actId="20577"/>
          <ac:spMkLst>
            <pc:docMk/>
            <pc:sldMk cId="1884761934" sldId="2076136381"/>
            <ac:spMk id="79" creationId="{BC688EBE-40B5-498C-91C5-18E7EAB6AFFE}"/>
          </ac:spMkLst>
        </pc:spChg>
      </pc:sldChg>
    </pc:docChg>
  </pc:docChgLst>
  <pc:docChgLst>
    <pc:chgData name="Bob German" userId="19671429-1359-457f-bfc1-1be1ee65d4d9" providerId="ADAL" clId="{DBB5D3F8-5A27-4944-8CD2-1DE18E7E20DD}"/>
    <pc:docChg chg="custSel modSld">
      <pc:chgData name="Bob German" userId="19671429-1359-457f-bfc1-1be1ee65d4d9" providerId="ADAL" clId="{DBB5D3F8-5A27-4944-8CD2-1DE18E7E20DD}" dt="2022-03-31T13:40:25.018" v="357" actId="206"/>
      <pc:docMkLst>
        <pc:docMk/>
      </pc:docMkLst>
      <pc:sldChg chg="addSp delSp modSp mod">
        <pc:chgData name="Bob German" userId="19671429-1359-457f-bfc1-1be1ee65d4d9" providerId="ADAL" clId="{DBB5D3F8-5A27-4944-8CD2-1DE18E7E20DD}" dt="2022-03-31T13:40:25.018" v="357" actId="206"/>
        <pc:sldMkLst>
          <pc:docMk/>
          <pc:sldMk cId="1601799563" sldId="2134805597"/>
        </pc:sldMkLst>
        <pc:spChg chg="add mod">
          <ac:chgData name="Bob German" userId="19671429-1359-457f-bfc1-1be1ee65d4d9" providerId="ADAL" clId="{DBB5D3F8-5A27-4944-8CD2-1DE18E7E20DD}" dt="2022-03-31T13:39:05.623" v="353" actId="688"/>
          <ac:spMkLst>
            <pc:docMk/>
            <pc:sldMk cId="1601799563" sldId="2134805597"/>
            <ac:spMk id="3" creationId="{5C979C79-98B0-4D2B-BD84-3F0DFEEFB2E6}"/>
          </ac:spMkLst>
        </pc:spChg>
        <pc:spChg chg="del mod">
          <ac:chgData name="Bob German" userId="19671429-1359-457f-bfc1-1be1ee65d4d9" providerId="ADAL" clId="{DBB5D3F8-5A27-4944-8CD2-1DE18E7E20DD}" dt="2022-03-31T13:37:57.619" v="265" actId="478"/>
          <ac:spMkLst>
            <pc:docMk/>
            <pc:sldMk cId="1601799563" sldId="2134805597"/>
            <ac:spMk id="4" creationId="{550AEC56-FED1-487D-B5B2-37561C15DC26}"/>
          </ac:spMkLst>
        </pc:spChg>
        <pc:spChg chg="del mod">
          <ac:chgData name="Bob German" userId="19671429-1359-457f-bfc1-1be1ee65d4d9" providerId="ADAL" clId="{DBB5D3F8-5A27-4944-8CD2-1DE18E7E20DD}" dt="2022-03-31T13:34:24.316" v="2" actId="478"/>
          <ac:spMkLst>
            <pc:docMk/>
            <pc:sldMk cId="1601799563" sldId="2134805597"/>
            <ac:spMk id="6" creationId="{E196D4E4-A7EA-40C3-AA96-543552A3B710}"/>
          </ac:spMkLst>
        </pc:spChg>
        <pc:spChg chg="mod">
          <ac:chgData name="Bob German" userId="19671429-1359-457f-bfc1-1be1ee65d4d9" providerId="ADAL" clId="{DBB5D3F8-5A27-4944-8CD2-1DE18E7E20DD}" dt="2022-03-31T13:40:25.018" v="357" actId="206"/>
          <ac:spMkLst>
            <pc:docMk/>
            <pc:sldMk cId="1601799563" sldId="2134805597"/>
            <ac:spMk id="7" creationId="{232AA2ED-355F-4BFB-B517-C173E2EE6128}"/>
          </ac:spMkLst>
        </pc:spChg>
        <pc:spChg chg="mod">
          <ac:chgData name="Bob German" userId="19671429-1359-457f-bfc1-1be1ee65d4d9" providerId="ADAL" clId="{DBB5D3F8-5A27-4944-8CD2-1DE18E7E20DD}" dt="2022-03-31T13:35:00.360" v="23" actId="403"/>
          <ac:spMkLst>
            <pc:docMk/>
            <pc:sldMk cId="1601799563" sldId="2134805597"/>
            <ac:spMk id="14" creationId="{785C1A60-E1EF-4C62-9545-5AE9536F570D}"/>
          </ac:spMkLst>
        </pc:spChg>
        <pc:spChg chg="mod">
          <ac:chgData name="Bob German" userId="19671429-1359-457f-bfc1-1be1ee65d4d9" providerId="ADAL" clId="{DBB5D3F8-5A27-4944-8CD2-1DE18E7E20DD}" dt="2022-03-31T13:34:29.916" v="3" actId="1076"/>
          <ac:spMkLst>
            <pc:docMk/>
            <pc:sldMk cId="1601799563" sldId="2134805597"/>
            <ac:spMk id="21" creationId="{4A933F16-4C0B-478D-BD49-5C11797B0365}"/>
          </ac:spMkLst>
        </pc:spChg>
        <pc:grpChg chg="mod">
          <ac:chgData name="Bob German" userId="19671429-1359-457f-bfc1-1be1ee65d4d9" providerId="ADAL" clId="{DBB5D3F8-5A27-4944-8CD2-1DE18E7E20DD}" dt="2022-03-31T13:35:02.958" v="24" actId="1076"/>
          <ac:grpSpMkLst>
            <pc:docMk/>
            <pc:sldMk cId="1601799563" sldId="2134805597"/>
            <ac:grpSpMk id="18" creationId="{E1AA032F-FCC3-4E1F-9E5D-1CA44F6FE359}"/>
          </ac:grpSpMkLst>
        </pc:grpChg>
        <pc:picChg chg="mod">
          <ac:chgData name="Bob German" userId="19671429-1359-457f-bfc1-1be1ee65d4d9" providerId="ADAL" clId="{DBB5D3F8-5A27-4944-8CD2-1DE18E7E20DD}" dt="2022-03-31T13:35:08.450" v="27" actId="1076"/>
          <ac:picMkLst>
            <pc:docMk/>
            <pc:sldMk cId="1601799563" sldId="2134805597"/>
            <ac:picMk id="34" creationId="{2981E338-2304-4241-B786-78E822ABFB73}"/>
          </ac:picMkLst>
        </pc:picChg>
        <pc:picChg chg="del">
          <ac:chgData name="Bob German" userId="19671429-1359-457f-bfc1-1be1ee65d4d9" providerId="ADAL" clId="{DBB5D3F8-5A27-4944-8CD2-1DE18E7E20DD}" dt="2022-03-31T13:34:21.464" v="0" actId="478"/>
          <ac:picMkLst>
            <pc:docMk/>
            <pc:sldMk cId="1601799563" sldId="2134805597"/>
            <ac:picMk id="1026" creationId="{07670C7B-CF5A-4CE3-BF1C-5E3E854F221E}"/>
          </ac:picMkLst>
        </pc:picChg>
      </pc:sldChg>
    </pc:docChg>
  </pc:docChgLst>
  <pc:docChgLst>
    <pc:chgData name="Paul Bullock" userId="162dc284-9901-47a4-bdd1-300eada006b4" providerId="ADAL" clId="{60BDD78F-A2BD-498E-A371-9A5B77D49501}"/>
    <pc:docChg chg="undo redo custSel modSld">
      <pc:chgData name="Paul Bullock" userId="162dc284-9901-47a4-bdd1-300eada006b4" providerId="ADAL" clId="{60BDD78F-A2BD-498E-A371-9A5B77D49501}" dt="2022-07-20T20:14:43.455" v="286" actId="20577"/>
      <pc:docMkLst>
        <pc:docMk/>
      </pc:docMkLst>
      <pc:sldChg chg="addSp delSp modSp mod">
        <pc:chgData name="Paul Bullock" userId="162dc284-9901-47a4-bdd1-300eada006b4" providerId="ADAL" clId="{60BDD78F-A2BD-498E-A371-9A5B77D49501}" dt="2022-07-20T20:14:43.455" v="286" actId="20577"/>
        <pc:sldMkLst>
          <pc:docMk/>
          <pc:sldMk cId="1374769157" sldId="2076137639"/>
        </pc:sldMkLst>
        <pc:spChg chg="mod">
          <ac:chgData name="Paul Bullock" userId="162dc284-9901-47a4-bdd1-300eada006b4" providerId="ADAL" clId="{60BDD78F-A2BD-498E-A371-9A5B77D49501}" dt="2022-07-20T20:14:43.455" v="286" actId="20577"/>
          <ac:spMkLst>
            <pc:docMk/>
            <pc:sldMk cId="1374769157" sldId="2076137639"/>
            <ac:spMk id="5" creationId="{612C861E-93AA-4B5D-8907-782E4E0AF916}"/>
          </ac:spMkLst>
        </pc:spChg>
        <pc:spChg chg="del">
          <ac:chgData name="Paul Bullock" userId="162dc284-9901-47a4-bdd1-300eada006b4" providerId="ADAL" clId="{60BDD78F-A2BD-498E-A371-9A5B77D49501}" dt="2022-07-20T20:06:10.683" v="0" actId="478"/>
          <ac:spMkLst>
            <pc:docMk/>
            <pc:sldMk cId="1374769157" sldId="2076137639"/>
            <ac:spMk id="15" creationId="{6539D901-9B93-5001-95F0-D3721D5017A8}"/>
          </ac:spMkLst>
        </pc:spChg>
        <pc:grpChg chg="add del mod">
          <ac:chgData name="Paul Bullock" userId="162dc284-9901-47a4-bdd1-300eada006b4" providerId="ADAL" clId="{60BDD78F-A2BD-498E-A371-9A5B77D49501}" dt="2022-07-20T20:12:48.962" v="158" actId="1076"/>
          <ac:grpSpMkLst>
            <pc:docMk/>
            <pc:sldMk cId="1374769157" sldId="2076137639"/>
            <ac:grpSpMk id="7" creationId="{D295B37A-F625-F687-484F-FA3243043BE3}"/>
          </ac:grpSpMkLst>
        </pc:grpChg>
        <pc:picChg chg="add del mod modCrop">
          <ac:chgData name="Paul Bullock" userId="162dc284-9901-47a4-bdd1-300eada006b4" providerId="ADAL" clId="{60BDD78F-A2BD-498E-A371-9A5B77D49501}" dt="2022-07-20T20:12:38.979" v="154" actId="22"/>
          <ac:picMkLst>
            <pc:docMk/>
            <pc:sldMk cId="1374769157" sldId="2076137639"/>
            <ac:picMk id="10" creationId="{41B6E63D-E8C8-9A68-86F0-0BD797D3760E}"/>
          </ac:picMkLst>
        </pc:picChg>
        <pc:picChg chg="add mod modCrop">
          <ac:chgData name="Paul Bullock" userId="162dc284-9901-47a4-bdd1-300eada006b4" providerId="ADAL" clId="{60BDD78F-A2BD-498E-A371-9A5B77D49501}" dt="2022-07-20T20:13:20.355" v="167" actId="1076"/>
          <ac:picMkLst>
            <pc:docMk/>
            <pc:sldMk cId="1374769157" sldId="2076137639"/>
            <ac:picMk id="17" creationId="{BC3C7ECF-97D7-8EF6-2FE6-3B161E4655AC}"/>
          </ac:picMkLst>
        </pc:picChg>
      </pc:sldChg>
    </pc:docChg>
  </pc:docChgLst>
  <pc:docChgLst>
    <pc:chgData name="David Warner" userId="S::davidwarner@microsoft.com::51ffa14d-fdfd-4571-a787-ad4b3bb92711" providerId="AD" clId="Web-{EEFE26B3-A60E-4F39-8756-DD12EFBBC019}"/>
    <pc:docChg chg="modSld">
      <pc:chgData name="David Warner" userId="S::davidwarner@microsoft.com::51ffa14d-fdfd-4571-a787-ad4b3bb92711" providerId="AD" clId="Web-{EEFE26B3-A60E-4F39-8756-DD12EFBBC019}" dt="2022-06-16T13:31:44.655" v="8" actId="20577"/>
      <pc:docMkLst>
        <pc:docMk/>
      </pc:docMkLst>
      <pc:sldChg chg="modSp">
        <pc:chgData name="David Warner" userId="S::davidwarner@microsoft.com::51ffa14d-fdfd-4571-a787-ad4b3bb92711" providerId="AD" clId="Web-{EEFE26B3-A60E-4F39-8756-DD12EFBBC019}" dt="2022-06-16T13:31:44.655" v="8" actId="20577"/>
        <pc:sldMkLst>
          <pc:docMk/>
          <pc:sldMk cId="3158043784" sldId="2068"/>
        </pc:sldMkLst>
        <pc:spChg chg="mod">
          <ac:chgData name="David Warner" userId="S::davidwarner@microsoft.com::51ffa14d-fdfd-4571-a787-ad4b3bb92711" providerId="AD" clId="Web-{EEFE26B3-A60E-4F39-8756-DD12EFBBC019}" dt="2022-06-16T13:31:44.655" v="8" actId="20577"/>
          <ac:spMkLst>
            <pc:docMk/>
            <pc:sldMk cId="3158043784" sldId="2068"/>
            <ac:spMk id="8" creationId="{00000000-0000-0000-0000-000000000000}"/>
          </ac:spMkLst>
        </pc:spChg>
      </pc:sldChg>
    </pc:docChg>
  </pc:docChgLst>
  <pc:docChgLst>
    <pc:chgData name="Bert Jansen" userId="60478ee6-b91e-4777-b5ab-ff75f809c97c" providerId="ADAL" clId="{F9A7433F-DE6F-4B0C-907F-116E6C376D14}"/>
    <pc:docChg chg="undo redo custSel modSld">
      <pc:chgData name="Bert Jansen" userId="60478ee6-b91e-4777-b5ab-ff75f809c97c" providerId="ADAL" clId="{F9A7433F-DE6F-4B0C-907F-116E6C376D14}" dt="2022-08-31T08:26:23.234" v="211"/>
      <pc:docMkLst>
        <pc:docMk/>
      </pc:docMkLst>
      <pc:sldChg chg="delSp modSp mod">
        <pc:chgData name="Bert Jansen" userId="60478ee6-b91e-4777-b5ab-ff75f809c97c" providerId="ADAL" clId="{F9A7433F-DE6F-4B0C-907F-116E6C376D14}" dt="2022-08-31T08:26:23.234" v="211"/>
        <pc:sldMkLst>
          <pc:docMk/>
          <pc:sldMk cId="2259967023" sldId="2076136379"/>
        </pc:sldMkLst>
        <pc:spChg chg="del">
          <ac:chgData name="Bert Jansen" userId="60478ee6-b91e-4777-b5ab-ff75f809c97c" providerId="ADAL" clId="{F9A7433F-DE6F-4B0C-907F-116E6C376D14}" dt="2022-08-31T07:30:42.801" v="0" actId="478"/>
          <ac:spMkLst>
            <pc:docMk/>
            <pc:sldMk cId="2259967023" sldId="2076136379"/>
            <ac:spMk id="19" creationId="{BA54D971-C4D7-6B7D-BA82-875AE83B667A}"/>
          </ac:spMkLst>
        </pc:spChg>
        <pc:spChg chg="mod">
          <ac:chgData name="Bert Jansen" userId="60478ee6-b91e-4777-b5ab-ff75f809c97c" providerId="ADAL" clId="{F9A7433F-DE6F-4B0C-907F-116E6C376D14}" dt="2022-08-31T07:35:00.660" v="192" actId="20577"/>
          <ac:spMkLst>
            <pc:docMk/>
            <pc:sldMk cId="2259967023" sldId="2076136379"/>
            <ac:spMk id="79" creationId="{BC688EBE-40B5-498C-91C5-18E7EAB6AFFE}"/>
          </ac:spMkLst>
        </pc:spChg>
        <pc:spChg chg="mod">
          <ac:chgData name="Bert Jansen" userId="60478ee6-b91e-4777-b5ab-ff75f809c97c" providerId="ADAL" clId="{F9A7433F-DE6F-4B0C-907F-116E6C376D14}" dt="2022-08-31T08:26:23.234" v="211"/>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A58F92E1-916F-44A3-B057-0CC46D13B458}"/>
    <pc:docChg chg="modSld">
      <pc:chgData name="David Warner" userId="S::david_dwarnerii.com#ext#@microsoft.onmicrosoft.com::acafcf14-4098-4a83-9425-e73571277a06" providerId="AD" clId="Web-{A58F92E1-916F-44A3-B057-0CC46D13B458}" dt="2022-01-25T15:48:55.888" v="74" actId="20577"/>
      <pc:docMkLst>
        <pc:docMk/>
      </pc:docMkLst>
      <pc:sldChg chg="modSp">
        <pc:chgData name="David Warner" userId="S::david_dwarnerii.com#ext#@microsoft.onmicrosoft.com::acafcf14-4098-4a83-9425-e73571277a06" providerId="AD" clId="Web-{A58F92E1-916F-44A3-B057-0CC46D13B458}" dt="2022-01-25T15:48:18.417" v="40" actId="20577"/>
        <pc:sldMkLst>
          <pc:docMk/>
          <pc:sldMk cId="3158043784" sldId="2068"/>
        </pc:sldMkLst>
        <pc:spChg chg="mod">
          <ac:chgData name="David Warner" userId="S::david_dwarnerii.com#ext#@microsoft.onmicrosoft.com::acafcf14-4098-4a83-9425-e73571277a06" providerId="AD" clId="Web-{A58F92E1-916F-44A3-B057-0CC46D13B458}" dt="2022-01-25T15:48:18.417" v="40"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A58F92E1-916F-44A3-B057-0CC46D13B458}" dt="2022-01-25T15:48:55.888" v="74" actId="20577"/>
        <pc:sldMkLst>
          <pc:docMk/>
          <pc:sldMk cId="1056590613" sldId="2076135999"/>
        </pc:sldMkLst>
        <pc:spChg chg="mod">
          <ac:chgData name="David Warner" userId="S::david_dwarnerii.com#ext#@microsoft.onmicrosoft.com::acafcf14-4098-4a83-9425-e73571277a06" providerId="AD" clId="Web-{A58F92E1-916F-44A3-B057-0CC46D13B458}" dt="2022-01-25T15:48:55.888" v="74"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5492492E-9156-4246-9730-51BF7C7BB993}"/>
    <pc:docChg chg="modSld">
      <pc:chgData name="David Warner" userId="S::david_dwarnerii.com#ext#@microsoft.onmicrosoft.com::acafcf14-4098-4a83-9425-e73571277a06" providerId="AD" clId="Web-{5492492E-9156-4246-9730-51BF7C7BB993}" dt="2021-10-22T01:15:56.819" v="129" actId="1076"/>
      <pc:docMkLst>
        <pc:docMk/>
      </pc:docMkLst>
      <pc:sldChg chg="modSp">
        <pc:chgData name="David Warner" userId="S::david_dwarnerii.com#ext#@microsoft.onmicrosoft.com::acafcf14-4098-4a83-9425-e73571277a06" providerId="AD" clId="Web-{5492492E-9156-4246-9730-51BF7C7BB993}" dt="2021-10-22T01:09:46.517" v="9" actId="20577"/>
        <pc:sldMkLst>
          <pc:docMk/>
          <pc:sldMk cId="2967945684" sldId="277"/>
        </pc:sldMkLst>
        <pc:spChg chg="mod">
          <ac:chgData name="David Warner" userId="S::david_dwarnerii.com#ext#@microsoft.onmicrosoft.com::acafcf14-4098-4a83-9425-e73571277a06" providerId="AD" clId="Web-{5492492E-9156-4246-9730-51BF7C7BB993}" dt="2021-10-22T01:09:46.517"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5492492E-9156-4246-9730-51BF7C7BB993}" dt="2021-10-22T01:08:43.076" v="2" actId="20577"/>
        <pc:sldMkLst>
          <pc:docMk/>
          <pc:sldMk cId="287163252" sldId="1567"/>
        </pc:sldMkLst>
        <pc:spChg chg="mod">
          <ac:chgData name="David Warner" userId="S::david_dwarnerii.com#ext#@microsoft.onmicrosoft.com::acafcf14-4098-4a83-9425-e73571277a06" providerId="AD" clId="Web-{5492492E-9156-4246-9730-51BF7C7BB993}" dt="2021-10-22T01:08:43.076"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5492492E-9156-4246-9730-51BF7C7BB993}" dt="2021-10-22T01:15:56.819" v="129" actId="1076"/>
        <pc:sldMkLst>
          <pc:docMk/>
          <pc:sldMk cId="3158043784" sldId="2068"/>
        </pc:sldMkLst>
        <pc:spChg chg="mod">
          <ac:chgData name="David Warner" userId="S::david_dwarnerii.com#ext#@microsoft.onmicrosoft.com::acafcf14-4098-4a83-9425-e73571277a06" providerId="AD" clId="Web-{5492492E-9156-4246-9730-51BF7C7BB993}" dt="2021-10-22T01:12:53.653" v="123"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5492492E-9156-4246-9730-51BF7C7BB993}" dt="2021-10-22T01:09:51.345" v="11"/>
          <ac:picMkLst>
            <pc:docMk/>
            <pc:sldMk cId="3158043784" sldId="2068"/>
            <ac:picMk id="2" creationId="{40F7BB45-2FBF-49FD-91CC-2B449A47A380}"/>
          </ac:picMkLst>
        </pc:picChg>
        <pc:picChg chg="del">
          <ac:chgData name="David Warner" userId="S::david_dwarnerii.com#ext#@microsoft.onmicrosoft.com::acafcf14-4098-4a83-9425-e73571277a06" providerId="AD" clId="Web-{5492492E-9156-4246-9730-51BF7C7BB993}" dt="2021-10-22T01:09:49.111" v="10"/>
          <ac:picMkLst>
            <pc:docMk/>
            <pc:sldMk cId="3158043784" sldId="2068"/>
            <ac:picMk id="10" creationId="{8AD54953-D55C-4B2B-9CA6-869964B9F100}"/>
          </ac:picMkLst>
        </pc:picChg>
        <pc:picChg chg="mod">
          <ac:chgData name="David Warner" userId="S::david_dwarnerii.com#ext#@microsoft.onmicrosoft.com::acafcf14-4098-4a83-9425-e73571277a06" providerId="AD" clId="Web-{5492492E-9156-4246-9730-51BF7C7BB993}" dt="2021-10-22T01:15:53.194" v="127" actId="14100"/>
          <ac:picMkLst>
            <pc:docMk/>
            <pc:sldMk cId="3158043784" sldId="2068"/>
            <ac:picMk id="11" creationId="{FD9C6DA4-75A9-49EA-8253-AB49EDE11CF2}"/>
          </ac:picMkLst>
        </pc:picChg>
        <pc:picChg chg="add mod">
          <ac:chgData name="David Warner" userId="S::david_dwarnerii.com#ext#@microsoft.onmicrosoft.com::acafcf14-4098-4a83-9425-e73571277a06" providerId="AD" clId="Web-{5492492E-9156-4246-9730-51BF7C7BB993}" dt="2021-10-22T01:13:10.403" v="124"/>
          <ac:picMkLst>
            <pc:docMk/>
            <pc:sldMk cId="3158043784" sldId="2068"/>
            <ac:picMk id="12" creationId="{D418B149-F870-476B-B696-4240364F2A74}"/>
          </ac:picMkLst>
        </pc:picChg>
        <pc:picChg chg="add mod">
          <ac:chgData name="David Warner" userId="S::david_dwarnerii.com#ext#@microsoft.onmicrosoft.com::acafcf14-4098-4a83-9425-e73571277a06" providerId="AD" clId="Web-{5492492E-9156-4246-9730-51BF7C7BB993}" dt="2021-10-22T01:15:56.819" v="129" actId="1076"/>
          <ac:picMkLst>
            <pc:docMk/>
            <pc:sldMk cId="3158043784" sldId="2068"/>
            <ac:picMk id="13" creationId="{1B31B441-1131-444C-BE2D-EF21552F9B9E}"/>
          </ac:picMkLst>
        </pc:picChg>
        <pc:picChg chg="mod">
          <ac:chgData name="David Warner" userId="S::david_dwarnerii.com#ext#@microsoft.onmicrosoft.com::acafcf14-4098-4a83-9425-e73571277a06" providerId="AD" clId="Web-{5492492E-9156-4246-9730-51BF7C7BB993}" dt="2021-10-22T01:15:24.005" v="125"/>
          <ac:picMkLst>
            <pc:docMk/>
            <pc:sldMk cId="3158043784" sldId="2068"/>
            <ac:picMk id="1026" creationId="{9D6C3296-F7F8-4F74-A8FC-2188A442916E}"/>
          </ac:picMkLst>
        </pc:picChg>
      </pc:sldChg>
    </pc:docChg>
  </pc:docChgLst>
  <pc:docChgLst>
    <pc:chgData name="Gautam Sheth" userId="956f0178-7211-4687-b0b7-6ee771d062e0" providerId="ADAL" clId="{FABEF195-A677-4D7E-A89E-93280FA81CA2}"/>
    <pc:docChg chg="modSld">
      <pc:chgData name="Gautam Sheth" userId="956f0178-7211-4687-b0b7-6ee771d062e0" providerId="ADAL" clId="{FABEF195-A677-4D7E-A89E-93280FA81CA2}" dt="2022-03-17T12:24:17.322" v="12"/>
      <pc:docMkLst>
        <pc:docMk/>
      </pc:docMkLst>
      <pc:sldChg chg="modSp mod">
        <pc:chgData name="Gautam Sheth" userId="956f0178-7211-4687-b0b7-6ee771d062e0" providerId="ADAL" clId="{FABEF195-A677-4D7E-A89E-93280FA81CA2}" dt="2022-03-17T12:24:17.322" v="12"/>
        <pc:sldMkLst>
          <pc:docMk/>
          <pc:sldMk cId="1884761934" sldId="2076136381"/>
        </pc:sldMkLst>
        <pc:spChg chg="mod">
          <ac:chgData name="Gautam Sheth" userId="956f0178-7211-4687-b0b7-6ee771d062e0" providerId="ADAL" clId="{FABEF195-A677-4D7E-A89E-93280FA81CA2}" dt="2022-03-17T12:24:17.322" v="12"/>
          <ac:spMkLst>
            <pc:docMk/>
            <pc:sldMk cId="1884761934" sldId="2076136381"/>
            <ac:spMk id="79" creationId="{BC688EBE-40B5-498C-91C5-18E7EAB6AFFE}"/>
          </ac:spMkLst>
        </pc:spChg>
      </pc:sldChg>
    </pc:docChg>
  </pc:docChgLst>
  <pc:docChgLst>
    <pc:chgData name="Erwin van Hunen" userId="S::erwin_valointranet.com#ext#@microsoft.onmicrosoft.com::9b54964f-4ebe-4289-a952-fa09f5f26e1b" providerId="AD" clId="Web-{770518A5-B1A6-4164-B4C7-48813F4D55B1}"/>
    <pc:docChg chg="modSld">
      <pc:chgData name="Erwin van Hunen" userId="S::erwin_valointranet.com#ext#@microsoft.onmicrosoft.com::9b54964f-4ebe-4289-a952-fa09f5f26e1b" providerId="AD" clId="Web-{770518A5-B1A6-4164-B4C7-48813F4D55B1}" dt="2021-09-16T08:01:41.824" v="28" actId="20577"/>
      <pc:docMkLst>
        <pc:docMk/>
      </pc:docMkLst>
      <pc:sldChg chg="delSp modSp">
        <pc:chgData name="Erwin van Hunen" userId="S::erwin_valointranet.com#ext#@microsoft.onmicrosoft.com::9b54964f-4ebe-4289-a952-fa09f5f26e1b" providerId="AD" clId="Web-{770518A5-B1A6-4164-B4C7-48813F4D55B1}" dt="2021-09-16T08:01:41.824" v="28" actId="20577"/>
        <pc:sldMkLst>
          <pc:docMk/>
          <pc:sldMk cId="1884761934" sldId="2076136381"/>
        </pc:sldMkLst>
        <pc:spChg chg="del">
          <ac:chgData name="Erwin van Hunen" userId="S::erwin_valointranet.com#ext#@microsoft.onmicrosoft.com::9b54964f-4ebe-4289-a952-fa09f5f26e1b" providerId="AD" clId="Web-{770518A5-B1A6-4164-B4C7-48813F4D55B1}" dt="2021-09-16T07:59:03.554" v="0"/>
          <ac:spMkLst>
            <pc:docMk/>
            <pc:sldMk cId="1884761934" sldId="2076136381"/>
            <ac:spMk id="4" creationId="{7F74DF9E-610A-4D17-B903-161EBF8E823C}"/>
          </ac:spMkLst>
        </pc:spChg>
        <pc:spChg chg="mod">
          <ac:chgData name="Erwin van Hunen" userId="S::erwin_valointranet.com#ext#@microsoft.onmicrosoft.com::9b54964f-4ebe-4289-a952-fa09f5f26e1b" providerId="AD" clId="Web-{770518A5-B1A6-4164-B4C7-48813F4D55B1}" dt="2021-09-16T08:01:41.824" v="2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770518A5-B1A6-4164-B4C7-48813F4D55B1}" dt="2021-09-16T07:59:55.290" v="2" actId="20577"/>
          <ac:spMkLst>
            <pc:docMk/>
            <pc:sldMk cId="1884761934" sldId="2076136381"/>
            <ac:spMk id="81" creationId="{1245D908-BDE2-4087-82F6-3DBC148662F5}"/>
          </ac:spMkLst>
        </pc:spChg>
      </pc:sldChg>
    </pc:docChg>
  </pc:docChgLst>
  <pc:docChgLst>
    <pc:chgData name="Wictor Wilén" userId="c70b8edd-f3ba-4e44-94a1-9cab9cee53de" providerId="ADAL" clId="{5705E018-687D-40C2-BFB1-D07DD115E4EF}"/>
    <pc:docChg chg="undo custSel modSld">
      <pc:chgData name="Wictor Wilén" userId="c70b8edd-f3ba-4e44-94a1-9cab9cee53de" providerId="ADAL" clId="{5705E018-687D-40C2-BFB1-D07DD115E4EF}" dt="2022-05-12T09:00:52.322" v="253" actId="1440"/>
      <pc:docMkLst>
        <pc:docMk/>
      </pc:docMkLst>
      <pc:sldChg chg="addSp delSp modSp mod">
        <pc:chgData name="Wictor Wilén" userId="c70b8edd-f3ba-4e44-94a1-9cab9cee53de" providerId="ADAL" clId="{5705E018-687D-40C2-BFB1-D07DD115E4EF}" dt="2022-05-12T09:00:52.322" v="253" actId="1440"/>
        <pc:sldMkLst>
          <pc:docMk/>
          <pc:sldMk cId="1042411426" sldId="2076136275"/>
        </pc:sldMkLst>
        <pc:spChg chg="del">
          <ac:chgData name="Wictor Wilén" userId="c70b8edd-f3ba-4e44-94a1-9cab9cee53de" providerId="ADAL" clId="{5705E018-687D-40C2-BFB1-D07DD115E4EF}" dt="2022-05-12T08:56:47.571" v="106" actId="478"/>
          <ac:spMkLst>
            <pc:docMk/>
            <pc:sldMk cId="1042411426" sldId="2076136275"/>
            <ac:spMk id="21" creationId="{F8787796-49FF-4E8F-84B1-573E0EE17218}"/>
          </ac:spMkLst>
        </pc:spChg>
        <pc:spChg chg="add mod">
          <ac:chgData name="Wictor Wilén" userId="c70b8edd-f3ba-4e44-94a1-9cab9cee53de" providerId="ADAL" clId="{5705E018-687D-40C2-BFB1-D07DD115E4EF}" dt="2022-05-12T09:00:36.379" v="230" actId="1076"/>
          <ac:spMkLst>
            <pc:docMk/>
            <pc:sldMk cId="1042411426" sldId="2076136275"/>
            <ac:spMk id="23" creationId="{4C8CDF71-EC50-8D9B-CA0A-42F4535F54AB}"/>
          </ac:spMkLst>
        </pc:spChg>
        <pc:spChg chg="del">
          <ac:chgData name="Wictor Wilén" userId="c70b8edd-f3ba-4e44-94a1-9cab9cee53de" providerId="ADAL" clId="{5705E018-687D-40C2-BFB1-D07DD115E4EF}" dt="2022-05-12T08:53:50.544" v="0" actId="478"/>
          <ac:spMkLst>
            <pc:docMk/>
            <pc:sldMk cId="1042411426" sldId="2076136275"/>
            <ac:spMk id="26" creationId="{5B53291A-98C3-46E5-95B1-81AB8ACF5851}"/>
          </ac:spMkLst>
        </pc:spChg>
        <pc:spChg chg="mod">
          <ac:chgData name="Wictor Wilén" userId="c70b8edd-f3ba-4e44-94a1-9cab9cee53de" providerId="ADAL" clId="{5705E018-687D-40C2-BFB1-D07DD115E4EF}" dt="2022-05-12T08:59:01.317" v="200" actId="1076"/>
          <ac:spMkLst>
            <pc:docMk/>
            <pc:sldMk cId="1042411426" sldId="2076136275"/>
            <ac:spMk id="29" creationId="{76596D13-D545-4853-91AA-F3BF014DAE76}"/>
          </ac:spMkLst>
        </pc:spChg>
        <pc:spChg chg="mod">
          <ac:chgData name="Wictor Wilén" userId="c70b8edd-f3ba-4e44-94a1-9cab9cee53de" providerId="ADAL" clId="{5705E018-687D-40C2-BFB1-D07DD115E4EF}" dt="2022-05-12T08:59:01.317" v="200" actId="1076"/>
          <ac:spMkLst>
            <pc:docMk/>
            <pc:sldMk cId="1042411426" sldId="2076136275"/>
            <ac:spMk id="30" creationId="{93A90230-15CD-41D7-B6A8-64A4A72B6B73}"/>
          </ac:spMkLst>
        </pc:spChg>
        <pc:spChg chg="add mod">
          <ac:chgData name="Wictor Wilén" userId="c70b8edd-f3ba-4e44-94a1-9cab9cee53de" providerId="ADAL" clId="{5705E018-687D-40C2-BFB1-D07DD115E4EF}" dt="2022-05-12T09:00:38.430" v="232" actId="571"/>
          <ac:spMkLst>
            <pc:docMk/>
            <pc:sldMk cId="1042411426" sldId="2076136275"/>
            <ac:spMk id="32" creationId="{A988FF2C-A0D1-CD36-5E2F-99E296458B96}"/>
          </ac:spMkLst>
        </pc:spChg>
        <pc:spChg chg="add mod">
          <ac:chgData name="Wictor Wilén" userId="c70b8edd-f3ba-4e44-94a1-9cab9cee53de" providerId="ADAL" clId="{5705E018-687D-40C2-BFB1-D07DD115E4EF}" dt="2022-05-12T09:00:38.430" v="232" actId="571"/>
          <ac:spMkLst>
            <pc:docMk/>
            <pc:sldMk cId="1042411426" sldId="2076136275"/>
            <ac:spMk id="33" creationId="{A5AD8F24-26BD-82A9-1A67-FB6152A2F8EF}"/>
          </ac:spMkLst>
        </pc:spChg>
        <pc:spChg chg="add mod">
          <ac:chgData name="Wictor Wilén" userId="c70b8edd-f3ba-4e44-94a1-9cab9cee53de" providerId="ADAL" clId="{5705E018-687D-40C2-BFB1-D07DD115E4EF}" dt="2022-05-12T09:00:46.606" v="251" actId="20577"/>
          <ac:spMkLst>
            <pc:docMk/>
            <pc:sldMk cId="1042411426" sldId="2076136275"/>
            <ac:spMk id="34" creationId="{3B050C56-ECA1-094C-FCD5-A40B15B03B50}"/>
          </ac:spMkLst>
        </pc:spChg>
        <pc:spChg chg="mod">
          <ac:chgData name="Wictor Wilén" userId="c70b8edd-f3ba-4e44-94a1-9cab9cee53de" providerId="ADAL" clId="{5705E018-687D-40C2-BFB1-D07DD115E4EF}" dt="2022-05-12T08:56:43.433" v="105" actId="20577"/>
          <ac:spMkLst>
            <pc:docMk/>
            <pc:sldMk cId="1042411426" sldId="2076136275"/>
            <ac:spMk id="70" creationId="{174F958A-FBA1-4F60-AFAD-ABB7FE94DD87}"/>
          </ac:spMkLst>
        </pc:spChg>
        <pc:spChg chg="mod">
          <ac:chgData name="Wictor Wilén" userId="c70b8edd-f3ba-4e44-94a1-9cab9cee53de" providerId="ADAL" clId="{5705E018-687D-40C2-BFB1-D07DD115E4EF}" dt="2022-05-12T08:59:01.317" v="200" actId="1076"/>
          <ac:spMkLst>
            <pc:docMk/>
            <pc:sldMk cId="1042411426" sldId="2076136275"/>
            <ac:spMk id="71" creationId="{6C0C034F-0BC5-4303-8B7D-BC0C408AD3DA}"/>
          </ac:spMkLst>
        </pc:spChg>
        <pc:spChg chg="mod">
          <ac:chgData name="Wictor Wilén" userId="c70b8edd-f3ba-4e44-94a1-9cab9cee53de" providerId="ADAL" clId="{5705E018-687D-40C2-BFB1-D07DD115E4EF}" dt="2022-05-12T08:59:01.317" v="200" actId="1076"/>
          <ac:spMkLst>
            <pc:docMk/>
            <pc:sldMk cId="1042411426" sldId="2076136275"/>
            <ac:spMk id="72" creationId="{9766CF88-1F07-4F26-9B23-FC9D4C5F9C09}"/>
          </ac:spMkLst>
        </pc:spChg>
        <pc:picChg chg="add mod">
          <ac:chgData name="Wictor Wilén" userId="c70b8edd-f3ba-4e44-94a1-9cab9cee53de" providerId="ADAL" clId="{5705E018-687D-40C2-BFB1-D07DD115E4EF}" dt="2022-05-12T09:00:52.322" v="253" actId="1440"/>
          <ac:picMkLst>
            <pc:docMk/>
            <pc:sldMk cId="1042411426" sldId="2076136275"/>
            <ac:picMk id="4" creationId="{65F9A8E3-1EAC-9A81-BEE2-F945E5BBAF18}"/>
          </ac:picMkLst>
        </pc:picChg>
        <pc:picChg chg="add mod">
          <ac:chgData name="Wictor Wilén" userId="c70b8edd-f3ba-4e44-94a1-9cab9cee53de" providerId="ADAL" clId="{5705E018-687D-40C2-BFB1-D07DD115E4EF}" dt="2022-05-12T09:00:52.322" v="253" actId="1440"/>
          <ac:picMkLst>
            <pc:docMk/>
            <pc:sldMk cId="1042411426" sldId="2076136275"/>
            <ac:picMk id="20" creationId="{03AB3C2B-52E9-6ADE-26D1-D34AA8EB25C8}"/>
          </ac:picMkLst>
        </pc:picChg>
        <pc:picChg chg="del">
          <ac:chgData name="Wictor Wilén" userId="c70b8edd-f3ba-4e44-94a1-9cab9cee53de" providerId="ADAL" clId="{5705E018-687D-40C2-BFB1-D07DD115E4EF}" dt="2022-05-12T08:54:46.554" v="1" actId="478"/>
          <ac:picMkLst>
            <pc:docMk/>
            <pc:sldMk cId="1042411426" sldId="2076136275"/>
            <ac:picMk id="22" creationId="{FBCF7A9B-643E-888B-84D2-98C1F6A82D28}"/>
          </ac:picMkLst>
        </pc:picChg>
      </pc:sldChg>
    </pc:docChg>
  </pc:docChgLst>
  <pc:docChgLst>
    <pc:chgData name="David Warner" userId="S::david_dwarnerii.com#ext#@microsoft.onmicrosoft.com::acafcf14-4098-4a83-9425-e73571277a06" providerId="AD" clId="Web-{4E2DA472-E5FD-311D-5400-4F7783D4963F}"/>
    <pc:docChg chg="modSld">
      <pc:chgData name="David Warner" userId="S::david_dwarnerii.com#ext#@microsoft.onmicrosoft.com::acafcf14-4098-4a83-9425-e73571277a06" providerId="AD" clId="Web-{4E2DA472-E5FD-311D-5400-4F7783D4963F}" dt="2021-10-25T01:19:55.320" v="0"/>
      <pc:docMkLst>
        <pc:docMk/>
      </pc:docMkLst>
      <pc:sldChg chg="addSp">
        <pc:chgData name="David Warner" userId="S::david_dwarnerii.com#ext#@microsoft.onmicrosoft.com::acafcf14-4098-4a83-9425-e73571277a06" providerId="AD" clId="Web-{4E2DA472-E5FD-311D-5400-4F7783D4963F}" dt="2021-10-25T01:19:55.320" v="0"/>
        <pc:sldMkLst>
          <pc:docMk/>
          <pc:sldMk cId="3385515967" sldId="2134805602"/>
        </pc:sldMkLst>
        <pc:spChg chg="add">
          <ac:chgData name="David Warner" userId="S::david_dwarnerii.com#ext#@microsoft.onmicrosoft.com::acafcf14-4098-4a83-9425-e73571277a06" providerId="AD" clId="Web-{4E2DA472-E5FD-311D-5400-4F7783D4963F}" dt="2021-10-25T01:19:55.320" v="0"/>
          <ac:spMkLst>
            <pc:docMk/>
            <pc:sldMk cId="3385515967" sldId="2134805602"/>
            <ac:spMk id="2" creationId="{E9B881EC-0474-4CA4-A9F9-E354F5D61632}"/>
          </ac:spMkLst>
        </pc:spChg>
      </pc:sldChg>
    </pc:docChg>
  </pc:docChgLst>
  <pc:docChgLst>
    <pc:chgData name="David Warner" userId="S::david_dwarnerii.com#ext#@microsoft.onmicrosoft.com::acafcf14-4098-4a83-9425-e73571277a06" providerId="AD" clId="Web-{A6BD24D5-0586-4EDD-B692-DA6AFEF66044}"/>
    <pc:docChg chg="modSld">
      <pc:chgData name="David Warner" userId="S::david_dwarnerii.com#ext#@microsoft.onmicrosoft.com::acafcf14-4098-4a83-9425-e73571277a06" providerId="AD" clId="Web-{A6BD24D5-0586-4EDD-B692-DA6AFEF66044}" dt="2021-12-16T19:27:20.028" v="125" actId="20577"/>
      <pc:docMkLst>
        <pc:docMk/>
      </pc:docMkLst>
      <pc:sldChg chg="modSp">
        <pc:chgData name="David Warner" userId="S::david_dwarnerii.com#ext#@microsoft.onmicrosoft.com::acafcf14-4098-4a83-9425-e73571277a06" providerId="AD" clId="Web-{A6BD24D5-0586-4EDD-B692-DA6AFEF66044}" dt="2021-12-16T19:18:35.025" v="10" actId="20577"/>
        <pc:sldMkLst>
          <pc:docMk/>
          <pc:sldMk cId="2967945684" sldId="277"/>
        </pc:sldMkLst>
        <pc:spChg chg="mod">
          <ac:chgData name="David Warner" userId="S::david_dwarnerii.com#ext#@microsoft.onmicrosoft.com::acafcf14-4098-4a83-9425-e73571277a06" providerId="AD" clId="Web-{A6BD24D5-0586-4EDD-B692-DA6AFEF66044}" dt="2021-12-16T19:18:35.025" v="1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6BD24D5-0586-4EDD-B692-DA6AFEF66044}" dt="2021-12-16T19:18:08.789" v="3" actId="20577"/>
        <pc:sldMkLst>
          <pc:docMk/>
          <pc:sldMk cId="287163252" sldId="1567"/>
        </pc:sldMkLst>
        <pc:spChg chg="mod">
          <ac:chgData name="David Warner" userId="S::david_dwarnerii.com#ext#@microsoft.onmicrosoft.com::acafcf14-4098-4a83-9425-e73571277a06" providerId="AD" clId="Web-{A6BD24D5-0586-4EDD-B692-DA6AFEF66044}" dt="2021-12-16T19:18:08.789"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A6BD24D5-0586-4EDD-B692-DA6AFEF66044}" dt="2021-12-16T19:27:20.028" v="125" actId="20577"/>
        <pc:sldMkLst>
          <pc:docMk/>
          <pc:sldMk cId="3158043784" sldId="2068"/>
        </pc:sldMkLst>
        <pc:spChg chg="mod">
          <ac:chgData name="David Warner" userId="S::david_dwarnerii.com#ext#@microsoft.onmicrosoft.com::acafcf14-4098-4a83-9425-e73571277a06" providerId="AD" clId="Web-{A6BD24D5-0586-4EDD-B692-DA6AFEF66044}" dt="2021-12-16T19:27:20.028" v="12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6BD24D5-0586-4EDD-B692-DA6AFEF66044}" dt="2021-12-16T19:21:02.191" v="63"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A6BD24D5-0586-4EDD-B692-DA6AFEF66044}" dt="2021-12-16T19:20:45.721" v="54"/>
          <ac:picMkLst>
            <pc:docMk/>
            <pc:sldMk cId="3158043784" sldId="2068"/>
            <ac:picMk id="12" creationId="{EBC038C0-666A-42D0-8E40-8C7393BE4F37}"/>
          </ac:picMkLst>
        </pc:picChg>
        <pc:picChg chg="add mod">
          <ac:chgData name="David Warner" userId="S::david_dwarnerii.com#ext#@microsoft.onmicrosoft.com::acafcf14-4098-4a83-9425-e73571277a06" providerId="AD" clId="Web-{A6BD24D5-0586-4EDD-B692-DA6AFEF66044}" dt="2021-12-16T19:21:21.817" v="69"/>
          <ac:picMkLst>
            <pc:docMk/>
            <pc:sldMk cId="3158043784" sldId="2068"/>
            <ac:picMk id="13" creationId="{400BF1CC-5807-4A02-8EAC-B5038FDF4AE2}"/>
          </ac:picMkLst>
        </pc:picChg>
        <pc:picChg chg="del">
          <ac:chgData name="David Warner" userId="S::david_dwarnerii.com#ext#@microsoft.onmicrosoft.com::acafcf14-4098-4a83-9425-e73571277a06" providerId="AD" clId="Web-{A6BD24D5-0586-4EDD-B692-DA6AFEF66044}" dt="2021-12-16T19:20:46.361" v="55"/>
          <ac:picMkLst>
            <pc:docMk/>
            <pc:sldMk cId="3158043784" sldId="2068"/>
            <ac:picMk id="14" creationId="{45FF137D-4FA9-477B-8DF6-C18E47A33DC3}"/>
          </ac:picMkLst>
        </pc:picChg>
        <pc:picChg chg="add del mod modCrop">
          <ac:chgData name="David Warner" userId="S::david_dwarnerii.com#ext#@microsoft.onmicrosoft.com::acafcf14-4098-4a83-9425-e73571277a06" providerId="AD" clId="Web-{A6BD24D5-0586-4EDD-B692-DA6AFEF66044}" dt="2021-12-16T19:22:51.026" v="80"/>
          <ac:picMkLst>
            <pc:docMk/>
            <pc:sldMk cId="3158043784" sldId="2068"/>
            <ac:picMk id="15" creationId="{D269A362-07EF-4275-9599-C97547A29580}"/>
          </ac:picMkLst>
        </pc:picChg>
        <pc:picChg chg="del">
          <ac:chgData name="David Warner" userId="S::david_dwarnerii.com#ext#@microsoft.onmicrosoft.com::acafcf14-4098-4a83-9425-e73571277a06" providerId="AD" clId="Web-{A6BD24D5-0586-4EDD-B692-DA6AFEF66044}" dt="2021-12-16T19:20:47.018" v="56"/>
          <ac:picMkLst>
            <pc:docMk/>
            <pc:sldMk cId="3158043784" sldId="2068"/>
            <ac:picMk id="17" creationId="{60C97B7A-109F-4BF2-9C7F-EA106608A71D}"/>
          </ac:picMkLst>
        </pc:picChg>
        <pc:picChg chg="add del mod">
          <ac:chgData name="David Warner" userId="S::david_dwarnerii.com#ext#@microsoft.onmicrosoft.com::acafcf14-4098-4a83-9425-e73571277a06" providerId="AD" clId="Web-{A6BD24D5-0586-4EDD-B692-DA6AFEF66044}" dt="2021-12-16T19:22:55.120" v="81" actId="1076"/>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A6BD24D5-0586-4EDD-B692-DA6AFEF66044}" dt="2021-12-16T19:27:03.276" v="121" actId="1076"/>
        <pc:sldMkLst>
          <pc:docMk/>
          <pc:sldMk cId="1056590613" sldId="2076135999"/>
        </pc:sldMkLst>
        <pc:spChg chg="mod">
          <ac:chgData name="David Warner" userId="S::david_dwarnerii.com#ext#@microsoft.onmicrosoft.com::acafcf14-4098-4a83-9425-e73571277a06" providerId="AD" clId="Web-{A6BD24D5-0586-4EDD-B692-DA6AFEF66044}" dt="2021-12-16T19:26:53.354" v="120"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A6BD24D5-0586-4EDD-B692-DA6AFEF66044}" dt="2021-12-16T19:23:06.542" v="84"/>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A6BD24D5-0586-4EDD-B692-DA6AFEF66044}" dt="2021-12-16T19:26:00.851" v="108" actId="1076"/>
          <ac:picMkLst>
            <pc:docMk/>
            <pc:sldMk cId="1056590613" sldId="2076135999"/>
            <ac:picMk id="4" creationId="{1FC853A6-4F3F-4DF8-B5D1-A97821272E14}"/>
          </ac:picMkLst>
        </pc:picChg>
        <pc:picChg chg="del">
          <ac:chgData name="David Warner" userId="S::david_dwarnerii.com#ext#@microsoft.onmicrosoft.com::acafcf14-4098-4a83-9425-e73571277a06" providerId="AD" clId="Web-{A6BD24D5-0586-4EDD-B692-DA6AFEF66044}" dt="2021-12-16T19:23:06.542" v="83"/>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A6BD24D5-0586-4EDD-B692-DA6AFEF66044}" dt="2021-12-16T19:26:34.618" v="113"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A6BD24D5-0586-4EDD-B692-DA6AFEF66044}" dt="2021-12-16T19:26:34.650" v="114"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A6BD24D5-0586-4EDD-B692-DA6AFEF66044}" dt="2021-12-16T19:23:06.542" v="82"/>
          <ac:picMkLst>
            <pc:docMk/>
            <pc:sldMk cId="1056590613" sldId="2076135999"/>
            <ac:picMk id="11" creationId="{411AEEB7-A824-4060-9BFC-D80706712B39}"/>
          </ac:picMkLst>
        </pc:picChg>
        <pc:picChg chg="add mod">
          <ac:chgData name="David Warner" userId="S::david_dwarnerii.com#ext#@microsoft.onmicrosoft.com::acafcf14-4098-4a83-9425-e73571277a06" providerId="AD" clId="Web-{A6BD24D5-0586-4EDD-B692-DA6AFEF66044}" dt="2021-12-16T19:27:03.276" v="121" actId="1076"/>
          <ac:picMkLst>
            <pc:docMk/>
            <pc:sldMk cId="1056590613" sldId="2076135999"/>
            <ac:picMk id="12" creationId="{E6D5A38F-3587-482E-B3BA-C4247950440F}"/>
          </ac:picMkLst>
        </pc:picChg>
      </pc:sldChg>
      <pc:sldChg chg="addSp">
        <pc:chgData name="David Warner" userId="S::david_dwarnerii.com#ext#@microsoft.onmicrosoft.com::acafcf14-4098-4a83-9425-e73571277a06" providerId="AD" clId="Web-{A6BD24D5-0586-4EDD-B692-DA6AFEF66044}" dt="2021-12-16T19:18:41.916" v="14"/>
        <pc:sldMkLst>
          <pc:docMk/>
          <pc:sldMk cId="1042411426" sldId="2076136275"/>
        </pc:sldMkLst>
        <pc:spChg chg="add">
          <ac:chgData name="David Warner" userId="S::david_dwarnerii.com#ext#@microsoft.onmicrosoft.com::acafcf14-4098-4a83-9425-e73571277a06" providerId="AD" clId="Web-{A6BD24D5-0586-4EDD-B692-DA6AFEF66044}" dt="2021-12-16T19:18:41.916" v="14"/>
          <ac:spMkLst>
            <pc:docMk/>
            <pc:sldMk cId="1042411426" sldId="2076136275"/>
            <ac:spMk id="3" creationId="{63550D59-941E-49F5-A9B6-316DBB7BCF15}"/>
          </ac:spMkLst>
        </pc:spChg>
      </pc:sldChg>
      <pc:sldChg chg="addSp">
        <pc:chgData name="David Warner" userId="S::david_dwarnerii.com#ext#@microsoft.onmicrosoft.com::acafcf14-4098-4a83-9425-e73571277a06" providerId="AD" clId="Web-{A6BD24D5-0586-4EDD-B692-DA6AFEF66044}" dt="2021-12-16T19:18:44.822" v="16"/>
        <pc:sldMkLst>
          <pc:docMk/>
          <pc:sldMk cId="2259967023" sldId="2076136379"/>
        </pc:sldMkLst>
        <pc:spChg chg="add">
          <ac:chgData name="David Warner" userId="S::david_dwarnerii.com#ext#@microsoft.onmicrosoft.com::acafcf14-4098-4a83-9425-e73571277a06" providerId="AD" clId="Web-{A6BD24D5-0586-4EDD-B692-DA6AFEF66044}" dt="2021-12-16T19:18:44.822" v="16"/>
          <ac:spMkLst>
            <pc:docMk/>
            <pc:sldMk cId="2259967023" sldId="2076136379"/>
            <ac:spMk id="3" creationId="{91E94820-4EA8-47CC-8A56-20EB455904CD}"/>
          </ac:spMkLst>
        </pc:spChg>
      </pc:sldChg>
      <pc:sldChg chg="addSp">
        <pc:chgData name="David Warner" userId="S::david_dwarnerii.com#ext#@microsoft.onmicrosoft.com::acafcf14-4098-4a83-9425-e73571277a06" providerId="AD" clId="Web-{A6BD24D5-0586-4EDD-B692-DA6AFEF66044}" dt="2021-12-16T19:18:43.338" v="15"/>
        <pc:sldMkLst>
          <pc:docMk/>
          <pc:sldMk cId="1884761934" sldId="2076136381"/>
        </pc:sldMkLst>
        <pc:spChg chg="add">
          <ac:chgData name="David Warner" userId="S::david_dwarnerii.com#ext#@microsoft.onmicrosoft.com::acafcf14-4098-4a83-9425-e73571277a06" providerId="AD" clId="Web-{A6BD24D5-0586-4EDD-B692-DA6AFEF66044}" dt="2021-12-16T19:18:43.338" v="15"/>
          <ac:spMkLst>
            <pc:docMk/>
            <pc:sldMk cId="1884761934" sldId="2076136381"/>
            <ac:spMk id="4" creationId="{940A1589-7640-48EC-9FB1-9F5BDA51AE8A}"/>
          </ac:spMkLst>
        </pc:spChg>
      </pc:sldChg>
      <pc:sldChg chg="addSp">
        <pc:chgData name="David Warner" userId="S::david_dwarnerii.com#ext#@microsoft.onmicrosoft.com::acafcf14-4098-4a83-9425-e73571277a06" providerId="AD" clId="Web-{A6BD24D5-0586-4EDD-B692-DA6AFEF66044}" dt="2021-12-16T19:18:48.276" v="18"/>
        <pc:sldMkLst>
          <pc:docMk/>
          <pc:sldMk cId="357588276" sldId="2076136388"/>
        </pc:sldMkLst>
        <pc:spChg chg="add">
          <ac:chgData name="David Warner" userId="S::david_dwarnerii.com#ext#@microsoft.onmicrosoft.com::acafcf14-4098-4a83-9425-e73571277a06" providerId="AD" clId="Web-{A6BD24D5-0586-4EDD-B692-DA6AFEF66044}" dt="2021-12-16T19:18:48.276" v="18"/>
          <ac:spMkLst>
            <pc:docMk/>
            <pc:sldMk cId="357588276" sldId="2076136388"/>
            <ac:spMk id="2" creationId="{47E026BD-8EC9-4C7F-9F79-2FE4A96D4DD4}"/>
          </ac:spMkLst>
        </pc:spChg>
      </pc:sldChg>
      <pc:sldChg chg="addSp">
        <pc:chgData name="David Warner" userId="S::david_dwarnerii.com#ext#@microsoft.onmicrosoft.com::acafcf14-4098-4a83-9425-e73571277a06" providerId="AD" clId="Web-{A6BD24D5-0586-4EDD-B692-DA6AFEF66044}" dt="2021-12-16T19:18:40.947" v="13"/>
        <pc:sldMkLst>
          <pc:docMk/>
          <pc:sldMk cId="4070501225" sldId="2076136392"/>
        </pc:sldMkLst>
        <pc:spChg chg="add">
          <ac:chgData name="David Warner" userId="S::david_dwarnerii.com#ext#@microsoft.onmicrosoft.com::acafcf14-4098-4a83-9425-e73571277a06" providerId="AD" clId="Web-{A6BD24D5-0586-4EDD-B692-DA6AFEF66044}" dt="2021-12-16T19:18:40.947" v="13"/>
          <ac:spMkLst>
            <pc:docMk/>
            <pc:sldMk cId="4070501225" sldId="2076136392"/>
            <ac:spMk id="2" creationId="{9E645913-A8D8-4777-AE1E-AD9F7FEE2097}"/>
          </ac:spMkLst>
        </pc:spChg>
      </pc:sldChg>
      <pc:sldChg chg="addSp">
        <pc:chgData name="David Warner" userId="S::david_dwarnerii.com#ext#@microsoft.onmicrosoft.com::acafcf14-4098-4a83-9425-e73571277a06" providerId="AD" clId="Web-{A6BD24D5-0586-4EDD-B692-DA6AFEF66044}" dt="2021-12-16T19:18:49.916" v="19"/>
        <pc:sldMkLst>
          <pc:docMk/>
          <pc:sldMk cId="1374769157" sldId="2076137639"/>
        </pc:sldMkLst>
        <pc:spChg chg="add">
          <ac:chgData name="David Warner" userId="S::david_dwarnerii.com#ext#@microsoft.onmicrosoft.com::acafcf14-4098-4a83-9425-e73571277a06" providerId="AD" clId="Web-{A6BD24D5-0586-4EDD-B692-DA6AFEF66044}" dt="2021-12-16T19:18:49.916" v="19"/>
          <ac:spMkLst>
            <pc:docMk/>
            <pc:sldMk cId="1374769157" sldId="2076137639"/>
            <ac:spMk id="2" creationId="{652A555A-6589-45AD-BC1D-9915B444738F}"/>
          </ac:spMkLst>
        </pc:spChg>
      </pc:sldChg>
      <pc:sldChg chg="addSp">
        <pc:chgData name="David Warner" userId="S::david_dwarnerii.com#ext#@microsoft.onmicrosoft.com::acafcf14-4098-4a83-9425-e73571277a06" providerId="AD" clId="Web-{A6BD24D5-0586-4EDD-B692-DA6AFEF66044}" dt="2021-12-16T19:18:46.447" v="17"/>
        <pc:sldMkLst>
          <pc:docMk/>
          <pc:sldMk cId="2752873781" sldId="2076137773"/>
        </pc:sldMkLst>
        <pc:spChg chg="add">
          <ac:chgData name="David Warner" userId="S::david_dwarnerii.com#ext#@microsoft.onmicrosoft.com::acafcf14-4098-4a83-9425-e73571277a06" providerId="AD" clId="Web-{A6BD24D5-0586-4EDD-B692-DA6AFEF66044}" dt="2021-12-16T19:18:46.447" v="17"/>
          <ac:spMkLst>
            <pc:docMk/>
            <pc:sldMk cId="2752873781" sldId="2076137773"/>
            <ac:spMk id="3" creationId="{F1B56260-6E41-4396-B1D4-F60A561D21E8}"/>
          </ac:spMkLst>
        </pc:spChg>
      </pc:sldChg>
      <pc:sldChg chg="addSp">
        <pc:chgData name="David Warner" userId="S::david_dwarnerii.com#ext#@microsoft.onmicrosoft.com::acafcf14-4098-4a83-9425-e73571277a06" providerId="AD" clId="Web-{A6BD24D5-0586-4EDD-B692-DA6AFEF66044}" dt="2021-12-16T19:18:40.228" v="12"/>
        <pc:sldMkLst>
          <pc:docMk/>
          <pc:sldMk cId="1601799563" sldId="2134805597"/>
        </pc:sldMkLst>
        <pc:spChg chg="add">
          <ac:chgData name="David Warner" userId="S::david_dwarnerii.com#ext#@microsoft.onmicrosoft.com::acafcf14-4098-4a83-9425-e73571277a06" providerId="AD" clId="Web-{A6BD24D5-0586-4EDD-B692-DA6AFEF66044}" dt="2021-12-16T19:18:40.228" v="12"/>
          <ac:spMkLst>
            <pc:docMk/>
            <pc:sldMk cId="1601799563" sldId="2134805597"/>
            <ac:spMk id="4" creationId="{FB38A385-B1E7-4819-B592-51F9358931A1}"/>
          </ac:spMkLst>
        </pc:spChg>
      </pc:sldChg>
      <pc:sldChg chg="addSp">
        <pc:chgData name="David Warner" userId="S::david_dwarnerii.com#ext#@microsoft.onmicrosoft.com::acafcf14-4098-4a83-9425-e73571277a06" providerId="AD" clId="Web-{A6BD24D5-0586-4EDD-B692-DA6AFEF66044}" dt="2021-12-16T19:18:38.103" v="11"/>
        <pc:sldMkLst>
          <pc:docMk/>
          <pc:sldMk cId="4001284136" sldId="2134805598"/>
        </pc:sldMkLst>
        <pc:spChg chg="add">
          <ac:chgData name="David Warner" userId="S::david_dwarnerii.com#ext#@microsoft.onmicrosoft.com::acafcf14-4098-4a83-9425-e73571277a06" providerId="AD" clId="Web-{A6BD24D5-0586-4EDD-B692-DA6AFEF66044}" dt="2021-12-16T19:18:38.103" v="11"/>
          <ac:spMkLst>
            <pc:docMk/>
            <pc:sldMk cId="4001284136" sldId="2134805598"/>
            <ac:spMk id="8" creationId="{B29F2F46-79D9-4324-B7B0-54CCF443A105}"/>
          </ac:spMkLst>
        </pc:spChg>
      </pc:sldChg>
    </pc:docChg>
  </pc:docChgLst>
  <pc:docChgLst>
    <pc:chgData name="Wictor Wilén" userId="c70b8edd-f3ba-4e44-94a1-9cab9cee53de" providerId="ADAL" clId="{3318DE86-A869-4EF0-B847-D35CB97E9567}"/>
    <pc:docChg chg="undo custSel modSld">
      <pc:chgData name="Wictor Wilén" userId="c70b8edd-f3ba-4e44-94a1-9cab9cee53de" providerId="ADAL" clId="{3318DE86-A869-4EF0-B847-D35CB97E9567}" dt="2021-12-09T09:10:37.675" v="154" actId="20577"/>
      <pc:docMkLst>
        <pc:docMk/>
      </pc:docMkLst>
      <pc:sldChg chg="addSp delSp modSp mod">
        <pc:chgData name="Wictor Wilén" userId="c70b8edd-f3ba-4e44-94a1-9cab9cee53de" providerId="ADAL" clId="{3318DE86-A869-4EF0-B847-D35CB97E9567}" dt="2021-12-09T09:10:37.675" v="154" actId="20577"/>
        <pc:sldMkLst>
          <pc:docMk/>
          <pc:sldMk cId="1042411426" sldId="2076136275"/>
        </pc:sldMkLst>
        <pc:spChg chg="del">
          <ac:chgData name="Wictor Wilén" userId="c70b8edd-f3ba-4e44-94a1-9cab9cee53de" providerId="ADAL" clId="{3318DE86-A869-4EF0-B847-D35CB97E9567}" dt="2021-12-09T09:02:34.949" v="3" actId="478"/>
          <ac:spMkLst>
            <pc:docMk/>
            <pc:sldMk cId="1042411426" sldId="2076136275"/>
            <ac:spMk id="3" creationId="{A1FA7C6F-1BB1-49BC-955A-D2F215C53CF9}"/>
          </ac:spMkLst>
        </pc:spChg>
        <pc:spChg chg="mod">
          <ac:chgData name="Wictor Wilén" userId="c70b8edd-f3ba-4e44-94a1-9cab9cee53de" providerId="ADAL" clId="{3318DE86-A869-4EF0-B847-D35CB97E9567}" dt="2021-12-09T09:05:31.889" v="15" actId="1076"/>
          <ac:spMkLst>
            <pc:docMk/>
            <pc:sldMk cId="1042411426" sldId="2076136275"/>
            <ac:spMk id="30" creationId="{93A90230-15CD-41D7-B6A8-64A4A72B6B73}"/>
          </ac:spMkLst>
        </pc:spChg>
        <pc:spChg chg="add mod">
          <ac:chgData name="Wictor Wilén" userId="c70b8edd-f3ba-4e44-94a1-9cab9cee53de" providerId="ADAL" clId="{3318DE86-A869-4EF0-B847-D35CB97E9567}" dt="2021-12-09T09:08:14.124" v="65" actId="14861"/>
          <ac:spMkLst>
            <pc:docMk/>
            <pc:sldMk cId="1042411426" sldId="2076136275"/>
            <ac:spMk id="32" creationId="{0720C23C-3444-4F63-A5AB-EBA7DC8B91CF}"/>
          </ac:spMkLst>
        </pc:spChg>
        <pc:spChg chg="add mod">
          <ac:chgData name="Wictor Wilén" userId="c70b8edd-f3ba-4e44-94a1-9cab9cee53de" providerId="ADAL" clId="{3318DE86-A869-4EF0-B847-D35CB97E9567}" dt="2021-12-09T09:10:37.675" v="154" actId="20577"/>
          <ac:spMkLst>
            <pc:docMk/>
            <pc:sldMk cId="1042411426" sldId="2076136275"/>
            <ac:spMk id="34" creationId="{9CC859BA-EAD0-4A74-BF17-60315F1EC65F}"/>
          </ac:spMkLst>
        </pc:spChg>
        <pc:picChg chg="del">
          <ac:chgData name="Wictor Wilén" userId="c70b8edd-f3ba-4e44-94a1-9cab9cee53de" providerId="ADAL" clId="{3318DE86-A869-4EF0-B847-D35CB97E9567}" dt="2021-12-09T09:03:21.875" v="4" actId="478"/>
          <ac:picMkLst>
            <pc:docMk/>
            <pc:sldMk cId="1042411426" sldId="2076136275"/>
            <ac:picMk id="5" creationId="{ADDECACA-262B-499A-9030-C5179623120E}"/>
          </ac:picMkLst>
        </pc:picChg>
        <pc:picChg chg="del">
          <ac:chgData name="Wictor Wilén" userId="c70b8edd-f3ba-4e44-94a1-9cab9cee53de" providerId="ADAL" clId="{3318DE86-A869-4EF0-B847-D35CB97E9567}" dt="2021-12-09T09:02:29.129" v="0" actId="478"/>
          <ac:picMkLst>
            <pc:docMk/>
            <pc:sldMk cId="1042411426" sldId="2076136275"/>
            <ac:picMk id="20" creationId="{0BA2A08D-0929-4676-8068-78E360ADD65C}"/>
          </ac:picMkLst>
        </pc:picChg>
        <pc:picChg chg="add mod">
          <ac:chgData name="Wictor Wilén" userId="c70b8edd-f3ba-4e44-94a1-9cab9cee53de" providerId="ADAL" clId="{3318DE86-A869-4EF0-B847-D35CB97E9567}" dt="2021-12-09T09:02:32.232" v="2" actId="1076"/>
          <ac:picMkLst>
            <pc:docMk/>
            <pc:sldMk cId="1042411426" sldId="2076136275"/>
            <ac:picMk id="21" creationId="{126715A9-F4EA-4AF4-94B9-738EB026B5AE}"/>
          </ac:picMkLst>
        </pc:picChg>
        <pc:picChg chg="add mod">
          <ac:chgData name="Wictor Wilén" userId="c70b8edd-f3ba-4e44-94a1-9cab9cee53de" providerId="ADAL" clId="{3318DE86-A869-4EF0-B847-D35CB97E9567}" dt="2021-12-09T09:05:27.824" v="12" actId="1076"/>
          <ac:picMkLst>
            <pc:docMk/>
            <pc:sldMk cId="1042411426" sldId="2076136275"/>
            <ac:picMk id="23" creationId="{3DCF1700-D6C6-4694-8EDC-7B60DD77BD7E}"/>
          </ac:picMkLst>
        </pc:picChg>
        <pc:picChg chg="add mod">
          <ac:chgData name="Wictor Wilén" userId="c70b8edd-f3ba-4e44-94a1-9cab9cee53de" providerId="ADAL" clId="{3318DE86-A869-4EF0-B847-D35CB97E9567}" dt="2021-12-09T09:05:36.196" v="17" actId="1440"/>
          <ac:picMkLst>
            <pc:docMk/>
            <pc:sldMk cId="1042411426" sldId="2076136275"/>
            <ac:picMk id="25" creationId="{ED67F532-AD45-452E-B9EA-F61DAEAE8EC3}"/>
          </ac:picMkLst>
        </pc:picChg>
        <pc:picChg chg="add del">
          <ac:chgData name="Wictor Wilén" userId="c70b8edd-f3ba-4e44-94a1-9cab9cee53de" providerId="ADAL" clId="{3318DE86-A869-4EF0-B847-D35CB97E9567}" dt="2021-12-09T09:06:42.857" v="19" actId="22"/>
          <ac:picMkLst>
            <pc:docMk/>
            <pc:sldMk cId="1042411426" sldId="2076136275"/>
            <ac:picMk id="26" creationId="{61013E83-6CCC-4ACB-A3AF-555E199D8DED}"/>
          </ac:picMkLst>
        </pc:picChg>
        <pc:picChg chg="add mod">
          <ac:chgData name="Wictor Wilén" userId="c70b8edd-f3ba-4e44-94a1-9cab9cee53de" providerId="ADAL" clId="{3318DE86-A869-4EF0-B847-D35CB97E9567}" dt="2021-12-09T09:07:04.551" v="24" actId="1440"/>
          <ac:picMkLst>
            <pc:docMk/>
            <pc:sldMk cId="1042411426" sldId="2076136275"/>
            <ac:picMk id="31" creationId="{D3E8E8BE-6939-4AAA-AB1A-8814BCA54391}"/>
          </ac:picMkLst>
        </pc:picChg>
      </pc:sldChg>
    </pc:docChg>
  </pc:docChgLst>
  <pc:docChgLst>
    <pc:chgData name="Gautam Sheth" userId="S::gautam.sheth_valointranet.com#ext#@microsoft.onmicrosoft.com::97082ee2-311e-48ee-9eb5-5105b8086c9e" providerId="AD" clId="Web-{4225EEDF-6345-4536-9BDE-014C4DFAFC35}"/>
    <pc:docChg chg="modSld">
      <pc:chgData name="Gautam Sheth" userId="S::gautam.sheth_valointranet.com#ext#@microsoft.onmicrosoft.com::97082ee2-311e-48ee-9eb5-5105b8086c9e" providerId="AD" clId="Web-{4225EEDF-6345-4536-9BDE-014C4DFAFC35}" dt="2022-03-29T10:50:26.050" v="12" actId="20577"/>
      <pc:docMkLst>
        <pc:docMk/>
      </pc:docMkLst>
      <pc:sldChg chg="modSp">
        <pc:chgData name="Gautam Sheth" userId="S::gautam.sheth_valointranet.com#ext#@microsoft.onmicrosoft.com::97082ee2-311e-48ee-9eb5-5105b8086c9e" providerId="AD" clId="Web-{4225EEDF-6345-4536-9BDE-014C4DFAFC35}" dt="2022-03-29T10:50:26.050" v="12" actId="20577"/>
        <pc:sldMkLst>
          <pc:docMk/>
          <pc:sldMk cId="1884761934" sldId="2076136381"/>
        </pc:sldMkLst>
        <pc:spChg chg="mod">
          <ac:chgData name="Gautam Sheth" userId="S::gautam.sheth_valointranet.com#ext#@microsoft.onmicrosoft.com::97082ee2-311e-48ee-9eb5-5105b8086c9e" providerId="AD" clId="Web-{4225EEDF-6345-4536-9BDE-014C4DFAFC35}" dt="2022-03-29T10:50:26.050" v="12" actId="20577"/>
          <ac:spMkLst>
            <pc:docMk/>
            <pc:sldMk cId="1884761934" sldId="2076136381"/>
            <ac:spMk id="79" creationId="{BC688EBE-40B5-498C-91C5-18E7EAB6AFFE}"/>
          </ac:spMkLst>
        </pc:spChg>
      </pc:sldChg>
    </pc:docChg>
  </pc:docChgLst>
  <pc:docChgLst>
    <pc:chgData name="Paul Bullock" userId="162dc284-9901-47a4-bdd1-300eada006b4" providerId="ADAL" clId="{A02515C1-1115-4F86-BE66-2A21A5EA6E69}"/>
    <pc:docChg chg="undo custSel modSld">
      <pc:chgData name="Paul Bullock" userId="162dc284-9901-47a4-bdd1-300eada006b4" providerId="ADAL" clId="{A02515C1-1115-4F86-BE66-2A21A5EA6E69}" dt="2021-12-23T11:04:14.561" v="231" actId="20577"/>
      <pc:docMkLst>
        <pc:docMk/>
      </pc:docMkLst>
      <pc:sldChg chg="addSp delSp modSp mod">
        <pc:chgData name="Paul Bullock" userId="162dc284-9901-47a4-bdd1-300eada006b4" providerId="ADAL" clId="{A02515C1-1115-4F86-BE66-2A21A5EA6E69}" dt="2021-12-23T11:04:14.561" v="231" actId="20577"/>
        <pc:sldMkLst>
          <pc:docMk/>
          <pc:sldMk cId="1374769157" sldId="2076137639"/>
        </pc:sldMkLst>
        <pc:spChg chg="del mod">
          <ac:chgData name="Paul Bullock" userId="162dc284-9901-47a4-bdd1-300eada006b4" providerId="ADAL" clId="{A02515C1-1115-4F86-BE66-2A21A5EA6E69}" dt="2021-12-23T10:49:30.334" v="81" actId="478"/>
          <ac:spMkLst>
            <pc:docMk/>
            <pc:sldMk cId="1374769157" sldId="2076137639"/>
            <ac:spMk id="2" creationId="{652A555A-6589-45AD-BC1D-9915B444738F}"/>
          </ac:spMkLst>
        </pc:spChg>
        <pc:spChg chg="mod">
          <ac:chgData name="Paul Bullock" userId="162dc284-9901-47a4-bdd1-300eada006b4" providerId="ADAL" clId="{A02515C1-1115-4F86-BE66-2A21A5EA6E69}" dt="2021-12-23T11:04:14.561" v="231" actId="20577"/>
          <ac:spMkLst>
            <pc:docMk/>
            <pc:sldMk cId="1374769157" sldId="2076137639"/>
            <ac:spMk id="5" creationId="{612C861E-93AA-4B5D-8907-782E4E0AF916}"/>
          </ac:spMkLst>
        </pc:spChg>
        <pc:picChg chg="add del mod">
          <ac:chgData name="Paul Bullock" userId="162dc284-9901-47a4-bdd1-300eada006b4" providerId="ADAL" clId="{A02515C1-1115-4F86-BE66-2A21A5EA6E69}" dt="2021-12-23T10:46:39.554" v="1" actId="478"/>
          <ac:picMkLst>
            <pc:docMk/>
            <pc:sldMk cId="1374769157" sldId="2076137639"/>
            <ac:picMk id="7" creationId="{FF47DAC3-5C2C-4E45-BD20-75EECEE7BB93}"/>
          </ac:picMkLst>
        </pc:picChg>
        <pc:picChg chg="add del mod">
          <ac:chgData name="Paul Bullock" userId="162dc284-9901-47a4-bdd1-300eada006b4" providerId="ADAL" clId="{A02515C1-1115-4F86-BE66-2A21A5EA6E69}" dt="2021-12-23T10:56:38.399" v="153" actId="478"/>
          <ac:picMkLst>
            <pc:docMk/>
            <pc:sldMk cId="1374769157" sldId="2076137639"/>
            <ac:picMk id="13" creationId="{FA529704-2357-49F8-85A0-10A7BACC87AF}"/>
          </ac:picMkLst>
        </pc:picChg>
        <pc:picChg chg="add mod">
          <ac:chgData name="Paul Bullock" userId="162dc284-9901-47a4-bdd1-300eada006b4" providerId="ADAL" clId="{A02515C1-1115-4F86-BE66-2A21A5EA6E69}" dt="2021-12-23T10:58:05.368" v="171" actId="1036"/>
          <ac:picMkLst>
            <pc:docMk/>
            <pc:sldMk cId="1374769157" sldId="2076137639"/>
            <ac:picMk id="15" creationId="{68D1B7D1-B08D-48E1-90FD-4024BE60F3B2}"/>
          </ac:picMkLst>
        </pc:picChg>
        <pc:picChg chg="add mod">
          <ac:chgData name="Paul Bullock" userId="162dc284-9901-47a4-bdd1-300eada006b4" providerId="ADAL" clId="{A02515C1-1115-4F86-BE66-2A21A5EA6E69}" dt="2021-12-23T10:58:07.860" v="175" actId="1038"/>
          <ac:picMkLst>
            <pc:docMk/>
            <pc:sldMk cId="1374769157" sldId="2076137639"/>
            <ac:picMk id="16" creationId="{88B283E0-2B25-4F4D-A418-64D226C86900}"/>
          </ac:picMkLst>
        </pc:picChg>
        <pc:picChg chg="add mod">
          <ac:chgData name="Paul Bullock" userId="162dc284-9901-47a4-bdd1-300eada006b4" providerId="ADAL" clId="{A02515C1-1115-4F86-BE66-2A21A5EA6E69}" dt="2021-12-23T10:58:11.652" v="185" actId="1038"/>
          <ac:picMkLst>
            <pc:docMk/>
            <pc:sldMk cId="1374769157" sldId="2076137639"/>
            <ac:picMk id="17" creationId="{39003260-AB30-4010-BB88-7AF3E2A3EAE2}"/>
          </ac:picMkLst>
        </pc:picChg>
        <pc:picChg chg="add mod">
          <ac:chgData name="Paul Bullock" userId="162dc284-9901-47a4-bdd1-300eada006b4" providerId="ADAL" clId="{A02515C1-1115-4F86-BE66-2A21A5EA6E69}" dt="2021-12-23T10:58:13.551" v="188" actId="1035"/>
          <ac:picMkLst>
            <pc:docMk/>
            <pc:sldMk cId="1374769157" sldId="2076137639"/>
            <ac:picMk id="18" creationId="{0DAEE1B7-D46C-4569-A2AE-67179099462C}"/>
          </ac:picMkLst>
        </pc:picChg>
        <pc:picChg chg="add mod">
          <ac:chgData name="Paul Bullock" userId="162dc284-9901-47a4-bdd1-300eada006b4" providerId="ADAL" clId="{A02515C1-1115-4F86-BE66-2A21A5EA6E69}" dt="2021-12-23T11:00:45.587" v="205" actId="1038"/>
          <ac:picMkLst>
            <pc:docMk/>
            <pc:sldMk cId="1374769157" sldId="2076137639"/>
            <ac:picMk id="19" creationId="{470FA67F-A3B9-4F8E-85F3-667B63A7FF3B}"/>
          </ac:picMkLst>
        </pc:picChg>
        <pc:picChg chg="add mod">
          <ac:chgData name="Paul Bullock" userId="162dc284-9901-47a4-bdd1-300eada006b4" providerId="ADAL" clId="{A02515C1-1115-4F86-BE66-2A21A5EA6E69}" dt="2021-12-23T11:00:50.308" v="213" actId="1037"/>
          <ac:picMkLst>
            <pc:docMk/>
            <pc:sldMk cId="1374769157" sldId="2076137639"/>
            <ac:picMk id="20" creationId="{37B7D9BD-8E43-43E5-B9D9-59B12A18FAD7}"/>
          </ac:picMkLst>
        </pc:picChg>
        <pc:picChg chg="add mod">
          <ac:chgData name="Paul Bullock" userId="162dc284-9901-47a4-bdd1-300eada006b4" providerId="ADAL" clId="{A02515C1-1115-4F86-BE66-2A21A5EA6E69}" dt="2021-12-23T10:59:28.495" v="198" actId="14100"/>
          <ac:picMkLst>
            <pc:docMk/>
            <pc:sldMk cId="1374769157" sldId="2076137639"/>
            <ac:picMk id="21" creationId="{068D7F99-A7C9-4E18-87F1-AE562585A1A3}"/>
          </ac:picMkLst>
        </pc:picChg>
        <pc:picChg chg="add mod">
          <ac:chgData name="Paul Bullock" userId="162dc284-9901-47a4-bdd1-300eada006b4" providerId="ADAL" clId="{A02515C1-1115-4F86-BE66-2A21A5EA6E69}" dt="2021-12-23T10:59:16.850" v="196" actId="1076"/>
          <ac:picMkLst>
            <pc:docMk/>
            <pc:sldMk cId="1374769157" sldId="2076137639"/>
            <ac:picMk id="22" creationId="{3DC5161C-9422-4710-9C7D-7252E5AF3677}"/>
          </ac:picMkLst>
        </pc:picChg>
      </pc:sldChg>
    </pc:docChg>
  </pc:docChgLst>
  <pc:docChgLst>
    <pc:chgData name="David Warner" userId="51ffa14d-fdfd-4571-a787-ad4b3bb92711" providerId="ADAL" clId="{FD316A9D-7076-4B9C-BD41-7744CA15F25B}"/>
    <pc:docChg chg="undo custSel modSld">
      <pc:chgData name="David Warner" userId="51ffa14d-fdfd-4571-a787-ad4b3bb92711" providerId="ADAL" clId="{FD316A9D-7076-4B9C-BD41-7744CA15F25B}" dt="2022-08-04T13:49:29.449" v="286" actId="729"/>
      <pc:docMkLst>
        <pc:docMk/>
      </pc:docMkLst>
      <pc:sldChg chg="modSp mod">
        <pc:chgData name="David Warner" userId="51ffa14d-fdfd-4571-a787-ad4b3bb92711" providerId="ADAL" clId="{FD316A9D-7076-4B9C-BD41-7744CA15F25B}" dt="2022-07-22T02:05:29.670" v="18" actId="20577"/>
        <pc:sldMkLst>
          <pc:docMk/>
          <pc:sldMk cId="2967945684" sldId="277"/>
        </pc:sldMkLst>
        <pc:spChg chg="mod">
          <ac:chgData name="David Warner" userId="51ffa14d-fdfd-4571-a787-ad4b3bb92711" providerId="ADAL" clId="{FD316A9D-7076-4B9C-BD41-7744CA15F25B}" dt="2022-07-22T02:05:29.670" v="18" actId="20577"/>
          <ac:spMkLst>
            <pc:docMk/>
            <pc:sldMk cId="2967945684" sldId="277"/>
            <ac:spMk id="4" creationId="{A04E16D6-6682-4068-BF11-BA8E4E8E1BBC}"/>
          </ac:spMkLst>
        </pc:spChg>
      </pc:sldChg>
      <pc:sldChg chg="modSp mod">
        <pc:chgData name="David Warner" userId="51ffa14d-fdfd-4571-a787-ad4b3bb92711" providerId="ADAL" clId="{FD316A9D-7076-4B9C-BD41-7744CA15F25B}" dt="2022-07-22T02:05:12.703" v="8" actId="20577"/>
        <pc:sldMkLst>
          <pc:docMk/>
          <pc:sldMk cId="287163252" sldId="1567"/>
        </pc:sldMkLst>
        <pc:spChg chg="mod">
          <ac:chgData name="David Warner" userId="51ffa14d-fdfd-4571-a787-ad4b3bb92711" providerId="ADAL" clId="{FD316A9D-7076-4B9C-BD41-7744CA15F25B}" dt="2022-07-22T02:05:12.703" v="8" actId="20577"/>
          <ac:spMkLst>
            <pc:docMk/>
            <pc:sldMk cId="287163252" sldId="1567"/>
            <ac:spMk id="8" creationId="{00000000-0000-0000-0000-000000000000}"/>
          </ac:spMkLst>
        </pc:spChg>
      </pc:sldChg>
      <pc:sldChg chg="mod modShow">
        <pc:chgData name="David Warner" userId="51ffa14d-fdfd-4571-a787-ad4b3bb92711" providerId="ADAL" clId="{FD316A9D-7076-4B9C-BD41-7744CA15F25B}" dt="2022-08-04T12:44:15.563" v="224" actId="729"/>
        <pc:sldMkLst>
          <pc:docMk/>
          <pc:sldMk cId="1855247561" sldId="1649"/>
        </pc:sldMkLst>
      </pc:sldChg>
      <pc:sldChg chg="addSp delSp modSp mod">
        <pc:chgData name="David Warner" userId="51ffa14d-fdfd-4571-a787-ad4b3bb92711" providerId="ADAL" clId="{FD316A9D-7076-4B9C-BD41-7744CA15F25B}" dt="2022-08-04T13:12:44.463" v="285" actId="20577"/>
        <pc:sldMkLst>
          <pc:docMk/>
          <pc:sldMk cId="3158043784" sldId="2068"/>
        </pc:sldMkLst>
        <pc:spChg chg="mod">
          <ac:chgData name="David Warner" userId="51ffa14d-fdfd-4571-a787-ad4b3bb92711" providerId="ADAL" clId="{FD316A9D-7076-4B9C-BD41-7744CA15F25B}" dt="2022-08-04T13:12:44.463" v="285" actId="20577"/>
          <ac:spMkLst>
            <pc:docMk/>
            <pc:sldMk cId="3158043784" sldId="2068"/>
            <ac:spMk id="8" creationId="{00000000-0000-0000-0000-000000000000}"/>
          </ac:spMkLst>
        </pc:spChg>
        <pc:picChg chg="add del mod">
          <ac:chgData name="David Warner" userId="51ffa14d-fdfd-4571-a787-ad4b3bb92711" providerId="ADAL" clId="{FD316A9D-7076-4B9C-BD41-7744CA15F25B}" dt="2022-08-04T13:03:05.221" v="243" actId="478"/>
          <ac:picMkLst>
            <pc:docMk/>
            <pc:sldMk cId="3158043784" sldId="2068"/>
            <ac:picMk id="10" creationId="{5D8EEE74-BCB5-EB8A-6E29-E30D1FFB9AB1}"/>
          </ac:picMkLst>
        </pc:picChg>
        <pc:picChg chg="del mod">
          <ac:chgData name="David Warner" userId="51ffa14d-fdfd-4571-a787-ad4b3bb92711" providerId="ADAL" clId="{FD316A9D-7076-4B9C-BD41-7744CA15F25B}" dt="2022-08-04T13:03:07.338" v="244" actId="478"/>
          <ac:picMkLst>
            <pc:docMk/>
            <pc:sldMk cId="3158043784" sldId="2068"/>
            <ac:picMk id="11" creationId="{FF58DC4D-D77D-44E7-8F6C-7088D25DA163}"/>
          </ac:picMkLst>
        </pc:picChg>
        <pc:picChg chg="add mod">
          <ac:chgData name="David Warner" userId="51ffa14d-fdfd-4571-a787-ad4b3bb92711" providerId="ADAL" clId="{FD316A9D-7076-4B9C-BD41-7744CA15F25B}" dt="2022-08-04T13:03:19.187" v="247" actId="14826"/>
          <ac:picMkLst>
            <pc:docMk/>
            <pc:sldMk cId="3158043784" sldId="2068"/>
            <ac:picMk id="12" creationId="{C01306F6-738A-7FB5-5BDC-38085CB0B0D9}"/>
          </ac:picMkLst>
        </pc:picChg>
        <pc:picChg chg="del">
          <ac:chgData name="David Warner" userId="51ffa14d-fdfd-4571-a787-ad4b3bb92711" providerId="ADAL" clId="{FD316A9D-7076-4B9C-BD41-7744CA15F25B}" dt="2022-07-22T02:08:45.885" v="54" actId="478"/>
          <ac:picMkLst>
            <pc:docMk/>
            <pc:sldMk cId="3158043784" sldId="2068"/>
            <ac:picMk id="13" creationId="{05256722-D885-4CFA-9656-C9ECCD1A2898}"/>
          </ac:picMkLst>
        </pc:picChg>
        <pc:picChg chg="mod">
          <ac:chgData name="David Warner" userId="51ffa14d-fdfd-4571-a787-ad4b3bb92711" providerId="ADAL" clId="{FD316A9D-7076-4B9C-BD41-7744CA15F25B}" dt="2022-07-22T02:09:16.446" v="64" actId="1076"/>
          <ac:picMkLst>
            <pc:docMk/>
            <pc:sldMk cId="3158043784" sldId="2068"/>
            <ac:picMk id="14" creationId="{9D456C14-6693-709D-5FC1-D475399932D4}"/>
          </ac:picMkLst>
        </pc:picChg>
      </pc:sldChg>
      <pc:sldChg chg="addSp delSp modSp mod">
        <pc:chgData name="David Warner" userId="51ffa14d-fdfd-4571-a787-ad4b3bb92711" providerId="ADAL" clId="{FD316A9D-7076-4B9C-BD41-7744CA15F25B}" dt="2022-08-04T13:03:49.359" v="254" actId="6549"/>
        <pc:sldMkLst>
          <pc:docMk/>
          <pc:sldMk cId="1056590613" sldId="2076135999"/>
        </pc:sldMkLst>
        <pc:spChg chg="mod">
          <ac:chgData name="David Warner" userId="51ffa14d-fdfd-4571-a787-ad4b3bb92711" providerId="ADAL" clId="{FD316A9D-7076-4B9C-BD41-7744CA15F25B}" dt="2022-08-04T13:03:49.359" v="254" actId="6549"/>
          <ac:spMkLst>
            <pc:docMk/>
            <pc:sldMk cId="1056590613" sldId="2076135999"/>
            <ac:spMk id="10" creationId="{2F9D74B7-8175-43F4-B9E3-807C4AE2FA45}"/>
          </ac:spMkLst>
        </pc:spChg>
        <pc:picChg chg="add del mod">
          <ac:chgData name="David Warner" userId="51ffa14d-fdfd-4571-a787-ad4b3bb92711" providerId="ADAL" clId="{FD316A9D-7076-4B9C-BD41-7744CA15F25B}" dt="2022-07-22T02:10:34.353" v="78" actId="478"/>
          <ac:picMkLst>
            <pc:docMk/>
            <pc:sldMk cId="1056590613" sldId="2076135999"/>
            <ac:picMk id="7" creationId="{35233CF6-D994-21FB-FF01-EA877A7BA487}"/>
          </ac:picMkLst>
        </pc:picChg>
        <pc:picChg chg="add mod">
          <ac:chgData name="David Warner" userId="51ffa14d-fdfd-4571-a787-ad4b3bb92711" providerId="ADAL" clId="{FD316A9D-7076-4B9C-BD41-7744CA15F25B}" dt="2022-08-04T13:03:46.264" v="253" actId="14826"/>
          <ac:picMkLst>
            <pc:docMk/>
            <pc:sldMk cId="1056590613" sldId="2076135999"/>
            <ac:picMk id="7" creationId="{FDECAAA9-34E8-2BF7-C439-B4A6D190E0FA}"/>
          </ac:picMkLst>
        </pc:picChg>
        <pc:picChg chg="del mod">
          <ac:chgData name="David Warner" userId="51ffa14d-fdfd-4571-a787-ad4b3bb92711" providerId="ADAL" clId="{FD316A9D-7076-4B9C-BD41-7744CA15F25B}" dt="2022-08-04T13:03:30.321" v="249" actId="478"/>
          <ac:picMkLst>
            <pc:docMk/>
            <pc:sldMk cId="1056590613" sldId="2076135999"/>
            <ac:picMk id="8" creationId="{CF855FB9-ACF4-4E5B-BB62-3566630F97FC}"/>
          </ac:picMkLst>
        </pc:picChg>
        <pc:picChg chg="add del mod">
          <ac:chgData name="David Warner" userId="51ffa14d-fdfd-4571-a787-ad4b3bb92711" providerId="ADAL" clId="{FD316A9D-7076-4B9C-BD41-7744CA15F25B}" dt="2022-07-22T02:11:58.145" v="157" actId="478"/>
          <ac:picMkLst>
            <pc:docMk/>
            <pc:sldMk cId="1056590613" sldId="2076135999"/>
            <ac:picMk id="11" creationId="{8005BF7C-8272-49AC-9DA6-6AC3340E6F7E}"/>
          </ac:picMkLst>
        </pc:picChg>
        <pc:picChg chg="del mod">
          <ac:chgData name="David Warner" userId="51ffa14d-fdfd-4571-a787-ad4b3bb92711" providerId="ADAL" clId="{FD316A9D-7076-4B9C-BD41-7744CA15F25B}" dt="2022-08-04T13:03:31.585" v="250" actId="478"/>
          <ac:picMkLst>
            <pc:docMk/>
            <pc:sldMk cId="1056590613" sldId="2076135999"/>
            <ac:picMk id="13" creationId="{5A269806-1B40-1474-9AA5-E8DFA39A0220}"/>
          </ac:picMkLst>
        </pc:picChg>
        <pc:picChg chg="mod">
          <ac:chgData name="David Warner" userId="51ffa14d-fdfd-4571-a787-ad4b3bb92711" providerId="ADAL" clId="{FD316A9D-7076-4B9C-BD41-7744CA15F25B}" dt="2022-07-22T02:12:01.298" v="158" actId="1076"/>
          <ac:picMkLst>
            <pc:docMk/>
            <pc:sldMk cId="1056590613" sldId="2076135999"/>
            <ac:picMk id="14" creationId="{A857AB79-07CB-21C8-27A3-97475E3A3A14}"/>
          </ac:picMkLst>
        </pc:picChg>
      </pc:sldChg>
      <pc:sldChg chg="mod modShow">
        <pc:chgData name="David Warner" userId="51ffa14d-fdfd-4571-a787-ad4b3bb92711" providerId="ADAL" clId="{FD316A9D-7076-4B9C-BD41-7744CA15F25B}" dt="2022-08-04T12:44:20.984" v="225" actId="729"/>
        <pc:sldMkLst>
          <pc:docMk/>
          <pc:sldMk cId="3212148701" sldId="2076136274"/>
        </pc:sldMkLst>
      </pc:sldChg>
      <pc:sldChg chg="mod modShow">
        <pc:chgData name="David Warner" userId="51ffa14d-fdfd-4571-a787-ad4b3bb92711" providerId="ADAL" clId="{FD316A9D-7076-4B9C-BD41-7744CA15F25B}" dt="2022-08-04T12:44:20.984" v="225" actId="729"/>
        <pc:sldMkLst>
          <pc:docMk/>
          <pc:sldMk cId="1042411426" sldId="2076136275"/>
        </pc:sldMkLst>
      </pc:sldChg>
      <pc:sldChg chg="mod modShow">
        <pc:chgData name="David Warner" userId="51ffa14d-fdfd-4571-a787-ad4b3bb92711" providerId="ADAL" clId="{FD316A9D-7076-4B9C-BD41-7744CA15F25B}" dt="2022-08-04T13:49:29.449" v="286" actId="729"/>
        <pc:sldMkLst>
          <pc:docMk/>
          <pc:sldMk cId="3779847062" sldId="2076136374"/>
        </pc:sldMkLst>
      </pc:sldChg>
      <pc:sldChg chg="addSp modSp mod modShow">
        <pc:chgData name="David Warner" userId="51ffa14d-fdfd-4571-a787-ad4b3bb92711" providerId="ADAL" clId="{FD316A9D-7076-4B9C-BD41-7744CA15F25B}" dt="2022-08-04T12:44:09.547" v="223" actId="729"/>
        <pc:sldMkLst>
          <pc:docMk/>
          <pc:sldMk cId="2259967023" sldId="2076136379"/>
        </pc:sldMkLst>
        <pc:spChg chg="add mod">
          <ac:chgData name="David Warner" userId="51ffa14d-fdfd-4571-a787-ad4b3bb92711" providerId="ADAL" clId="{FD316A9D-7076-4B9C-BD41-7744CA15F25B}" dt="2022-07-22T02:06:03.854" v="29"/>
          <ac:spMkLst>
            <pc:docMk/>
            <pc:sldMk cId="2259967023" sldId="2076136379"/>
            <ac:spMk id="46" creationId="{622116C8-972B-89AD-35DB-1443C16F25F2}"/>
          </ac:spMkLst>
        </pc:spChg>
      </pc:sldChg>
      <pc:sldChg chg="mod modShow">
        <pc:chgData name="David Warner" userId="51ffa14d-fdfd-4571-a787-ad4b3bb92711" providerId="ADAL" clId="{FD316A9D-7076-4B9C-BD41-7744CA15F25B}" dt="2022-08-04T12:44:15.563" v="224" actId="729"/>
        <pc:sldMkLst>
          <pc:docMk/>
          <pc:sldMk cId="1884761934" sldId="2076136381"/>
        </pc:sldMkLst>
      </pc:sldChg>
      <pc:sldChg chg="addSp delSp modSp mod">
        <pc:chgData name="David Warner" userId="51ffa14d-fdfd-4571-a787-ad4b3bb92711" providerId="ADAL" clId="{FD316A9D-7076-4B9C-BD41-7744CA15F25B}" dt="2022-08-03T14:24:02.497" v="221" actId="478"/>
        <pc:sldMkLst>
          <pc:docMk/>
          <pc:sldMk cId="357588276" sldId="2076136388"/>
        </pc:sldMkLst>
        <pc:spChg chg="add del mod">
          <ac:chgData name="David Warner" userId="51ffa14d-fdfd-4571-a787-ad4b3bb92711" providerId="ADAL" clId="{FD316A9D-7076-4B9C-BD41-7744CA15F25B}" dt="2022-08-03T14:24:02.497" v="221" actId="478"/>
          <ac:spMkLst>
            <pc:docMk/>
            <pc:sldMk cId="357588276" sldId="2076136388"/>
            <ac:spMk id="9" creationId="{E0D431F9-9436-31A8-AA25-22CEB1F467B8}"/>
          </ac:spMkLst>
        </pc:spChg>
        <pc:spChg chg="mod">
          <ac:chgData name="David Warner" userId="51ffa14d-fdfd-4571-a787-ad4b3bb92711" providerId="ADAL" clId="{FD316A9D-7076-4B9C-BD41-7744CA15F25B}" dt="2022-08-03T14:23:56.418" v="220" actId="20577"/>
          <ac:spMkLst>
            <pc:docMk/>
            <pc:sldMk cId="357588276" sldId="2076136388"/>
            <ac:spMk id="12" creationId="{75CBAE06-9187-B701-35F5-2CF292FD68C6}"/>
          </ac:spMkLst>
        </pc:spChg>
      </pc:sldChg>
      <pc:sldChg chg="addSp delSp modSp mod">
        <pc:chgData name="David Warner" userId="51ffa14d-fdfd-4571-a787-ad4b3bb92711" providerId="ADAL" clId="{FD316A9D-7076-4B9C-BD41-7744CA15F25B}" dt="2022-08-04T12:43:54.920" v="222" actId="478"/>
        <pc:sldMkLst>
          <pc:docMk/>
          <pc:sldMk cId="4070501225" sldId="2076136392"/>
        </pc:sldMkLst>
        <pc:spChg chg="add del mod">
          <ac:chgData name="David Warner" userId="51ffa14d-fdfd-4571-a787-ad4b3bb92711" providerId="ADAL" clId="{FD316A9D-7076-4B9C-BD41-7744CA15F25B}" dt="2022-08-04T12:43:54.920" v="222" actId="478"/>
          <ac:spMkLst>
            <pc:docMk/>
            <pc:sldMk cId="4070501225" sldId="2076136392"/>
            <ac:spMk id="24" creationId="{AEE22B25-365F-695E-20CD-CEC6CE9A1E05}"/>
          </ac:spMkLst>
        </pc:spChg>
      </pc:sldChg>
      <pc:sldChg chg="addSp delSp modSp mod">
        <pc:chgData name="David Warner" userId="51ffa14d-fdfd-4571-a787-ad4b3bb92711" providerId="ADAL" clId="{FD316A9D-7076-4B9C-BD41-7744CA15F25B}" dt="2022-08-03T14:04:44.744" v="208" actId="478"/>
        <pc:sldMkLst>
          <pc:docMk/>
          <pc:sldMk cId="1374769157" sldId="2076137639"/>
        </pc:sldMkLst>
        <pc:spChg chg="add del mod">
          <ac:chgData name="David Warner" userId="51ffa14d-fdfd-4571-a787-ad4b3bb92711" providerId="ADAL" clId="{FD316A9D-7076-4B9C-BD41-7744CA15F25B}" dt="2022-08-03T14:04:44.744" v="208" actId="478"/>
          <ac:spMkLst>
            <pc:docMk/>
            <pc:sldMk cId="1374769157" sldId="2076137639"/>
            <ac:spMk id="15" creationId="{34750BF1-9FFE-F5C0-FD1F-57F90AD215B0}"/>
          </ac:spMkLst>
        </pc:spChg>
      </pc:sldChg>
      <pc:sldChg chg="addSp delSp modSp mod">
        <pc:chgData name="David Warner" userId="51ffa14d-fdfd-4571-a787-ad4b3bb92711" providerId="ADAL" clId="{FD316A9D-7076-4B9C-BD41-7744CA15F25B}" dt="2022-08-03T14:04:37.306" v="207" actId="1076"/>
        <pc:sldMkLst>
          <pc:docMk/>
          <pc:sldMk cId="2225302410" sldId="2134805599"/>
        </pc:sldMkLst>
        <pc:spChg chg="ord">
          <ac:chgData name="David Warner" userId="51ffa14d-fdfd-4571-a787-ad4b3bb92711" providerId="ADAL" clId="{FD316A9D-7076-4B9C-BD41-7744CA15F25B}" dt="2022-08-03T14:04:22.156" v="204" actId="166"/>
          <ac:spMkLst>
            <pc:docMk/>
            <pc:sldMk cId="2225302410" sldId="2134805599"/>
            <ac:spMk id="2" creationId="{32A2A11C-7C12-43BB-9A8A-93F82905F045}"/>
          </ac:spMkLst>
        </pc:spChg>
        <pc:spChg chg="ord">
          <ac:chgData name="David Warner" userId="51ffa14d-fdfd-4571-a787-ad4b3bb92711" providerId="ADAL" clId="{FD316A9D-7076-4B9C-BD41-7744CA15F25B}" dt="2022-08-03T14:04:18.527" v="203" actId="166"/>
          <ac:spMkLst>
            <pc:docMk/>
            <pc:sldMk cId="2225302410" sldId="2134805599"/>
            <ac:spMk id="7" creationId="{CF88E080-AAB0-4E09-BFFD-7D0F30EBBB88}"/>
          </ac:spMkLst>
        </pc:spChg>
        <pc:spChg chg="mod">
          <ac:chgData name="David Warner" userId="51ffa14d-fdfd-4571-a787-ad4b3bb92711" providerId="ADAL" clId="{FD316A9D-7076-4B9C-BD41-7744CA15F25B}" dt="2022-08-03T14:03:02.894" v="192" actId="6549"/>
          <ac:spMkLst>
            <pc:docMk/>
            <pc:sldMk cId="2225302410" sldId="2134805599"/>
            <ac:spMk id="11" creationId="{B571AD0C-3126-4280-A183-60F644787939}"/>
          </ac:spMkLst>
        </pc:spChg>
        <pc:spChg chg="add del mod">
          <ac:chgData name="David Warner" userId="51ffa14d-fdfd-4571-a787-ad4b3bb92711" providerId="ADAL" clId="{FD316A9D-7076-4B9C-BD41-7744CA15F25B}" dt="2022-08-03T14:03:07.054" v="194" actId="478"/>
          <ac:spMkLst>
            <pc:docMk/>
            <pc:sldMk cId="2225302410" sldId="2134805599"/>
            <ac:spMk id="17" creationId="{3A9D18C4-7164-474C-25CC-8AD1120C27A5}"/>
          </ac:spMkLst>
        </pc:spChg>
        <pc:picChg chg="mod">
          <ac:chgData name="David Warner" userId="51ffa14d-fdfd-4571-a787-ad4b3bb92711" providerId="ADAL" clId="{FD316A9D-7076-4B9C-BD41-7744CA15F25B}" dt="2022-08-03T14:02:06.653" v="186" actId="1076"/>
          <ac:picMkLst>
            <pc:docMk/>
            <pc:sldMk cId="2225302410" sldId="2134805599"/>
            <ac:picMk id="4" creationId="{A2D81468-85A8-2C1E-FA5E-755310F33438}"/>
          </ac:picMkLst>
        </pc:picChg>
        <pc:picChg chg="mod">
          <ac:chgData name="David Warner" userId="51ffa14d-fdfd-4571-a787-ad4b3bb92711" providerId="ADAL" clId="{FD316A9D-7076-4B9C-BD41-7744CA15F25B}" dt="2022-08-03T14:00:32.281" v="177" actId="1076"/>
          <ac:picMkLst>
            <pc:docMk/>
            <pc:sldMk cId="2225302410" sldId="2134805599"/>
            <ac:picMk id="8" creationId="{D50D8900-9D5B-492F-9464-94D7FB21C565}"/>
          </ac:picMkLst>
        </pc:picChg>
        <pc:picChg chg="mod">
          <ac:chgData name="David Warner" userId="51ffa14d-fdfd-4571-a787-ad4b3bb92711" providerId="ADAL" clId="{FD316A9D-7076-4B9C-BD41-7744CA15F25B}" dt="2022-08-03T14:02:35.412" v="189" actId="1076"/>
          <ac:picMkLst>
            <pc:docMk/>
            <pc:sldMk cId="2225302410" sldId="2134805599"/>
            <ac:picMk id="10" creationId="{B7B65003-E2ED-CBCF-E29D-72DD001700A9}"/>
          </ac:picMkLst>
        </pc:picChg>
        <pc:picChg chg="mod">
          <ac:chgData name="David Warner" userId="51ffa14d-fdfd-4571-a787-ad4b3bb92711" providerId="ADAL" clId="{FD316A9D-7076-4B9C-BD41-7744CA15F25B}" dt="2022-08-03T14:03:05.003" v="193" actId="1076"/>
          <ac:picMkLst>
            <pc:docMk/>
            <pc:sldMk cId="2225302410" sldId="2134805599"/>
            <ac:picMk id="16" creationId="{EE74F255-B9A4-4F64-8BE8-C676CD2FEEAD}"/>
          </ac:picMkLst>
        </pc:picChg>
        <pc:picChg chg="mod">
          <ac:chgData name="David Warner" userId="51ffa14d-fdfd-4571-a787-ad4b3bb92711" providerId="ADAL" clId="{FD316A9D-7076-4B9C-BD41-7744CA15F25B}" dt="2022-08-03T14:04:33.529" v="206" actId="1076"/>
          <ac:picMkLst>
            <pc:docMk/>
            <pc:sldMk cId="2225302410" sldId="2134805599"/>
            <ac:picMk id="18" creationId="{B8C7C95A-2EF9-ED09-2D38-60EA9F9FCEB0}"/>
          </ac:picMkLst>
        </pc:picChg>
        <pc:picChg chg="mod">
          <ac:chgData name="David Warner" userId="51ffa14d-fdfd-4571-a787-ad4b3bb92711" providerId="ADAL" clId="{FD316A9D-7076-4B9C-BD41-7744CA15F25B}" dt="2022-08-03T14:04:33.529" v="206" actId="1076"/>
          <ac:picMkLst>
            <pc:docMk/>
            <pc:sldMk cId="2225302410" sldId="2134805599"/>
            <ac:picMk id="19" creationId="{D272133E-D49A-E85B-D0DD-6A127473B227}"/>
          </ac:picMkLst>
        </pc:picChg>
        <pc:picChg chg="mod">
          <ac:chgData name="David Warner" userId="51ffa14d-fdfd-4571-a787-ad4b3bb92711" providerId="ADAL" clId="{FD316A9D-7076-4B9C-BD41-7744CA15F25B}" dt="2022-08-03T14:04:37.306" v="207" actId="1076"/>
          <ac:picMkLst>
            <pc:docMk/>
            <pc:sldMk cId="2225302410" sldId="2134805599"/>
            <ac:picMk id="20" creationId="{7CA10C75-F0B7-257B-37D1-621B6C451E71}"/>
          </ac:picMkLst>
        </pc:picChg>
        <pc:picChg chg="mod">
          <ac:chgData name="David Warner" userId="51ffa14d-fdfd-4571-a787-ad4b3bb92711" providerId="ADAL" clId="{FD316A9D-7076-4B9C-BD41-7744CA15F25B}" dt="2022-08-03T14:01:08.483" v="183" actId="1076"/>
          <ac:picMkLst>
            <pc:docMk/>
            <pc:sldMk cId="2225302410" sldId="2134805599"/>
            <ac:picMk id="22" creationId="{899EAC29-DA46-2585-8727-CF61DD058234}"/>
          </ac:picMkLst>
        </pc:picChg>
      </pc:sldChg>
      <pc:sldChg chg="addSp modSp">
        <pc:chgData name="David Warner" userId="51ffa14d-fdfd-4571-a787-ad4b3bb92711" providerId="ADAL" clId="{FD316A9D-7076-4B9C-BD41-7744CA15F25B}" dt="2022-07-22T02:05:43.903" v="20"/>
        <pc:sldMkLst>
          <pc:docMk/>
          <pc:sldMk cId="1720789669" sldId="2134805606"/>
        </pc:sldMkLst>
        <pc:spChg chg="add mod">
          <ac:chgData name="David Warner" userId="51ffa14d-fdfd-4571-a787-ad4b3bb92711" providerId="ADAL" clId="{FD316A9D-7076-4B9C-BD41-7744CA15F25B}" dt="2022-07-22T02:05:43.903" v="20"/>
          <ac:spMkLst>
            <pc:docMk/>
            <pc:sldMk cId="1720789669" sldId="2134805606"/>
            <ac:spMk id="24" creationId="{ED0F27AA-B78B-77A1-7FA2-2DE62CB462FC}"/>
          </ac:spMkLst>
        </pc:spChg>
      </pc:sldChg>
      <pc:sldChg chg="addSp modSp">
        <pc:chgData name="David Warner" userId="51ffa14d-fdfd-4571-a787-ad4b3bb92711" providerId="ADAL" clId="{FD316A9D-7076-4B9C-BD41-7744CA15F25B}" dt="2022-07-22T02:05:46.063" v="22"/>
        <pc:sldMkLst>
          <pc:docMk/>
          <pc:sldMk cId="2092425869" sldId="2134805609"/>
        </pc:sldMkLst>
        <pc:spChg chg="add mod">
          <ac:chgData name="David Warner" userId="51ffa14d-fdfd-4571-a787-ad4b3bb92711" providerId="ADAL" clId="{FD316A9D-7076-4B9C-BD41-7744CA15F25B}" dt="2022-07-22T02:05:46.063" v="22"/>
          <ac:spMkLst>
            <pc:docMk/>
            <pc:sldMk cId="2092425869" sldId="2134805609"/>
            <ac:spMk id="21" creationId="{2ADB40DF-D675-600C-781F-79FDE92F823E}"/>
          </ac:spMkLst>
        </pc:spChg>
      </pc:sldChg>
    </pc:docChg>
  </pc:docChgLst>
  <pc:docChgLst>
    <pc:chgData name="Paolo Pialorsi" userId="S::paolo_pialorsi.com#ext#@microsoft.onmicrosoft.com::39954972-e4fe-473f-8237-5db9de0b2218" providerId="AD" clId="Web-{281C1F08-4724-4F55-A910-9AE3B7F1E8A8}"/>
    <pc:docChg chg="modSld">
      <pc:chgData name="Paolo Pialorsi" userId="S::paolo_pialorsi.com#ext#@microsoft.onmicrosoft.com::39954972-e4fe-473f-8237-5db9de0b2218" providerId="AD" clId="Web-{281C1F08-4724-4F55-A910-9AE3B7F1E8A8}" dt="2021-07-22T10:26:03.312" v="142" actId="20577"/>
      <pc:docMkLst>
        <pc:docMk/>
      </pc:docMkLst>
      <pc:sldChg chg="modSp">
        <pc:chgData name="Paolo Pialorsi" userId="S::paolo_pialorsi.com#ext#@microsoft.onmicrosoft.com::39954972-e4fe-473f-8237-5db9de0b2218" providerId="AD" clId="Web-{281C1F08-4724-4F55-A910-9AE3B7F1E8A8}" dt="2021-07-22T10:26:03.312" v="142" actId="20577"/>
        <pc:sldMkLst>
          <pc:docMk/>
          <pc:sldMk cId="1884761934" sldId="2076136381"/>
        </pc:sldMkLst>
        <pc:spChg chg="mod">
          <ac:chgData name="Paolo Pialorsi" userId="S::paolo_pialorsi.com#ext#@microsoft.onmicrosoft.com::39954972-e4fe-473f-8237-5db9de0b2218" providerId="AD" clId="Web-{281C1F08-4724-4F55-A910-9AE3B7F1E8A8}" dt="2021-07-22T10:26:03.312" v="142" actId="20577"/>
          <ac:spMkLst>
            <pc:docMk/>
            <pc:sldMk cId="1884761934" sldId="2076136381"/>
            <ac:spMk id="79" creationId="{BC688EBE-40B5-498C-91C5-18E7EAB6AFFE}"/>
          </ac:spMkLst>
        </pc:spChg>
      </pc:sldChg>
    </pc:docChg>
  </pc:docChgLst>
  <pc:docChgLst>
    <pc:chgData name="Bert Jansen" userId="60478ee6-b91e-4777-b5ab-ff75f809c97c" providerId="ADAL" clId="{CC7B341D-0FC4-459B-8EFA-1B6AE027D77A}"/>
    <pc:docChg chg="undo custSel modSld">
      <pc:chgData name="Bert Jansen" userId="60478ee6-b91e-4777-b5ab-ff75f809c97c" providerId="ADAL" clId="{CC7B341D-0FC4-459B-8EFA-1B6AE027D77A}" dt="2022-03-17T07:50:34.553" v="259" actId="5793"/>
      <pc:docMkLst>
        <pc:docMk/>
      </pc:docMkLst>
      <pc:sldChg chg="delSp modSp mod">
        <pc:chgData name="Bert Jansen" userId="60478ee6-b91e-4777-b5ab-ff75f809c97c" providerId="ADAL" clId="{CC7B341D-0FC4-459B-8EFA-1B6AE027D77A}" dt="2022-03-17T07:50:34.553" v="259" actId="5793"/>
        <pc:sldMkLst>
          <pc:docMk/>
          <pc:sldMk cId="2259967023" sldId="2076136379"/>
        </pc:sldMkLst>
        <pc:spChg chg="del">
          <ac:chgData name="Bert Jansen" userId="60478ee6-b91e-4777-b5ab-ff75f809c97c" providerId="ADAL" clId="{CC7B341D-0FC4-459B-8EFA-1B6AE027D77A}" dt="2022-03-17T07:44:32.897" v="0" actId="478"/>
          <ac:spMkLst>
            <pc:docMk/>
            <pc:sldMk cId="2259967023" sldId="2076136379"/>
            <ac:spMk id="4" creationId="{45F91724-6DD7-4E5A-A65B-3C4829729A73}"/>
          </ac:spMkLst>
        </pc:spChg>
        <pc:spChg chg="mod">
          <ac:chgData name="Bert Jansen" userId="60478ee6-b91e-4777-b5ab-ff75f809c97c" providerId="ADAL" clId="{CC7B341D-0FC4-459B-8EFA-1B6AE027D77A}" dt="2022-03-17T07:50:34.553" v="259" actId="5793"/>
          <ac:spMkLst>
            <pc:docMk/>
            <pc:sldMk cId="2259967023" sldId="2076136379"/>
            <ac:spMk id="79" creationId="{BC688EBE-40B5-498C-91C5-18E7EAB6AFFE}"/>
          </ac:spMkLst>
        </pc:spChg>
        <pc:spChg chg="mod">
          <ac:chgData name="Bert Jansen" userId="60478ee6-b91e-4777-b5ab-ff75f809c97c" providerId="ADAL" clId="{CC7B341D-0FC4-459B-8EFA-1B6AE027D77A}" dt="2022-03-17T07:49:19.285" v="183" actId="20577"/>
          <ac:spMkLst>
            <pc:docMk/>
            <pc:sldMk cId="2259967023" sldId="2076136379"/>
            <ac:spMk id="81" creationId="{1245D908-BDE2-4087-82F6-3DBC148662F5}"/>
          </ac:spMkLst>
        </pc:spChg>
      </pc:sldChg>
    </pc:docChg>
  </pc:docChgLst>
  <pc:docChgLst>
    <pc:chgData name="Erwin van Hunen" userId="S::erwin_valointranet.com#ext#@microsoft.onmicrosoft.com::9b54964f-4ebe-4289-a952-fa09f5f26e1b" providerId="AD" clId="Web-{28C29E70-14A6-4588-A563-4DDF74EEF92F}"/>
    <pc:docChg chg="modSld">
      <pc:chgData name="Erwin van Hunen" userId="S::erwin_valointranet.com#ext#@microsoft.onmicrosoft.com::9b54964f-4ebe-4289-a952-fa09f5f26e1b" providerId="AD" clId="Web-{28C29E70-14A6-4588-A563-4DDF74EEF92F}" dt="2022-01-20T09:17:43.985" v="17" actId="20577"/>
      <pc:docMkLst>
        <pc:docMk/>
      </pc:docMkLst>
      <pc:sldChg chg="delSp modSp">
        <pc:chgData name="Erwin van Hunen" userId="S::erwin_valointranet.com#ext#@microsoft.onmicrosoft.com::9b54964f-4ebe-4289-a952-fa09f5f26e1b" providerId="AD" clId="Web-{28C29E70-14A6-4588-A563-4DDF74EEF92F}" dt="2022-01-20T09:17:43.985" v="17" actId="20577"/>
        <pc:sldMkLst>
          <pc:docMk/>
          <pc:sldMk cId="1884761934" sldId="2076136381"/>
        </pc:sldMkLst>
        <pc:spChg chg="del mod">
          <ac:chgData name="Erwin van Hunen" userId="S::erwin_valointranet.com#ext#@microsoft.onmicrosoft.com::9b54964f-4ebe-4289-a952-fa09f5f26e1b" providerId="AD" clId="Web-{28C29E70-14A6-4588-A563-4DDF74EEF92F}" dt="2022-01-20T09:16:42.999" v="1"/>
          <ac:spMkLst>
            <pc:docMk/>
            <pc:sldMk cId="1884761934" sldId="2076136381"/>
            <ac:spMk id="4" creationId="{E55D7B98-6965-42E1-9B38-A645C3F57C05}"/>
          </ac:spMkLst>
        </pc:spChg>
        <pc:spChg chg="mod">
          <ac:chgData name="Erwin van Hunen" userId="S::erwin_valointranet.com#ext#@microsoft.onmicrosoft.com::9b54964f-4ebe-4289-a952-fa09f5f26e1b" providerId="AD" clId="Web-{28C29E70-14A6-4588-A563-4DDF74EEF92F}" dt="2022-01-20T09:17:43.985" v="17" actId="20577"/>
          <ac:spMkLst>
            <pc:docMk/>
            <pc:sldMk cId="1884761934" sldId="2076136381"/>
            <ac:spMk id="81" creationId="{1245D908-BDE2-4087-82F6-3DBC148662F5}"/>
          </ac:spMkLst>
        </pc:spChg>
      </pc:sldChg>
    </pc:docChg>
  </pc:docChgLst>
  <pc:docChgLst>
    <pc:chgData name="Wictor Wilén" userId="c70b8edd-f3ba-4e44-94a1-9cab9cee53de" providerId="ADAL" clId="{297E2E2C-CA83-41DB-8AD4-7F5F2721F8C4}"/>
    <pc:docChg chg="undo custSel modSld">
      <pc:chgData name="Wictor Wilén" userId="c70b8edd-f3ba-4e44-94a1-9cab9cee53de" providerId="ADAL" clId="{297E2E2C-CA83-41DB-8AD4-7F5F2721F8C4}" dt="2022-02-17T07:54:24.992" v="140" actId="20577"/>
      <pc:docMkLst>
        <pc:docMk/>
      </pc:docMkLst>
      <pc:sldChg chg="addSp delSp modSp mod">
        <pc:chgData name="Wictor Wilén" userId="c70b8edd-f3ba-4e44-94a1-9cab9cee53de" providerId="ADAL" clId="{297E2E2C-CA83-41DB-8AD4-7F5F2721F8C4}" dt="2022-02-17T07:54:24.992" v="140" actId="20577"/>
        <pc:sldMkLst>
          <pc:docMk/>
          <pc:sldMk cId="1042411426" sldId="2076136275"/>
        </pc:sldMkLst>
        <pc:spChg chg="del">
          <ac:chgData name="Wictor Wilén" userId="c70b8edd-f3ba-4e44-94a1-9cab9cee53de" providerId="ADAL" clId="{297E2E2C-CA83-41DB-8AD4-7F5F2721F8C4}" dt="2022-02-17T07:44:01.205" v="67" actId="478"/>
          <ac:spMkLst>
            <pc:docMk/>
            <pc:sldMk cId="1042411426" sldId="2076136275"/>
            <ac:spMk id="19" creationId="{34D585D7-AC58-4F2C-8635-8942E962DB0A}"/>
          </ac:spMkLst>
        </pc:spChg>
        <pc:spChg chg="add mod">
          <ac:chgData name="Wictor Wilén" userId="c70b8edd-f3ba-4e44-94a1-9cab9cee53de" providerId="ADAL" clId="{297E2E2C-CA83-41DB-8AD4-7F5F2721F8C4}" dt="2022-02-17T07:54:24.992" v="140" actId="20577"/>
          <ac:spMkLst>
            <pc:docMk/>
            <pc:sldMk cId="1042411426" sldId="2076136275"/>
            <ac:spMk id="23" creationId="{00229A7C-9123-4F32-A32A-F0D5108D158C}"/>
          </ac:spMkLst>
        </pc:spChg>
        <pc:spChg chg="add mod">
          <ac:chgData name="Wictor Wilén" userId="c70b8edd-f3ba-4e44-94a1-9cab9cee53de" providerId="ADAL" clId="{297E2E2C-CA83-41DB-8AD4-7F5F2721F8C4}" dt="2022-02-17T07:53:57.940" v="137" actId="1076"/>
          <ac:spMkLst>
            <pc:docMk/>
            <pc:sldMk cId="1042411426" sldId="2076136275"/>
            <ac:spMk id="24" creationId="{6622B5D3-D073-427C-9FEE-40DF125126D2}"/>
          </ac:spMkLst>
        </pc:spChg>
        <pc:spChg chg="del">
          <ac:chgData name="Wictor Wilén" userId="c70b8edd-f3ba-4e44-94a1-9cab9cee53de" providerId="ADAL" clId="{297E2E2C-CA83-41DB-8AD4-7F5F2721F8C4}" dt="2022-02-17T07:43:29.096" v="63" actId="478"/>
          <ac:spMkLst>
            <pc:docMk/>
            <pc:sldMk cId="1042411426" sldId="2076136275"/>
            <ac:spMk id="26" creationId="{4FA25474-00C5-4283-AC79-76AFA0AAA2CC}"/>
          </ac:spMkLst>
        </pc:spChg>
        <pc:spChg chg="del">
          <ac:chgData name="Wictor Wilén" userId="c70b8edd-f3ba-4e44-94a1-9cab9cee53de" providerId="ADAL" clId="{297E2E2C-CA83-41DB-8AD4-7F5F2721F8C4}" dt="2022-02-17T06:54:03.244" v="0" actId="478"/>
          <ac:spMkLst>
            <pc:docMk/>
            <pc:sldMk cId="1042411426" sldId="2076136275"/>
            <ac:spMk id="27" creationId="{288C06C0-2791-40D8-83AC-F937DAEEDBB2}"/>
          </ac:spMkLst>
        </pc:spChg>
        <pc:spChg chg="mod">
          <ac:chgData name="Wictor Wilén" userId="c70b8edd-f3ba-4e44-94a1-9cab9cee53de" providerId="ADAL" clId="{297E2E2C-CA83-41DB-8AD4-7F5F2721F8C4}" dt="2022-02-17T07:43:58.129" v="66"/>
          <ac:spMkLst>
            <pc:docMk/>
            <pc:sldMk cId="1042411426" sldId="2076136275"/>
            <ac:spMk id="70" creationId="{174F958A-FBA1-4F60-AFAD-ABB7FE94DD87}"/>
          </ac:spMkLst>
        </pc:spChg>
        <pc:spChg chg="mod">
          <ac:chgData name="Wictor Wilén" userId="c70b8edd-f3ba-4e44-94a1-9cab9cee53de" providerId="ADAL" clId="{297E2E2C-CA83-41DB-8AD4-7F5F2721F8C4}" dt="2022-02-17T07:43:25.217" v="62" actId="20577"/>
          <ac:spMkLst>
            <pc:docMk/>
            <pc:sldMk cId="1042411426" sldId="2076136275"/>
            <ac:spMk id="72" creationId="{9766CF88-1F07-4F26-9B23-FC9D4C5F9C09}"/>
          </ac:spMkLst>
        </pc:spChg>
        <pc:picChg chg="add mod">
          <ac:chgData name="Wictor Wilén" userId="c70b8edd-f3ba-4e44-94a1-9cab9cee53de" providerId="ADAL" clId="{297E2E2C-CA83-41DB-8AD4-7F5F2721F8C4}" dt="2022-02-17T07:51:31.583" v="80" actId="1076"/>
          <ac:picMkLst>
            <pc:docMk/>
            <pc:sldMk cId="1042411426" sldId="2076136275"/>
            <ac:picMk id="4" creationId="{3EA400AC-2C1F-4B05-A21B-B0287F216D18}"/>
          </ac:picMkLst>
        </pc:picChg>
        <pc:picChg chg="add mod">
          <ac:chgData name="Wictor Wilén" userId="c70b8edd-f3ba-4e44-94a1-9cab9cee53de" providerId="ADAL" clId="{297E2E2C-CA83-41DB-8AD4-7F5F2721F8C4}" dt="2022-02-17T07:51:28.885" v="79" actId="1076"/>
          <ac:picMkLst>
            <pc:docMk/>
            <pc:sldMk cId="1042411426" sldId="2076136275"/>
            <ac:picMk id="21" creationId="{E6E070B7-5FD7-4F64-95FD-3AC4A2ECBF3B}"/>
          </ac:picMkLst>
        </pc:picChg>
        <pc:picChg chg="del mod">
          <ac:chgData name="Wictor Wilén" userId="c70b8edd-f3ba-4e44-94a1-9cab9cee53de" providerId="ADAL" clId="{297E2E2C-CA83-41DB-8AD4-7F5F2721F8C4}" dt="2022-02-17T07:51:17.442" v="71" actId="478"/>
          <ac:picMkLst>
            <pc:docMk/>
            <pc:sldMk cId="1042411426" sldId="2076136275"/>
            <ac:picMk id="22" creationId="{D217A86F-8CF1-40CA-90C6-0BE6B7B0FC15}"/>
          </ac:picMkLst>
        </pc:picChg>
      </pc:sldChg>
    </pc:docChg>
  </pc:docChgLst>
  <pc:docChgLst>
    <pc:chgData name="David Warner" userId="S::david_dwarnerii.com#ext#@microsoft.onmicrosoft.com::acafcf14-4098-4a83-9425-e73571277a06" providerId="AD" clId="Web-{41ED04DF-7FDF-4198-AF0A-CD3887AFC387}"/>
    <pc:docChg chg="modSld">
      <pc:chgData name="David Warner" userId="S::david_dwarnerii.com#ext#@microsoft.onmicrosoft.com::acafcf14-4098-4a83-9425-e73571277a06" providerId="AD" clId="Web-{41ED04DF-7FDF-4198-AF0A-CD3887AFC387}" dt="2021-09-13T18:35:40.771" v="69" actId="1076"/>
      <pc:docMkLst>
        <pc:docMk/>
      </pc:docMkLst>
      <pc:sldChg chg="addSp modSp">
        <pc:chgData name="David Warner" userId="S::david_dwarnerii.com#ext#@microsoft.onmicrosoft.com::acafcf14-4098-4a83-9425-e73571277a06" providerId="AD" clId="Web-{41ED04DF-7FDF-4198-AF0A-CD3887AFC387}" dt="2021-09-13T18:35:05.051" v="47" actId="20577"/>
        <pc:sldMkLst>
          <pc:docMk/>
          <pc:sldMk cId="3158043784" sldId="2068"/>
        </pc:sldMkLst>
        <pc:spChg chg="mod">
          <ac:chgData name="David Warner" userId="S::david_dwarnerii.com#ext#@microsoft.onmicrosoft.com::acafcf14-4098-4a83-9425-e73571277a06" providerId="AD" clId="Web-{41ED04DF-7FDF-4198-AF0A-CD3887AFC387}" dt="2021-09-13T18:35:05.051" v="4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41ED04DF-7FDF-4198-AF0A-CD3887AFC387}" dt="2021-09-13T18:34:37.285" v="30" actId="14100"/>
          <ac:picMkLst>
            <pc:docMk/>
            <pc:sldMk cId="3158043784" sldId="2068"/>
            <ac:picMk id="2" creationId="{40F7BB45-2FBF-49FD-91CC-2B449A47A380}"/>
          </ac:picMkLst>
        </pc:picChg>
        <pc:picChg chg="add mod">
          <ac:chgData name="David Warner" userId="S::david_dwarnerii.com#ext#@microsoft.onmicrosoft.com::acafcf14-4098-4a83-9425-e73571277a06" providerId="AD" clId="Web-{41ED04DF-7FDF-4198-AF0A-CD3887AFC387}" dt="2021-09-13T18:34:44.848" v="33"/>
          <ac:picMkLst>
            <pc:docMk/>
            <pc:sldMk cId="3158043784" sldId="2068"/>
            <ac:picMk id="10" creationId="{8AD54953-D55C-4B2B-9CA6-869964B9F100}"/>
          </ac:picMkLst>
        </pc:picChg>
      </pc:sldChg>
      <pc:sldChg chg="addSp modSp">
        <pc:chgData name="David Warner" userId="S::david_dwarnerii.com#ext#@microsoft.onmicrosoft.com::acafcf14-4098-4a83-9425-e73571277a06" providerId="AD" clId="Web-{41ED04DF-7FDF-4198-AF0A-CD3887AFC387}" dt="2021-09-13T18:35:40.771" v="69" actId="1076"/>
        <pc:sldMkLst>
          <pc:docMk/>
          <pc:sldMk cId="1056590613" sldId="2076135999"/>
        </pc:sldMkLst>
        <pc:spChg chg="mod">
          <ac:chgData name="David Warner" userId="S::david_dwarnerii.com#ext#@microsoft.onmicrosoft.com::acafcf14-4098-4a83-9425-e73571277a06" providerId="AD" clId="Web-{41ED04DF-7FDF-4198-AF0A-CD3887AFC387}" dt="2021-09-13T18:35:34.005" v="66"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41ED04DF-7FDF-4198-AF0A-CD3887AFC387}" dt="2021-09-13T18:35:36.177" v="67" actId="1076"/>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41ED04DF-7FDF-4198-AF0A-CD3887AFC387}" dt="2021-09-13T18:35:40.771" v="69"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41ED04DF-7FDF-4198-AF0A-CD3887AFC387}" dt="2021-09-13T18:35:40.755" v="68" actId="1076"/>
          <ac:picMkLst>
            <pc:docMk/>
            <pc:sldMk cId="1056590613" sldId="2076135999"/>
            <ac:picMk id="2050" creationId="{7A73E500-FF23-4449-8BCF-0C8028ECC90A}"/>
          </ac:picMkLst>
        </pc:picChg>
      </pc:sldChg>
    </pc:docChg>
  </pc:docChgLst>
  <pc:docChgLst>
    <pc:chgData name="Paul Bullock" userId="162dc284-9901-47a4-bdd1-300eada006b4" providerId="ADAL" clId="{BE1DBFE7-78DB-4F73-A326-3113761C5D55}"/>
    <pc:docChg chg="custSel modSld">
      <pc:chgData name="Paul Bullock" userId="162dc284-9901-47a4-bdd1-300eada006b4" providerId="ADAL" clId="{BE1DBFE7-78DB-4F73-A326-3113761C5D55}" dt="2021-09-15T20:51:41.665" v="186" actId="1036"/>
      <pc:docMkLst>
        <pc:docMk/>
      </pc:docMkLst>
      <pc:sldChg chg="addSp delSp modSp mod">
        <pc:chgData name="Paul Bullock" userId="162dc284-9901-47a4-bdd1-300eada006b4" providerId="ADAL" clId="{BE1DBFE7-78DB-4F73-A326-3113761C5D55}" dt="2021-09-15T20:51:41.665" v="186" actId="1036"/>
        <pc:sldMkLst>
          <pc:docMk/>
          <pc:sldMk cId="1374769157" sldId="2076137639"/>
        </pc:sldMkLst>
        <pc:spChg chg="del">
          <ac:chgData name="Paul Bullock" userId="162dc284-9901-47a4-bdd1-300eada006b4" providerId="ADAL" clId="{BE1DBFE7-78DB-4F73-A326-3113761C5D55}" dt="2021-09-15T20:45:17.780" v="0" actId="478"/>
          <ac:spMkLst>
            <pc:docMk/>
            <pc:sldMk cId="1374769157" sldId="2076137639"/>
            <ac:spMk id="2" creationId="{C7423E62-9B25-4480-8938-1C1EE7E496FE}"/>
          </ac:spMkLst>
        </pc:spChg>
        <pc:spChg chg="mod">
          <ac:chgData name="Paul Bullock" userId="162dc284-9901-47a4-bdd1-300eada006b4" providerId="ADAL" clId="{BE1DBFE7-78DB-4F73-A326-3113761C5D55}" dt="2021-09-15T20:50:34.331" v="182" actId="20577"/>
          <ac:spMkLst>
            <pc:docMk/>
            <pc:sldMk cId="1374769157" sldId="2076137639"/>
            <ac:spMk id="5" creationId="{612C861E-93AA-4B5D-8907-782E4E0AF916}"/>
          </ac:spMkLst>
        </pc:spChg>
        <pc:picChg chg="del">
          <ac:chgData name="Paul Bullock" userId="162dc284-9901-47a4-bdd1-300eada006b4" providerId="ADAL" clId="{BE1DBFE7-78DB-4F73-A326-3113761C5D55}" dt="2021-09-15T20:47:02.971" v="110" actId="478"/>
          <ac:picMkLst>
            <pc:docMk/>
            <pc:sldMk cId="1374769157" sldId="2076137639"/>
            <ac:picMk id="7" creationId="{336E4C66-A8A3-4078-BD1E-E1DBC4EB72CB}"/>
          </ac:picMkLst>
        </pc:picChg>
        <pc:picChg chg="add mod ord modCrop">
          <ac:chgData name="Paul Bullock" userId="162dc284-9901-47a4-bdd1-300eada006b4" providerId="ADAL" clId="{BE1DBFE7-78DB-4F73-A326-3113761C5D55}" dt="2021-09-15T20:51:41.665" v="186" actId="1036"/>
          <ac:picMkLst>
            <pc:docMk/>
            <pc:sldMk cId="1374769157" sldId="2076137639"/>
            <ac:picMk id="9" creationId="{E006F36B-680E-4A1E-AE9F-0B2B5ED99D5E}"/>
          </ac:picMkLst>
        </pc:picChg>
      </pc:sldChg>
    </pc:docChg>
  </pc:docChgLst>
  <pc:docChgLst>
    <pc:chgData name="Wictor Wilén" userId="c70b8edd-f3ba-4e44-94a1-9cab9cee53de" providerId="ADAL" clId="{E6730B2C-24F3-419D-BCE6-99013987170A}"/>
    <pc:docChg chg="undo redo custSel modSld">
      <pc:chgData name="Wictor Wilén" userId="c70b8edd-f3ba-4e44-94a1-9cab9cee53de" providerId="ADAL" clId="{E6730B2C-24F3-419D-BCE6-99013987170A}" dt="2021-11-11T08:03:35.876" v="242" actId="207"/>
      <pc:docMkLst>
        <pc:docMk/>
      </pc:docMkLst>
      <pc:sldChg chg="addSp delSp modSp mod">
        <pc:chgData name="Wictor Wilén" userId="c70b8edd-f3ba-4e44-94a1-9cab9cee53de" providerId="ADAL" clId="{E6730B2C-24F3-419D-BCE6-99013987170A}" dt="2021-11-11T08:03:35.876" v="242" actId="207"/>
        <pc:sldMkLst>
          <pc:docMk/>
          <pc:sldMk cId="1042411426" sldId="2076136275"/>
        </pc:sldMkLst>
        <pc:spChg chg="del">
          <ac:chgData name="Wictor Wilén" userId="c70b8edd-f3ba-4e44-94a1-9cab9cee53de" providerId="ADAL" clId="{E6730B2C-24F3-419D-BCE6-99013987170A}" dt="2021-11-11T07:57:25.512" v="0" actId="478"/>
          <ac:spMkLst>
            <pc:docMk/>
            <pc:sldMk cId="1042411426" sldId="2076136275"/>
            <ac:spMk id="3" creationId="{269409D8-CF6A-4584-B5FB-5A80C1787A2B}"/>
          </ac:spMkLst>
        </pc:spChg>
        <pc:spChg chg="mod">
          <ac:chgData name="Wictor Wilén" userId="c70b8edd-f3ba-4e44-94a1-9cab9cee53de" providerId="ADAL" clId="{E6730B2C-24F3-419D-BCE6-99013987170A}" dt="2021-11-11T08:03:28.418" v="239" actId="1076"/>
          <ac:spMkLst>
            <pc:docMk/>
            <pc:sldMk cId="1042411426" sldId="2076136275"/>
            <ac:spMk id="29" creationId="{76596D13-D545-4853-91AA-F3BF014DAE76}"/>
          </ac:spMkLst>
        </pc:spChg>
        <pc:spChg chg="mod">
          <ac:chgData name="Wictor Wilén" userId="c70b8edd-f3ba-4e44-94a1-9cab9cee53de" providerId="ADAL" clId="{E6730B2C-24F3-419D-BCE6-99013987170A}" dt="2021-11-11T08:03:28.418" v="239" actId="1076"/>
          <ac:spMkLst>
            <pc:docMk/>
            <pc:sldMk cId="1042411426" sldId="2076136275"/>
            <ac:spMk id="30" creationId="{93A90230-15CD-41D7-B6A8-64A4A72B6B73}"/>
          </ac:spMkLst>
        </pc:spChg>
        <pc:spChg chg="mod">
          <ac:chgData name="Wictor Wilén" userId="c70b8edd-f3ba-4e44-94a1-9cab9cee53de" providerId="ADAL" clId="{E6730B2C-24F3-419D-BCE6-99013987170A}" dt="2021-11-11T08:03:35.876" v="242" actId="207"/>
          <ac:spMkLst>
            <pc:docMk/>
            <pc:sldMk cId="1042411426" sldId="2076136275"/>
            <ac:spMk id="70" creationId="{174F958A-FBA1-4F60-AFAD-ABB7FE94DD87}"/>
          </ac:spMkLst>
        </pc:spChg>
        <pc:spChg chg="mod">
          <ac:chgData name="Wictor Wilén" userId="c70b8edd-f3ba-4e44-94a1-9cab9cee53de" providerId="ADAL" clId="{E6730B2C-24F3-419D-BCE6-99013987170A}" dt="2021-11-11T08:03:28.418" v="239" actId="1076"/>
          <ac:spMkLst>
            <pc:docMk/>
            <pc:sldMk cId="1042411426" sldId="2076136275"/>
            <ac:spMk id="71" creationId="{6C0C034F-0BC5-4303-8B7D-BC0C408AD3DA}"/>
          </ac:spMkLst>
        </pc:spChg>
        <pc:spChg chg="mod">
          <ac:chgData name="Wictor Wilén" userId="c70b8edd-f3ba-4e44-94a1-9cab9cee53de" providerId="ADAL" clId="{E6730B2C-24F3-419D-BCE6-99013987170A}" dt="2021-11-11T08:03:28.418" v="239" actId="1076"/>
          <ac:spMkLst>
            <pc:docMk/>
            <pc:sldMk cId="1042411426" sldId="2076136275"/>
            <ac:spMk id="72" creationId="{9766CF88-1F07-4F26-9B23-FC9D4C5F9C09}"/>
          </ac:spMkLst>
        </pc:spChg>
        <pc:grpChg chg="del">
          <ac:chgData name="Wictor Wilén" userId="c70b8edd-f3ba-4e44-94a1-9cab9cee53de" providerId="ADAL" clId="{E6730B2C-24F3-419D-BCE6-99013987170A}" dt="2021-11-11T07:58:00.486" v="42" actId="478"/>
          <ac:grpSpMkLst>
            <pc:docMk/>
            <pc:sldMk cId="1042411426" sldId="2076136275"/>
            <ac:grpSpMk id="34" creationId="{6EA4FB5B-27C4-479D-A660-DEC15AA97AA6}"/>
          </ac:grpSpMkLst>
        </pc:grpChg>
        <pc:picChg chg="del">
          <ac:chgData name="Wictor Wilén" userId="c70b8edd-f3ba-4e44-94a1-9cab9cee53de" providerId="ADAL" clId="{E6730B2C-24F3-419D-BCE6-99013987170A}" dt="2021-11-11T07:58:02.412" v="43" actId="478"/>
          <ac:picMkLst>
            <pc:docMk/>
            <pc:sldMk cId="1042411426" sldId="2076136275"/>
            <ac:picMk id="4" creationId="{2F345F4F-CF22-406F-B5B6-522FD7DFED39}"/>
          </ac:picMkLst>
        </pc:picChg>
        <pc:picChg chg="del">
          <ac:chgData name="Wictor Wilén" userId="c70b8edd-f3ba-4e44-94a1-9cab9cee53de" providerId="ADAL" clId="{E6730B2C-24F3-419D-BCE6-99013987170A}" dt="2021-11-11T08:02:30.576" v="190" actId="478"/>
          <ac:picMkLst>
            <pc:docMk/>
            <pc:sldMk cId="1042411426" sldId="2076136275"/>
            <ac:picMk id="19" creationId="{67BAB0CC-3DB5-4F66-991D-2D62B1972789}"/>
          </ac:picMkLst>
        </pc:picChg>
        <pc:picChg chg="add mod">
          <ac:chgData name="Wictor Wilén" userId="c70b8edd-f3ba-4e44-94a1-9cab9cee53de" providerId="ADAL" clId="{E6730B2C-24F3-419D-BCE6-99013987170A}" dt="2021-11-11T07:58:14.794" v="45" actId="1076"/>
          <ac:picMkLst>
            <pc:docMk/>
            <pc:sldMk cId="1042411426" sldId="2076136275"/>
            <ac:picMk id="20" creationId="{0BA2A08D-0929-4676-8068-78E360ADD65C}"/>
          </ac:picMkLst>
        </pc:picChg>
        <pc:picChg chg="add mod">
          <ac:chgData name="Wictor Wilén" userId="c70b8edd-f3ba-4e44-94a1-9cab9cee53de" providerId="ADAL" clId="{E6730B2C-24F3-419D-BCE6-99013987170A}" dt="2021-11-11T08:02:45.394" v="196" actId="1440"/>
          <ac:picMkLst>
            <pc:docMk/>
            <pc:sldMk cId="1042411426" sldId="2076136275"/>
            <ac:picMk id="22" creationId="{F69BDFD6-D409-4CF2-89B1-E7FDF914087D}"/>
          </ac:picMkLst>
        </pc:picChg>
      </pc:sldChg>
    </pc:docChg>
  </pc:docChgLst>
  <pc:docChgLst>
    <pc:chgData name="David Warner" userId="S::david_dwarnerii.com#ext#@microsoft.onmicrosoft.com::acafcf14-4098-4a83-9425-e73571277a06" providerId="AD" clId="Web-{BE3FF6C3-7984-4C04-9898-474D90A7C01E}"/>
    <pc:docChg chg="modSld">
      <pc:chgData name="David Warner" userId="S::david_dwarnerii.com#ext#@microsoft.onmicrosoft.com::acafcf14-4098-4a83-9425-e73571277a06" providerId="AD" clId="Web-{BE3FF6C3-7984-4C04-9898-474D90A7C01E}" dt="2022-03-17T14:10:35.663" v="10" actId="20577"/>
      <pc:docMkLst>
        <pc:docMk/>
      </pc:docMkLst>
      <pc:sldChg chg="modSp">
        <pc:chgData name="David Warner" userId="S::david_dwarnerii.com#ext#@microsoft.onmicrosoft.com::acafcf14-4098-4a83-9425-e73571277a06" providerId="AD" clId="Web-{BE3FF6C3-7984-4C04-9898-474D90A7C01E}" dt="2022-03-17T14:10:35.663" v="10" actId="20577"/>
        <pc:sldMkLst>
          <pc:docMk/>
          <pc:sldMk cId="287163252" sldId="1567"/>
        </pc:sldMkLst>
        <pc:spChg chg="mod">
          <ac:chgData name="David Warner" userId="S::david_dwarnerii.com#ext#@microsoft.onmicrosoft.com::acafcf14-4098-4a83-9425-e73571277a06" providerId="AD" clId="Web-{BE3FF6C3-7984-4C04-9898-474D90A7C01E}" dt="2022-03-17T14:10:35.663" v="10" actId="20577"/>
          <ac:spMkLst>
            <pc:docMk/>
            <pc:sldMk cId="287163252" sldId="1567"/>
            <ac:spMk id="4" creationId="{6D6A38F4-1DB0-4D3C-9D51-31CF9A1427E5}"/>
          </ac:spMkLst>
        </pc:spChg>
      </pc:sldChg>
    </pc:docChg>
  </pc:docChgLst>
  <pc:docChgLst>
    <pc:chgData name="David Warner" userId="S::david_dwarnerii.com#ext#@microsoft.onmicrosoft.com::acafcf14-4098-4a83-9425-e73571277a06" providerId="AD" clId="Web-{AC21FC2B-E1E5-4621-93B7-D5B362C60EAA}"/>
    <pc:docChg chg="modSld">
      <pc:chgData name="David Warner" userId="S::david_dwarnerii.com#ext#@microsoft.onmicrosoft.com::acafcf14-4098-4a83-9425-e73571277a06" providerId="AD" clId="Web-{AC21FC2B-E1E5-4621-93B7-D5B362C60EAA}" dt="2021-09-01T17:45:03.733" v="0"/>
      <pc:docMkLst>
        <pc:docMk/>
      </pc:docMkLst>
      <pc:sldChg chg="delSp">
        <pc:chgData name="David Warner" userId="S::david_dwarnerii.com#ext#@microsoft.onmicrosoft.com::acafcf14-4098-4a83-9425-e73571277a06" providerId="AD" clId="Web-{AC21FC2B-E1E5-4621-93B7-D5B362C60EAA}" dt="2021-09-01T17:45:03.733" v="0"/>
        <pc:sldMkLst>
          <pc:docMk/>
          <pc:sldMk cId="4001284136" sldId="2134805598"/>
        </pc:sldMkLst>
        <pc:spChg chg="del">
          <ac:chgData name="David Warner" userId="S::david_dwarnerii.com#ext#@microsoft.onmicrosoft.com::acafcf14-4098-4a83-9425-e73571277a06" providerId="AD" clId="Web-{AC21FC2B-E1E5-4621-93B7-D5B362C60EAA}" dt="2021-09-01T17:45:03.733" v="0"/>
          <ac:spMkLst>
            <pc:docMk/>
            <pc:sldMk cId="4001284136" sldId="2134805598"/>
            <ac:spMk id="19" creationId="{C0F63698-ECE4-4223-969C-6F239A7F7E9E}"/>
          </ac:spMkLst>
        </pc:spChg>
      </pc:sldChg>
    </pc:docChg>
  </pc:docChgLst>
  <pc:docChgLst>
    <pc:chgData name="Wictor Wilén" userId="c70b8edd-f3ba-4e44-94a1-9cab9cee53de" providerId="ADAL" clId="{C655D13B-FA2E-4210-9D4B-0303F8E6982F}"/>
    <pc:docChg chg="undo redo custSel modSld">
      <pc:chgData name="Wictor Wilén" userId="c70b8edd-f3ba-4e44-94a1-9cab9cee53de" providerId="ADAL" clId="{C655D13B-FA2E-4210-9D4B-0303F8E6982F}" dt="2021-09-16T09:35:46.674" v="431" actId="166"/>
      <pc:docMkLst>
        <pc:docMk/>
      </pc:docMkLst>
      <pc:sldChg chg="addSp delSp modSp mod">
        <pc:chgData name="Wictor Wilén" userId="c70b8edd-f3ba-4e44-94a1-9cab9cee53de" providerId="ADAL" clId="{C655D13B-FA2E-4210-9D4B-0303F8E6982F}" dt="2021-09-16T09:35:46.674" v="431" actId="166"/>
        <pc:sldMkLst>
          <pc:docMk/>
          <pc:sldMk cId="1042411426" sldId="2076136275"/>
        </pc:sldMkLst>
        <pc:spChg chg="del">
          <ac:chgData name="Wictor Wilén" userId="c70b8edd-f3ba-4e44-94a1-9cab9cee53de" providerId="ADAL" clId="{C655D13B-FA2E-4210-9D4B-0303F8E6982F}" dt="2021-09-16T09:22:13.374" v="0" actId="478"/>
          <ac:spMkLst>
            <pc:docMk/>
            <pc:sldMk cId="1042411426" sldId="2076136275"/>
            <ac:spMk id="3" creationId="{B6F61665-B9E8-4D0F-832F-83A37C324E1A}"/>
          </ac:spMkLst>
        </pc:spChg>
        <pc:spChg chg="mod">
          <ac:chgData name="Wictor Wilén" userId="c70b8edd-f3ba-4e44-94a1-9cab9cee53de" providerId="ADAL" clId="{C655D13B-FA2E-4210-9D4B-0303F8E6982F}" dt="2021-09-16T09:33:08.317" v="388" actId="404"/>
          <ac:spMkLst>
            <pc:docMk/>
            <pc:sldMk cId="1042411426" sldId="2076136275"/>
            <ac:spMk id="30" creationId="{93A90230-15CD-41D7-B6A8-64A4A72B6B73}"/>
          </ac:spMkLst>
        </pc:spChg>
        <pc:spChg chg="mod">
          <ac:chgData name="Wictor Wilén" userId="c70b8edd-f3ba-4e44-94a1-9cab9cee53de" providerId="ADAL" clId="{C655D13B-FA2E-4210-9D4B-0303F8E6982F}" dt="2021-09-16T09:33:57.320" v="420" actId="113"/>
          <ac:spMkLst>
            <pc:docMk/>
            <pc:sldMk cId="1042411426" sldId="2076136275"/>
            <ac:spMk id="70" creationId="{174F958A-FBA1-4F60-AFAD-ABB7FE94DD87}"/>
          </ac:spMkLst>
        </pc:spChg>
        <pc:spChg chg="mod">
          <ac:chgData name="Wictor Wilén" userId="c70b8edd-f3ba-4e44-94a1-9cab9cee53de" providerId="ADAL" clId="{C655D13B-FA2E-4210-9D4B-0303F8E6982F}" dt="2021-09-16T09:33:11.588" v="389" actId="404"/>
          <ac:spMkLst>
            <pc:docMk/>
            <pc:sldMk cId="1042411426" sldId="2076136275"/>
            <ac:spMk id="72" creationId="{9766CF88-1F07-4F26-9B23-FC9D4C5F9C09}"/>
          </ac:spMkLst>
        </pc:spChg>
        <pc:picChg chg="add mod">
          <ac:chgData name="Wictor Wilén" userId="c70b8edd-f3ba-4e44-94a1-9cab9cee53de" providerId="ADAL" clId="{C655D13B-FA2E-4210-9D4B-0303F8E6982F}" dt="2021-09-16T09:30:17.071" v="374" actId="1076"/>
          <ac:picMkLst>
            <pc:docMk/>
            <pc:sldMk cId="1042411426" sldId="2076136275"/>
            <ac:picMk id="5" creationId="{6ADC28F2-FC24-4313-AA32-3874619C38B4}"/>
          </ac:picMkLst>
        </pc:picChg>
        <pc:picChg chg="del">
          <ac:chgData name="Wictor Wilén" userId="c70b8edd-f3ba-4e44-94a1-9cab9cee53de" providerId="ADAL" clId="{C655D13B-FA2E-4210-9D4B-0303F8E6982F}" dt="2021-09-16T09:30:41.599" v="376" actId="478"/>
          <ac:picMkLst>
            <pc:docMk/>
            <pc:sldMk cId="1042411426" sldId="2076136275"/>
            <ac:picMk id="19" creationId="{93A51077-E752-4A5F-9601-679342143092}"/>
          </ac:picMkLst>
        </pc:picChg>
        <pc:picChg chg="add mod ord">
          <ac:chgData name="Wictor Wilén" userId="c70b8edd-f3ba-4e44-94a1-9cab9cee53de" providerId="ADAL" clId="{C655D13B-FA2E-4210-9D4B-0303F8E6982F}" dt="2021-09-16T09:35:46.674" v="431" actId="166"/>
          <ac:picMkLst>
            <pc:docMk/>
            <pc:sldMk cId="1042411426" sldId="2076136275"/>
            <ac:picMk id="21" creationId="{1B4A790C-0AAF-44C1-8E8C-BFC5A0E8B334}"/>
          </ac:picMkLst>
        </pc:picChg>
        <pc:picChg chg="del">
          <ac:chgData name="Wictor Wilén" userId="c70b8edd-f3ba-4e44-94a1-9cab9cee53de" providerId="ADAL" clId="{C655D13B-FA2E-4210-9D4B-0303F8E6982F}" dt="2021-09-16T09:30:13.621" v="372" actId="478"/>
          <ac:picMkLst>
            <pc:docMk/>
            <pc:sldMk cId="1042411426" sldId="2076136275"/>
            <ac:picMk id="22" creationId="{D0354124-749D-4FA6-89B6-26DBB07C3786}"/>
          </ac:picMkLst>
        </pc:picChg>
        <pc:picChg chg="del">
          <ac:chgData name="Wictor Wilén" userId="c70b8edd-f3ba-4e44-94a1-9cab9cee53de" providerId="ADAL" clId="{C655D13B-FA2E-4210-9D4B-0303F8E6982F}" dt="2021-09-16T09:35:16.367" v="421" actId="478"/>
          <ac:picMkLst>
            <pc:docMk/>
            <pc:sldMk cId="1042411426" sldId="2076136275"/>
            <ac:picMk id="24" creationId="{FE95474F-96C9-4752-8BF1-7653BC1D83C4}"/>
          </ac:picMkLst>
        </pc:picChg>
        <pc:picChg chg="add mod">
          <ac:chgData name="Wictor Wilén" userId="c70b8edd-f3ba-4e44-94a1-9cab9cee53de" providerId="ADAL" clId="{C655D13B-FA2E-4210-9D4B-0303F8E6982F}" dt="2021-09-16T09:35:40.214" v="430" actId="108"/>
          <ac:picMkLst>
            <pc:docMk/>
            <pc:sldMk cId="1042411426" sldId="2076136275"/>
            <ac:picMk id="25" creationId="{3F7FCB68-9025-4B6C-97B9-F87ED72E71A5}"/>
          </ac:picMkLst>
        </pc:picChg>
        <pc:picChg chg="del">
          <ac:chgData name="Wictor Wilén" userId="c70b8edd-f3ba-4e44-94a1-9cab9cee53de" providerId="ADAL" clId="{C655D13B-FA2E-4210-9D4B-0303F8E6982F}" dt="2021-09-16T09:30:40.164" v="375" actId="478"/>
          <ac:picMkLst>
            <pc:docMk/>
            <pc:sldMk cId="1042411426" sldId="2076136275"/>
            <ac:picMk id="1026" creationId="{F2D5FCE2-51CC-497D-B452-6B010FFB528E}"/>
          </ac:picMkLst>
        </pc:picChg>
      </pc:sldChg>
    </pc:docChg>
  </pc:docChgLst>
  <pc:docChgLst>
    <pc:chgData name="Gautam Sheth" userId="S::gautam.sheth_valointranet.com#ext#@microsoft.onmicrosoft.com::97082ee2-311e-48ee-9eb5-5105b8086c9e" providerId="AD" clId="Web-{87E4D507-2411-A319-A073-E0DA96CA3338}"/>
    <pc:docChg chg="modSld">
      <pc:chgData name="Gautam Sheth" userId="S::gautam.sheth_valointranet.com#ext#@microsoft.onmicrosoft.com::97082ee2-311e-48ee-9eb5-5105b8086c9e" providerId="AD" clId="Web-{87E4D507-2411-A319-A073-E0DA96CA3338}" dt="2022-03-17T12:26:00.773" v="18" actId="1076"/>
      <pc:docMkLst>
        <pc:docMk/>
      </pc:docMkLst>
      <pc:sldChg chg="modSp">
        <pc:chgData name="Gautam Sheth" userId="S::gautam.sheth_valointranet.com#ext#@microsoft.onmicrosoft.com::97082ee2-311e-48ee-9eb5-5105b8086c9e" providerId="AD" clId="Web-{87E4D507-2411-A319-A073-E0DA96CA3338}" dt="2022-03-17T12:26:00.773" v="18" actId="1076"/>
        <pc:sldMkLst>
          <pc:docMk/>
          <pc:sldMk cId="1884761934" sldId="2076136381"/>
        </pc:sldMkLst>
        <pc:spChg chg="mod">
          <ac:chgData name="Gautam Sheth" userId="S::gautam.sheth_valointranet.com#ext#@microsoft.onmicrosoft.com::97082ee2-311e-48ee-9eb5-5105b8086c9e" providerId="AD" clId="Web-{87E4D507-2411-A319-A073-E0DA96CA3338}" dt="2022-03-17T12:26:00.773" v="18"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87E4D507-2411-A319-A073-E0DA96CA3338}" dt="2022-03-17T12:25:35.506" v="17" actId="20577"/>
          <ac:spMkLst>
            <pc:docMk/>
            <pc:sldMk cId="1884761934" sldId="2076136381"/>
            <ac:spMk id="79" creationId="{BC688EBE-40B5-498C-91C5-18E7EAB6AFFE}"/>
          </ac:spMkLst>
        </pc:spChg>
      </pc:sldChg>
    </pc:docChg>
  </pc:docChgLst>
  <pc:docChgLst>
    <pc:chgData name="David Warner" userId="S::david_dwarnerii.com#ext#@microsoft.onmicrosoft.com::acafcf14-4098-4a83-9425-e73571277a06" providerId="AD" clId="Web-{93A54F5C-5EE4-4301-BB91-6FC1292E3B25}"/>
    <pc:docChg chg="modSld">
      <pc:chgData name="David Warner" userId="S::david_dwarnerii.com#ext#@microsoft.onmicrosoft.com::acafcf14-4098-4a83-9425-e73571277a06" providerId="AD" clId="Web-{93A54F5C-5EE4-4301-BB91-6FC1292E3B25}" dt="2022-02-01T22:04:05.282" v="144" actId="20577"/>
      <pc:docMkLst>
        <pc:docMk/>
      </pc:docMkLst>
      <pc:sldChg chg="addSp delSp modSp">
        <pc:chgData name="David Warner" userId="S::david_dwarnerii.com#ext#@microsoft.onmicrosoft.com::acafcf14-4098-4a83-9425-e73571277a06" providerId="AD" clId="Web-{93A54F5C-5EE4-4301-BB91-6FC1292E3B25}" dt="2022-02-01T22:04:05.282" v="144" actId="20577"/>
        <pc:sldMkLst>
          <pc:docMk/>
          <pc:sldMk cId="2225302410" sldId="2134805599"/>
        </pc:sldMkLst>
        <pc:spChg chg="add del mod">
          <ac:chgData name="David Warner" userId="S::david_dwarnerii.com#ext#@microsoft.onmicrosoft.com::acafcf14-4098-4a83-9425-e73571277a06" providerId="AD" clId="Web-{93A54F5C-5EE4-4301-BB91-6FC1292E3B25}" dt="2022-02-01T22:02:08.279" v="119"/>
          <ac:spMkLst>
            <pc:docMk/>
            <pc:sldMk cId="2225302410" sldId="2134805599"/>
            <ac:spMk id="6" creationId="{71EB3614-3DA3-4306-B39E-77F0737A34EB}"/>
          </ac:spMkLst>
        </pc:spChg>
        <pc:spChg chg="ord">
          <ac:chgData name="David Warner" userId="S::david_dwarnerii.com#ext#@microsoft.onmicrosoft.com::acafcf14-4098-4a83-9425-e73571277a06" providerId="AD" clId="Web-{93A54F5C-5EE4-4301-BB91-6FC1292E3B25}" dt="2022-02-01T22:02:18.591" v="120"/>
          <ac:spMkLst>
            <pc:docMk/>
            <pc:sldMk cId="2225302410" sldId="2134805599"/>
            <ac:spMk id="7" creationId="{CF88E080-AAB0-4E09-BFFD-7D0F30EBBB88}"/>
          </ac:spMkLst>
        </pc:spChg>
        <pc:spChg chg="mod">
          <ac:chgData name="David Warner" userId="S::david_dwarnerii.com#ext#@microsoft.onmicrosoft.com::acafcf14-4098-4a83-9425-e73571277a06" providerId="AD" clId="Web-{93A54F5C-5EE4-4301-BB91-6FC1292E3B25}" dt="2022-02-01T22:04:05.282" v="144"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93A54F5C-5EE4-4301-BB91-6FC1292E3B25}" dt="2022-02-01T22:01:48.559" v="11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93A54F5C-5EE4-4301-BB91-6FC1292E3B25}" dt="2022-02-01T22:01:28.668" v="11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93A54F5C-5EE4-4301-BB91-6FC1292E3B25}" dt="2022-02-01T22:03:47.062" v="141"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93A54F5C-5EE4-4301-BB91-6FC1292E3B25}" dt="2022-02-01T22:01:22.027" v="109"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93A54F5C-5EE4-4301-BB91-6FC1292E3B25}" dt="2022-02-01T22:03:06.655" v="130" actId="1076"/>
          <ac:picMkLst>
            <pc:docMk/>
            <pc:sldMk cId="2225302410" sldId="2134805599"/>
            <ac:picMk id="17" creationId="{8956DEC5-EB78-44B3-A3F5-263E9E0B214D}"/>
          </ac:picMkLst>
        </pc:picChg>
        <pc:picChg chg="add mod">
          <ac:chgData name="David Warner" userId="S::david_dwarnerii.com#ext#@microsoft.onmicrosoft.com::acafcf14-4098-4a83-9425-e73571277a06" providerId="AD" clId="Web-{93A54F5C-5EE4-4301-BB91-6FC1292E3B25}" dt="2022-02-01T22:03:40.703" v="140" actId="1076"/>
          <ac:picMkLst>
            <pc:docMk/>
            <pc:sldMk cId="2225302410" sldId="2134805599"/>
            <ac:picMk id="20" creationId="{9016D051-2297-4C21-A95B-870535741EF5}"/>
          </ac:picMkLst>
        </pc:picChg>
        <pc:picChg chg="add mod">
          <ac:chgData name="David Warner" userId="S::david_dwarnerii.com#ext#@microsoft.onmicrosoft.com::acafcf14-4098-4a83-9425-e73571277a06" providerId="AD" clId="Web-{93A54F5C-5EE4-4301-BB91-6FC1292E3B25}" dt="2022-02-01T22:03:37.171" v="138" actId="1076"/>
          <ac:picMkLst>
            <pc:docMk/>
            <pc:sldMk cId="2225302410" sldId="2134805599"/>
            <ac:picMk id="21" creationId="{407C0B0E-EB84-418E-A322-2A5519E35785}"/>
          </ac:picMkLst>
        </pc:picChg>
        <pc:picChg chg="mod">
          <ac:chgData name="David Warner" userId="S::david_dwarnerii.com#ext#@microsoft.onmicrosoft.com::acafcf14-4098-4a83-9425-e73571277a06" providerId="AD" clId="Web-{93A54F5C-5EE4-4301-BB91-6FC1292E3B25}" dt="2022-02-01T22:00:58.183" v="101" actId="1076"/>
          <ac:picMkLst>
            <pc:docMk/>
            <pc:sldMk cId="2225302410" sldId="2134805599"/>
            <ac:picMk id="24" creationId="{131C2A70-920E-4E3A-B85E-179C88DCB814}"/>
          </ac:picMkLst>
        </pc:picChg>
        <pc:picChg chg="mod">
          <ac:chgData name="David Warner" userId="S::david_dwarnerii.com#ext#@microsoft.onmicrosoft.com::acafcf14-4098-4a83-9425-e73571277a06" providerId="AD" clId="Web-{93A54F5C-5EE4-4301-BB91-6FC1292E3B25}" dt="2022-02-01T22:01:24.840" v="110" actId="1076"/>
          <ac:picMkLst>
            <pc:docMk/>
            <pc:sldMk cId="2225302410" sldId="2134805599"/>
            <ac:picMk id="26" creationId="{0937CDDE-EFBA-4CA8-B5E7-DEF05BD540A9}"/>
          </ac:picMkLst>
        </pc:picChg>
        <pc:picChg chg="mod">
          <ac:chgData name="David Warner" userId="S::david_dwarnerii.com#ext#@microsoft.onmicrosoft.com::acafcf14-4098-4a83-9425-e73571277a06" providerId="AD" clId="Web-{93A54F5C-5EE4-4301-BB91-6FC1292E3B25}" dt="2022-02-01T22:01:16.433" v="107" actId="1076"/>
          <ac:picMkLst>
            <pc:docMk/>
            <pc:sldMk cId="2225302410" sldId="2134805599"/>
            <ac:picMk id="27" creationId="{0C7E4C82-F754-4B58-AD9E-B9FA2439A8B9}"/>
          </ac:picMkLst>
        </pc:picChg>
      </pc:sldChg>
    </pc:docChg>
  </pc:docChgLst>
  <pc:docChgLst>
    <pc:chgData name="Vesa Juvonen" userId="c7243be1-99a3-4752-ab2a-0cf698cf8236" providerId="ADAL" clId="{3E60251B-F64C-4C17-A25C-DE330331B29D}"/>
    <pc:docChg chg="modSld">
      <pc:chgData name="Vesa Juvonen" userId="c7243be1-99a3-4752-ab2a-0cf698cf8236" providerId="ADAL" clId="{3E60251B-F64C-4C17-A25C-DE330331B29D}" dt="2022-05-26T13:53:02.176" v="3" actId="1076"/>
      <pc:docMkLst>
        <pc:docMk/>
      </pc:docMkLst>
      <pc:sldChg chg="modSp mod">
        <pc:chgData name="Vesa Juvonen" userId="c7243be1-99a3-4752-ab2a-0cf698cf8236" providerId="ADAL" clId="{3E60251B-F64C-4C17-A25C-DE330331B29D}" dt="2022-05-26T13:53:02.176" v="3" actId="1076"/>
        <pc:sldMkLst>
          <pc:docMk/>
          <pc:sldMk cId="357588276" sldId="2076136388"/>
        </pc:sldMkLst>
        <pc:spChg chg="mod">
          <ac:chgData name="Vesa Juvonen" userId="c7243be1-99a3-4752-ab2a-0cf698cf8236" providerId="ADAL" clId="{3E60251B-F64C-4C17-A25C-DE330331B29D}" dt="2022-05-26T13:53:02.176" v="3" actId="1076"/>
          <ac:spMkLst>
            <pc:docMk/>
            <pc:sldMk cId="357588276" sldId="2076136388"/>
            <ac:spMk id="10" creationId="{8D885159-F141-510E-5E25-201E66E62EA7}"/>
          </ac:spMkLst>
        </pc:spChg>
      </pc:sldChg>
      <pc:sldChg chg="modSp mod">
        <pc:chgData name="Vesa Juvonen" userId="c7243be1-99a3-4752-ab2a-0cf698cf8236" providerId="ADAL" clId="{3E60251B-F64C-4C17-A25C-DE330331B29D}" dt="2022-05-26T13:52:54.158" v="2" actId="1076"/>
        <pc:sldMkLst>
          <pc:docMk/>
          <pc:sldMk cId="1964942243" sldId="2076137768"/>
        </pc:sldMkLst>
        <pc:spChg chg="mod">
          <ac:chgData name="Vesa Juvonen" userId="c7243be1-99a3-4752-ab2a-0cf698cf8236" providerId="ADAL" clId="{3E60251B-F64C-4C17-A25C-DE330331B29D}" dt="2022-05-26T13:52:54.158" v="2" actId="1076"/>
          <ac:spMkLst>
            <pc:docMk/>
            <pc:sldMk cId="1964942243" sldId="2076137768"/>
            <ac:spMk id="11" creationId="{77D6A32C-2FAF-4DEF-96BA-B931766DDB7F}"/>
          </ac:spMkLst>
        </pc:spChg>
      </pc:sldChg>
    </pc:docChg>
  </pc:docChgLst>
  <pc:docChgLst>
    <pc:chgData name="Hugo Bernier" userId="846ef6cd-3f11-462c-a4be-44fff9f1a751" providerId="ADAL" clId="{D17C5BBD-D33E-4D23-8E25-B310B3326571}"/>
    <pc:docChg chg="undo custSel addSld delSld modSld sldOrd modMainMaster modSection">
      <pc:chgData name="Hugo Bernier" userId="846ef6cd-3f11-462c-a4be-44fff9f1a751" providerId="ADAL" clId="{D17C5BBD-D33E-4D23-8E25-B310B3326571}" dt="2021-12-21T06:31:04.890" v="552"/>
      <pc:docMkLst>
        <pc:docMk/>
      </pc:docMkLst>
      <pc:sldChg chg="mod modShow">
        <pc:chgData name="Hugo Bernier" userId="846ef6cd-3f11-462c-a4be-44fff9f1a751" providerId="ADAL" clId="{D17C5BBD-D33E-4D23-8E25-B310B3326571}" dt="2021-12-21T03:37:08.105" v="25" actId="729"/>
        <pc:sldMkLst>
          <pc:docMk/>
          <pc:sldMk cId="287163252" sldId="1567"/>
        </pc:sldMkLst>
      </pc:sldChg>
      <pc:sldChg chg="addSp modSp mod addAnim delAnim modAnim">
        <pc:chgData name="Hugo Bernier" userId="846ef6cd-3f11-462c-a4be-44fff9f1a751" providerId="ADAL" clId="{D17C5BBD-D33E-4D23-8E25-B310B3326571}" dt="2021-12-21T05:27:48.558" v="262"/>
        <pc:sldMkLst>
          <pc:docMk/>
          <pc:sldMk cId="1903946924" sldId="2067"/>
        </pc:sldMkLst>
        <pc:spChg chg="add mod">
          <ac:chgData name="Hugo Bernier" userId="846ef6cd-3f11-462c-a4be-44fff9f1a751" providerId="ADAL" clId="{D17C5BBD-D33E-4D23-8E25-B310B3326571}" dt="2021-12-21T04:01:55.339" v="37"/>
          <ac:spMkLst>
            <pc:docMk/>
            <pc:sldMk cId="1903946924" sldId="2067"/>
            <ac:spMk id="21" creationId="{86A4AC8A-C858-4E99-8F63-9DAC6653BF79}"/>
          </ac:spMkLst>
        </pc:spChg>
        <pc:spChg chg="add mod">
          <ac:chgData name="Hugo Bernier" userId="846ef6cd-3f11-462c-a4be-44fff9f1a751" providerId="ADAL" clId="{D17C5BBD-D33E-4D23-8E25-B310B3326571}" dt="2021-12-21T04:01:55.339" v="37"/>
          <ac:spMkLst>
            <pc:docMk/>
            <pc:sldMk cId="1903946924" sldId="2067"/>
            <ac:spMk id="23" creationId="{1AF33E07-D155-4918-88B7-91F9499CE2E3}"/>
          </ac:spMkLst>
        </pc:spChg>
        <pc:spChg chg="add mod">
          <ac:chgData name="Hugo Bernier" userId="846ef6cd-3f11-462c-a4be-44fff9f1a751" providerId="ADAL" clId="{D17C5BBD-D33E-4D23-8E25-B310B3326571}" dt="2021-12-21T04:01:55.339" v="37"/>
          <ac:spMkLst>
            <pc:docMk/>
            <pc:sldMk cId="1903946924" sldId="2067"/>
            <ac:spMk id="24" creationId="{E10A377A-4550-4659-8566-788B1C4D4537}"/>
          </ac:spMkLst>
        </pc:spChg>
        <pc:spChg chg="add mod">
          <ac:chgData name="Hugo Bernier" userId="846ef6cd-3f11-462c-a4be-44fff9f1a751" providerId="ADAL" clId="{D17C5BBD-D33E-4D23-8E25-B310B3326571}" dt="2021-12-21T04:01:55.339" v="37"/>
          <ac:spMkLst>
            <pc:docMk/>
            <pc:sldMk cId="1903946924" sldId="2067"/>
            <ac:spMk id="25" creationId="{688364D7-20B3-4AD2-8128-3364EB25032E}"/>
          </ac:spMkLst>
        </pc:spChg>
        <pc:spChg chg="add mod">
          <ac:chgData name="Hugo Bernier" userId="846ef6cd-3f11-462c-a4be-44fff9f1a751" providerId="ADAL" clId="{D17C5BBD-D33E-4D23-8E25-B310B3326571}" dt="2021-12-21T04:01:55.339" v="37"/>
          <ac:spMkLst>
            <pc:docMk/>
            <pc:sldMk cId="1903946924" sldId="2067"/>
            <ac:spMk id="26" creationId="{B7925D8F-86A3-40E7-B8CD-703D6966E161}"/>
          </ac:spMkLst>
        </pc:spChg>
        <pc:spChg chg="add mod">
          <ac:chgData name="Hugo Bernier" userId="846ef6cd-3f11-462c-a4be-44fff9f1a751" providerId="ADAL" clId="{D17C5BBD-D33E-4D23-8E25-B310B3326571}" dt="2021-12-21T04:01:55.339" v="37"/>
          <ac:spMkLst>
            <pc:docMk/>
            <pc:sldMk cId="1903946924" sldId="2067"/>
            <ac:spMk id="27" creationId="{F587CB5C-76C2-4FCC-AD39-5E65E495BCEA}"/>
          </ac:spMkLst>
        </pc:spChg>
        <pc:spChg chg="add mod">
          <ac:chgData name="Hugo Bernier" userId="846ef6cd-3f11-462c-a4be-44fff9f1a751" providerId="ADAL" clId="{D17C5BBD-D33E-4D23-8E25-B310B3326571}" dt="2021-12-21T04:01:55.339" v="37"/>
          <ac:spMkLst>
            <pc:docMk/>
            <pc:sldMk cId="1903946924" sldId="2067"/>
            <ac:spMk id="28" creationId="{B6B3200E-0D56-4459-A95E-0CC03B03B09B}"/>
          </ac:spMkLst>
        </pc:spChg>
        <pc:spChg chg="add mod">
          <ac:chgData name="Hugo Bernier" userId="846ef6cd-3f11-462c-a4be-44fff9f1a751" providerId="ADAL" clId="{D17C5BBD-D33E-4D23-8E25-B310B3326571}" dt="2021-12-21T04:01:55.339" v="37"/>
          <ac:spMkLst>
            <pc:docMk/>
            <pc:sldMk cId="1903946924" sldId="2067"/>
            <ac:spMk id="29" creationId="{4A6F7D38-04A4-4562-8506-598141C01938}"/>
          </ac:spMkLst>
        </pc:spChg>
        <pc:spChg chg="add mod">
          <ac:chgData name="Hugo Bernier" userId="846ef6cd-3f11-462c-a4be-44fff9f1a751" providerId="ADAL" clId="{D17C5BBD-D33E-4D23-8E25-B310B3326571}" dt="2021-12-21T04:01:55.339" v="37"/>
          <ac:spMkLst>
            <pc:docMk/>
            <pc:sldMk cId="1903946924" sldId="2067"/>
            <ac:spMk id="30" creationId="{5F2914B3-F7EB-4E00-804C-2B2B6163D8D9}"/>
          </ac:spMkLst>
        </pc:spChg>
        <pc:spChg chg="add mod">
          <ac:chgData name="Hugo Bernier" userId="846ef6cd-3f11-462c-a4be-44fff9f1a751" providerId="ADAL" clId="{D17C5BBD-D33E-4D23-8E25-B310B3326571}" dt="2021-12-21T04:01:55.339" v="37"/>
          <ac:spMkLst>
            <pc:docMk/>
            <pc:sldMk cId="1903946924" sldId="2067"/>
            <ac:spMk id="31" creationId="{54CDE98B-1B58-446D-B37C-2AFA335AAF10}"/>
          </ac:spMkLst>
        </pc:spChg>
        <pc:spChg chg="add mod">
          <ac:chgData name="Hugo Bernier" userId="846ef6cd-3f11-462c-a4be-44fff9f1a751" providerId="ADAL" clId="{D17C5BBD-D33E-4D23-8E25-B310B3326571}" dt="2021-12-21T04:01:55.339" v="37"/>
          <ac:spMkLst>
            <pc:docMk/>
            <pc:sldMk cId="1903946924" sldId="2067"/>
            <ac:spMk id="32" creationId="{6289897C-FB83-4109-B4FB-98295593C627}"/>
          </ac:spMkLst>
        </pc:spChg>
        <pc:spChg chg="add mod">
          <ac:chgData name="Hugo Bernier" userId="846ef6cd-3f11-462c-a4be-44fff9f1a751" providerId="ADAL" clId="{D17C5BBD-D33E-4D23-8E25-B310B3326571}" dt="2021-12-21T04:01:55.339" v="37"/>
          <ac:spMkLst>
            <pc:docMk/>
            <pc:sldMk cId="1903946924" sldId="2067"/>
            <ac:spMk id="33" creationId="{BEC45828-06EA-45D7-8651-7F651BC61A44}"/>
          </ac:spMkLst>
        </pc:spChg>
        <pc:spChg chg="add mod">
          <ac:chgData name="Hugo Bernier" userId="846ef6cd-3f11-462c-a4be-44fff9f1a751" providerId="ADAL" clId="{D17C5BBD-D33E-4D23-8E25-B310B3326571}" dt="2021-12-21T04:01:55.339" v="37"/>
          <ac:spMkLst>
            <pc:docMk/>
            <pc:sldMk cId="1903946924" sldId="2067"/>
            <ac:spMk id="34" creationId="{2FAEC0A1-1625-4C4D-BCBB-6C7DC6721279}"/>
          </ac:spMkLst>
        </pc:spChg>
        <pc:spChg chg="add mod">
          <ac:chgData name="Hugo Bernier" userId="846ef6cd-3f11-462c-a4be-44fff9f1a751" providerId="ADAL" clId="{D17C5BBD-D33E-4D23-8E25-B310B3326571}" dt="2021-12-21T04:01:55.339" v="37"/>
          <ac:spMkLst>
            <pc:docMk/>
            <pc:sldMk cId="1903946924" sldId="2067"/>
            <ac:spMk id="35" creationId="{ED8AD347-8356-469D-9FD1-5C2D976E6271}"/>
          </ac:spMkLst>
        </pc:spChg>
        <pc:spChg chg="add mod">
          <ac:chgData name="Hugo Bernier" userId="846ef6cd-3f11-462c-a4be-44fff9f1a751" providerId="ADAL" clId="{D17C5BBD-D33E-4D23-8E25-B310B3326571}" dt="2021-12-21T04:01:55.339" v="37"/>
          <ac:spMkLst>
            <pc:docMk/>
            <pc:sldMk cId="1903946924" sldId="2067"/>
            <ac:spMk id="36" creationId="{99045690-32B0-4E47-AE5F-077F81E56130}"/>
          </ac:spMkLst>
        </pc:spChg>
        <pc:spChg chg="add mod">
          <ac:chgData name="Hugo Bernier" userId="846ef6cd-3f11-462c-a4be-44fff9f1a751" providerId="ADAL" clId="{D17C5BBD-D33E-4D23-8E25-B310B3326571}" dt="2021-12-21T04:01:55.339" v="37"/>
          <ac:spMkLst>
            <pc:docMk/>
            <pc:sldMk cId="1903946924" sldId="2067"/>
            <ac:spMk id="37" creationId="{EB325AA4-7833-40D5-9555-E54B6D825E7A}"/>
          </ac:spMkLst>
        </pc:spChg>
        <pc:spChg chg="add mod">
          <ac:chgData name="Hugo Bernier" userId="846ef6cd-3f11-462c-a4be-44fff9f1a751" providerId="ADAL" clId="{D17C5BBD-D33E-4D23-8E25-B310B3326571}" dt="2021-12-21T04:01:55.339" v="37"/>
          <ac:spMkLst>
            <pc:docMk/>
            <pc:sldMk cId="1903946924" sldId="2067"/>
            <ac:spMk id="38" creationId="{BE69EA0A-9003-446C-84FE-C75A1E4DAF8D}"/>
          </ac:spMkLst>
        </pc:spChg>
        <pc:spChg chg="add mod">
          <ac:chgData name="Hugo Bernier" userId="846ef6cd-3f11-462c-a4be-44fff9f1a751" providerId="ADAL" clId="{D17C5BBD-D33E-4D23-8E25-B310B3326571}" dt="2021-12-21T04:01:55.339" v="37"/>
          <ac:spMkLst>
            <pc:docMk/>
            <pc:sldMk cId="1903946924" sldId="2067"/>
            <ac:spMk id="39" creationId="{773367A7-020F-4E47-95C3-271663EB96BC}"/>
          </ac:spMkLst>
        </pc:spChg>
        <pc:spChg chg="add mod">
          <ac:chgData name="Hugo Bernier" userId="846ef6cd-3f11-462c-a4be-44fff9f1a751" providerId="ADAL" clId="{D17C5BBD-D33E-4D23-8E25-B310B3326571}" dt="2021-12-21T04:01:55.339" v="37"/>
          <ac:spMkLst>
            <pc:docMk/>
            <pc:sldMk cId="1903946924" sldId="2067"/>
            <ac:spMk id="40" creationId="{A0A5B301-5BD2-4709-8AB9-8349FBF602C8}"/>
          </ac:spMkLst>
        </pc:spChg>
        <pc:spChg chg="add mod">
          <ac:chgData name="Hugo Bernier" userId="846ef6cd-3f11-462c-a4be-44fff9f1a751" providerId="ADAL" clId="{D17C5BBD-D33E-4D23-8E25-B310B3326571}" dt="2021-12-21T04:01:55.339" v="37"/>
          <ac:spMkLst>
            <pc:docMk/>
            <pc:sldMk cId="1903946924" sldId="2067"/>
            <ac:spMk id="41" creationId="{079736B6-AAC4-46F8-AD80-1D11F1C1B928}"/>
          </ac:spMkLst>
        </pc:spChg>
        <pc:spChg chg="add mod">
          <ac:chgData name="Hugo Bernier" userId="846ef6cd-3f11-462c-a4be-44fff9f1a751" providerId="ADAL" clId="{D17C5BBD-D33E-4D23-8E25-B310B3326571}" dt="2021-12-21T04:01:55.339" v="37"/>
          <ac:spMkLst>
            <pc:docMk/>
            <pc:sldMk cId="1903946924" sldId="2067"/>
            <ac:spMk id="42" creationId="{9E7B5C4F-C8E0-4365-A940-6AAF2BEB7B30}"/>
          </ac:spMkLst>
        </pc:spChg>
        <pc:spChg chg="add mod">
          <ac:chgData name="Hugo Bernier" userId="846ef6cd-3f11-462c-a4be-44fff9f1a751" providerId="ADAL" clId="{D17C5BBD-D33E-4D23-8E25-B310B3326571}" dt="2021-12-21T04:01:55.339" v="37"/>
          <ac:spMkLst>
            <pc:docMk/>
            <pc:sldMk cId="1903946924" sldId="2067"/>
            <ac:spMk id="43" creationId="{BA712247-1C94-48DB-81EB-D0C594C0C592}"/>
          </ac:spMkLst>
        </pc:spChg>
        <pc:spChg chg="add mod">
          <ac:chgData name="Hugo Bernier" userId="846ef6cd-3f11-462c-a4be-44fff9f1a751" providerId="ADAL" clId="{D17C5BBD-D33E-4D23-8E25-B310B3326571}" dt="2021-12-21T04:01:55.339" v="37"/>
          <ac:spMkLst>
            <pc:docMk/>
            <pc:sldMk cId="1903946924" sldId="2067"/>
            <ac:spMk id="44" creationId="{7F16ABDE-4BAD-4125-BDE6-277853872038}"/>
          </ac:spMkLst>
        </pc:spChg>
        <pc:spChg chg="add mod">
          <ac:chgData name="Hugo Bernier" userId="846ef6cd-3f11-462c-a4be-44fff9f1a751" providerId="ADAL" clId="{D17C5BBD-D33E-4D23-8E25-B310B3326571}" dt="2021-12-21T04:01:55.339" v="37"/>
          <ac:spMkLst>
            <pc:docMk/>
            <pc:sldMk cId="1903946924" sldId="2067"/>
            <ac:spMk id="45" creationId="{2E8FCA25-F9DE-4804-8F05-DFB1AE0C7535}"/>
          </ac:spMkLst>
        </pc:spChg>
        <pc:spChg chg="add mod">
          <ac:chgData name="Hugo Bernier" userId="846ef6cd-3f11-462c-a4be-44fff9f1a751" providerId="ADAL" clId="{D17C5BBD-D33E-4D23-8E25-B310B3326571}" dt="2021-12-21T04:01:55.339" v="37"/>
          <ac:spMkLst>
            <pc:docMk/>
            <pc:sldMk cId="1903946924" sldId="2067"/>
            <ac:spMk id="46" creationId="{76C5E9FD-61FE-46A3-A255-0F5B19E0072A}"/>
          </ac:spMkLst>
        </pc:spChg>
        <pc:spChg chg="add mod">
          <ac:chgData name="Hugo Bernier" userId="846ef6cd-3f11-462c-a4be-44fff9f1a751" providerId="ADAL" clId="{D17C5BBD-D33E-4D23-8E25-B310B3326571}" dt="2021-12-21T04:01:55.339" v="37"/>
          <ac:spMkLst>
            <pc:docMk/>
            <pc:sldMk cId="1903946924" sldId="2067"/>
            <ac:spMk id="47" creationId="{883594B2-4F85-4C92-B18A-BC8B45039674}"/>
          </ac:spMkLst>
        </pc:spChg>
        <pc:spChg chg="add mod">
          <ac:chgData name="Hugo Bernier" userId="846ef6cd-3f11-462c-a4be-44fff9f1a751" providerId="ADAL" clId="{D17C5BBD-D33E-4D23-8E25-B310B3326571}" dt="2021-12-21T04:01:55.339" v="37"/>
          <ac:spMkLst>
            <pc:docMk/>
            <pc:sldMk cId="1903946924" sldId="2067"/>
            <ac:spMk id="48" creationId="{6B68DDA6-FC6C-44D7-9CE4-FB5DD26CCC56}"/>
          </ac:spMkLst>
        </pc:spChg>
        <pc:spChg chg="add mod">
          <ac:chgData name="Hugo Bernier" userId="846ef6cd-3f11-462c-a4be-44fff9f1a751" providerId="ADAL" clId="{D17C5BBD-D33E-4D23-8E25-B310B3326571}" dt="2021-12-21T04:01:55.339" v="37"/>
          <ac:spMkLst>
            <pc:docMk/>
            <pc:sldMk cId="1903946924" sldId="2067"/>
            <ac:spMk id="49" creationId="{27370DA5-7B1A-47D8-99E1-696361B80936}"/>
          </ac:spMkLst>
        </pc:spChg>
        <pc:spChg chg="add mod">
          <ac:chgData name="Hugo Bernier" userId="846ef6cd-3f11-462c-a4be-44fff9f1a751" providerId="ADAL" clId="{D17C5BBD-D33E-4D23-8E25-B310B3326571}" dt="2021-12-21T04:01:55.339" v="37"/>
          <ac:spMkLst>
            <pc:docMk/>
            <pc:sldMk cId="1903946924" sldId="2067"/>
            <ac:spMk id="50" creationId="{288FA7CA-FA3E-462F-9990-E505E9FC6B46}"/>
          </ac:spMkLst>
        </pc:spChg>
        <pc:spChg chg="add mod">
          <ac:chgData name="Hugo Bernier" userId="846ef6cd-3f11-462c-a4be-44fff9f1a751" providerId="ADAL" clId="{D17C5BBD-D33E-4D23-8E25-B310B3326571}" dt="2021-12-21T04:01:55.339" v="37"/>
          <ac:spMkLst>
            <pc:docMk/>
            <pc:sldMk cId="1903946924" sldId="2067"/>
            <ac:spMk id="51" creationId="{7F3AAA0B-15BE-4060-9752-3ACA38035FC1}"/>
          </ac:spMkLst>
        </pc:spChg>
        <pc:spChg chg="add mod">
          <ac:chgData name="Hugo Bernier" userId="846ef6cd-3f11-462c-a4be-44fff9f1a751" providerId="ADAL" clId="{D17C5BBD-D33E-4D23-8E25-B310B3326571}" dt="2021-12-21T04:01:55.339" v="37"/>
          <ac:spMkLst>
            <pc:docMk/>
            <pc:sldMk cId="1903946924" sldId="2067"/>
            <ac:spMk id="52" creationId="{9A269F2B-DF6A-4E30-88D3-BD813043BB7A}"/>
          </ac:spMkLst>
        </pc:spChg>
        <pc:spChg chg="add mod">
          <ac:chgData name="Hugo Bernier" userId="846ef6cd-3f11-462c-a4be-44fff9f1a751" providerId="ADAL" clId="{D17C5BBD-D33E-4D23-8E25-B310B3326571}" dt="2021-12-21T04:01:55.339" v="37"/>
          <ac:spMkLst>
            <pc:docMk/>
            <pc:sldMk cId="1903946924" sldId="2067"/>
            <ac:spMk id="53" creationId="{39B0F5CE-9690-461E-9D6A-F0883E4BD5BF}"/>
          </ac:spMkLst>
        </pc:spChg>
        <pc:spChg chg="add mod">
          <ac:chgData name="Hugo Bernier" userId="846ef6cd-3f11-462c-a4be-44fff9f1a751" providerId="ADAL" clId="{D17C5BBD-D33E-4D23-8E25-B310B3326571}" dt="2021-12-21T04:01:55.339" v="37"/>
          <ac:spMkLst>
            <pc:docMk/>
            <pc:sldMk cId="1903946924" sldId="2067"/>
            <ac:spMk id="54" creationId="{935A5F1C-81DE-45DB-A5AC-7BF2FE4EA15E}"/>
          </ac:spMkLst>
        </pc:spChg>
        <pc:spChg chg="add mod">
          <ac:chgData name="Hugo Bernier" userId="846ef6cd-3f11-462c-a4be-44fff9f1a751" providerId="ADAL" clId="{D17C5BBD-D33E-4D23-8E25-B310B3326571}" dt="2021-12-21T04:01:55.339" v="37"/>
          <ac:spMkLst>
            <pc:docMk/>
            <pc:sldMk cId="1903946924" sldId="2067"/>
            <ac:spMk id="55" creationId="{0A48FD56-7E17-4417-9D10-23A0CB096BB6}"/>
          </ac:spMkLst>
        </pc:spChg>
        <pc:spChg chg="mod">
          <ac:chgData name="Hugo Bernier" userId="846ef6cd-3f11-462c-a4be-44fff9f1a751" providerId="ADAL" clId="{D17C5BBD-D33E-4D23-8E25-B310B3326571}" dt="2021-12-21T04:02:05.403" v="40" actId="571"/>
          <ac:spMkLst>
            <pc:docMk/>
            <pc:sldMk cId="1903946924" sldId="2067"/>
            <ac:spMk id="57" creationId="{55A65C01-C903-400F-9EA5-13DBC1968DFE}"/>
          </ac:spMkLst>
        </pc:spChg>
        <pc:spChg chg="mod">
          <ac:chgData name="Hugo Bernier" userId="846ef6cd-3f11-462c-a4be-44fff9f1a751" providerId="ADAL" clId="{D17C5BBD-D33E-4D23-8E25-B310B3326571}" dt="2021-12-21T04:02:05.403" v="40" actId="571"/>
          <ac:spMkLst>
            <pc:docMk/>
            <pc:sldMk cId="1903946924" sldId="2067"/>
            <ac:spMk id="58" creationId="{F439F7EA-586F-40C8-A8C8-58BC4E1564E5}"/>
          </ac:spMkLst>
        </pc:spChg>
        <pc:spChg chg="mod">
          <ac:chgData name="Hugo Bernier" userId="846ef6cd-3f11-462c-a4be-44fff9f1a751" providerId="ADAL" clId="{D17C5BBD-D33E-4D23-8E25-B310B3326571}" dt="2021-12-21T04:02:05.403" v="40" actId="571"/>
          <ac:spMkLst>
            <pc:docMk/>
            <pc:sldMk cId="1903946924" sldId="2067"/>
            <ac:spMk id="59" creationId="{598A77E2-7982-4ACD-92F5-1FE0CF7B7F84}"/>
          </ac:spMkLst>
        </pc:spChg>
        <pc:spChg chg="mod">
          <ac:chgData name="Hugo Bernier" userId="846ef6cd-3f11-462c-a4be-44fff9f1a751" providerId="ADAL" clId="{D17C5BBD-D33E-4D23-8E25-B310B3326571}" dt="2021-12-21T04:02:05.403" v="40" actId="571"/>
          <ac:spMkLst>
            <pc:docMk/>
            <pc:sldMk cId="1903946924" sldId="2067"/>
            <ac:spMk id="60" creationId="{1D10C881-0811-4DC2-84D8-00D99EFE61F3}"/>
          </ac:spMkLst>
        </pc:spChg>
        <pc:spChg chg="mod">
          <ac:chgData name="Hugo Bernier" userId="846ef6cd-3f11-462c-a4be-44fff9f1a751" providerId="ADAL" clId="{D17C5BBD-D33E-4D23-8E25-B310B3326571}" dt="2021-12-21T04:02:05.403" v="40" actId="571"/>
          <ac:spMkLst>
            <pc:docMk/>
            <pc:sldMk cId="1903946924" sldId="2067"/>
            <ac:spMk id="61" creationId="{150C52A1-E47D-46C9-B036-F38BA711D1F1}"/>
          </ac:spMkLst>
        </pc:spChg>
        <pc:spChg chg="mod">
          <ac:chgData name="Hugo Bernier" userId="846ef6cd-3f11-462c-a4be-44fff9f1a751" providerId="ADAL" clId="{D17C5BBD-D33E-4D23-8E25-B310B3326571}" dt="2021-12-21T04:02:05.403" v="40" actId="571"/>
          <ac:spMkLst>
            <pc:docMk/>
            <pc:sldMk cId="1903946924" sldId="2067"/>
            <ac:spMk id="62" creationId="{955EDB11-83B6-4FAE-839E-48B8ABCD9A1C}"/>
          </ac:spMkLst>
        </pc:spChg>
        <pc:spChg chg="mod">
          <ac:chgData name="Hugo Bernier" userId="846ef6cd-3f11-462c-a4be-44fff9f1a751" providerId="ADAL" clId="{D17C5BBD-D33E-4D23-8E25-B310B3326571}" dt="2021-12-21T04:02:05.403" v="40" actId="571"/>
          <ac:spMkLst>
            <pc:docMk/>
            <pc:sldMk cId="1903946924" sldId="2067"/>
            <ac:spMk id="63" creationId="{21DA4665-EC82-487F-B3F3-89F74ECB4AA3}"/>
          </ac:spMkLst>
        </pc:spChg>
        <pc:spChg chg="mod">
          <ac:chgData name="Hugo Bernier" userId="846ef6cd-3f11-462c-a4be-44fff9f1a751" providerId="ADAL" clId="{D17C5BBD-D33E-4D23-8E25-B310B3326571}" dt="2021-12-21T04:02:05.403" v="40" actId="571"/>
          <ac:spMkLst>
            <pc:docMk/>
            <pc:sldMk cId="1903946924" sldId="2067"/>
            <ac:spMk id="64" creationId="{6DC6FA00-2F28-4D20-B46B-6539C7102F42}"/>
          </ac:spMkLst>
        </pc:spChg>
        <pc:spChg chg="mod">
          <ac:chgData name="Hugo Bernier" userId="846ef6cd-3f11-462c-a4be-44fff9f1a751" providerId="ADAL" clId="{D17C5BBD-D33E-4D23-8E25-B310B3326571}" dt="2021-12-21T04:02:05.403" v="40" actId="571"/>
          <ac:spMkLst>
            <pc:docMk/>
            <pc:sldMk cId="1903946924" sldId="2067"/>
            <ac:spMk id="65" creationId="{BF2F48CA-A3BB-4578-A8BC-D11519A1DAF1}"/>
          </ac:spMkLst>
        </pc:spChg>
        <pc:spChg chg="mod">
          <ac:chgData name="Hugo Bernier" userId="846ef6cd-3f11-462c-a4be-44fff9f1a751" providerId="ADAL" clId="{D17C5BBD-D33E-4D23-8E25-B310B3326571}" dt="2021-12-21T04:02:05.403" v="40" actId="571"/>
          <ac:spMkLst>
            <pc:docMk/>
            <pc:sldMk cId="1903946924" sldId="2067"/>
            <ac:spMk id="66" creationId="{46DC8728-1AE2-4928-8239-A178385F3BCE}"/>
          </ac:spMkLst>
        </pc:spChg>
        <pc:spChg chg="mod">
          <ac:chgData name="Hugo Bernier" userId="846ef6cd-3f11-462c-a4be-44fff9f1a751" providerId="ADAL" clId="{D17C5BBD-D33E-4D23-8E25-B310B3326571}" dt="2021-12-21T04:02:05.403" v="40" actId="571"/>
          <ac:spMkLst>
            <pc:docMk/>
            <pc:sldMk cId="1903946924" sldId="2067"/>
            <ac:spMk id="67" creationId="{8CFCFA79-E68E-4632-8C23-B88D79D17CEA}"/>
          </ac:spMkLst>
        </pc:spChg>
        <pc:spChg chg="mod">
          <ac:chgData name="Hugo Bernier" userId="846ef6cd-3f11-462c-a4be-44fff9f1a751" providerId="ADAL" clId="{D17C5BBD-D33E-4D23-8E25-B310B3326571}" dt="2021-12-21T04:02:05.403" v="40" actId="571"/>
          <ac:spMkLst>
            <pc:docMk/>
            <pc:sldMk cId="1903946924" sldId="2067"/>
            <ac:spMk id="68" creationId="{0118D2B1-1C19-4326-A9A1-EC383F14BD50}"/>
          </ac:spMkLst>
        </pc:spChg>
        <pc:spChg chg="mod">
          <ac:chgData name="Hugo Bernier" userId="846ef6cd-3f11-462c-a4be-44fff9f1a751" providerId="ADAL" clId="{D17C5BBD-D33E-4D23-8E25-B310B3326571}" dt="2021-12-21T04:02:05.403" v="40" actId="571"/>
          <ac:spMkLst>
            <pc:docMk/>
            <pc:sldMk cId="1903946924" sldId="2067"/>
            <ac:spMk id="69" creationId="{726B551A-A36D-4153-B2E4-A0576D6B6239}"/>
          </ac:spMkLst>
        </pc:spChg>
        <pc:spChg chg="mod">
          <ac:chgData name="Hugo Bernier" userId="846ef6cd-3f11-462c-a4be-44fff9f1a751" providerId="ADAL" clId="{D17C5BBD-D33E-4D23-8E25-B310B3326571}" dt="2021-12-21T04:02:05.403" v="40" actId="571"/>
          <ac:spMkLst>
            <pc:docMk/>
            <pc:sldMk cId="1903946924" sldId="2067"/>
            <ac:spMk id="70" creationId="{7D1CA6C1-1E32-403F-803E-6877EFA22E46}"/>
          </ac:spMkLst>
        </pc:spChg>
        <pc:spChg chg="mod">
          <ac:chgData name="Hugo Bernier" userId="846ef6cd-3f11-462c-a4be-44fff9f1a751" providerId="ADAL" clId="{D17C5BBD-D33E-4D23-8E25-B310B3326571}" dt="2021-12-21T04:02:05.403" v="40" actId="571"/>
          <ac:spMkLst>
            <pc:docMk/>
            <pc:sldMk cId="1903946924" sldId="2067"/>
            <ac:spMk id="71" creationId="{406CB7ED-3F82-47C5-B484-30E5C01C512C}"/>
          </ac:spMkLst>
        </pc:spChg>
        <pc:spChg chg="mod">
          <ac:chgData name="Hugo Bernier" userId="846ef6cd-3f11-462c-a4be-44fff9f1a751" providerId="ADAL" clId="{D17C5BBD-D33E-4D23-8E25-B310B3326571}" dt="2021-12-21T04:02:05.403" v="40" actId="571"/>
          <ac:spMkLst>
            <pc:docMk/>
            <pc:sldMk cId="1903946924" sldId="2067"/>
            <ac:spMk id="72" creationId="{BBECD2BC-3D31-4A1B-8EDA-852D701565C8}"/>
          </ac:spMkLst>
        </pc:spChg>
        <pc:spChg chg="mod">
          <ac:chgData name="Hugo Bernier" userId="846ef6cd-3f11-462c-a4be-44fff9f1a751" providerId="ADAL" clId="{D17C5BBD-D33E-4D23-8E25-B310B3326571}" dt="2021-12-21T04:02:05.403" v="40" actId="571"/>
          <ac:spMkLst>
            <pc:docMk/>
            <pc:sldMk cId="1903946924" sldId="2067"/>
            <ac:spMk id="73" creationId="{537993FE-CF5B-40FA-A1F8-397B72C86A3C}"/>
          </ac:spMkLst>
        </pc:spChg>
        <pc:spChg chg="mod">
          <ac:chgData name="Hugo Bernier" userId="846ef6cd-3f11-462c-a4be-44fff9f1a751" providerId="ADAL" clId="{D17C5BBD-D33E-4D23-8E25-B310B3326571}" dt="2021-12-21T04:02:05.403" v="40" actId="571"/>
          <ac:spMkLst>
            <pc:docMk/>
            <pc:sldMk cId="1903946924" sldId="2067"/>
            <ac:spMk id="74" creationId="{595803BD-C64C-4E66-B211-907A8644AFD8}"/>
          </ac:spMkLst>
        </pc:spChg>
        <pc:spChg chg="mod">
          <ac:chgData name="Hugo Bernier" userId="846ef6cd-3f11-462c-a4be-44fff9f1a751" providerId="ADAL" clId="{D17C5BBD-D33E-4D23-8E25-B310B3326571}" dt="2021-12-21T04:02:05.403" v="40" actId="571"/>
          <ac:spMkLst>
            <pc:docMk/>
            <pc:sldMk cId="1903946924" sldId="2067"/>
            <ac:spMk id="75" creationId="{912D50C8-B3F5-48B3-855C-E8E584261A4A}"/>
          </ac:spMkLst>
        </pc:spChg>
        <pc:spChg chg="mod">
          <ac:chgData name="Hugo Bernier" userId="846ef6cd-3f11-462c-a4be-44fff9f1a751" providerId="ADAL" clId="{D17C5BBD-D33E-4D23-8E25-B310B3326571}" dt="2021-12-21T04:02:05.403" v="40" actId="571"/>
          <ac:spMkLst>
            <pc:docMk/>
            <pc:sldMk cId="1903946924" sldId="2067"/>
            <ac:spMk id="76" creationId="{AD84CB6E-DBA8-455A-9074-157026EE4764}"/>
          </ac:spMkLst>
        </pc:spChg>
        <pc:spChg chg="mod">
          <ac:chgData name="Hugo Bernier" userId="846ef6cd-3f11-462c-a4be-44fff9f1a751" providerId="ADAL" clId="{D17C5BBD-D33E-4D23-8E25-B310B3326571}" dt="2021-12-21T04:02:05.403" v="40" actId="571"/>
          <ac:spMkLst>
            <pc:docMk/>
            <pc:sldMk cId="1903946924" sldId="2067"/>
            <ac:spMk id="77" creationId="{1D6F8FCF-593C-4573-B58C-A380783AD7F9}"/>
          </ac:spMkLst>
        </pc:spChg>
        <pc:spChg chg="mod">
          <ac:chgData name="Hugo Bernier" userId="846ef6cd-3f11-462c-a4be-44fff9f1a751" providerId="ADAL" clId="{D17C5BBD-D33E-4D23-8E25-B310B3326571}" dt="2021-12-21T04:02:05.403" v="40" actId="571"/>
          <ac:spMkLst>
            <pc:docMk/>
            <pc:sldMk cId="1903946924" sldId="2067"/>
            <ac:spMk id="78" creationId="{524700B6-5407-452B-9B30-3E850378C678}"/>
          </ac:spMkLst>
        </pc:spChg>
        <pc:spChg chg="mod">
          <ac:chgData name="Hugo Bernier" userId="846ef6cd-3f11-462c-a4be-44fff9f1a751" providerId="ADAL" clId="{D17C5BBD-D33E-4D23-8E25-B310B3326571}" dt="2021-12-21T04:02:05.403" v="40" actId="571"/>
          <ac:spMkLst>
            <pc:docMk/>
            <pc:sldMk cId="1903946924" sldId="2067"/>
            <ac:spMk id="79" creationId="{7A6298AD-7EB1-48B8-A046-A04FCF845035}"/>
          </ac:spMkLst>
        </pc:spChg>
        <pc:spChg chg="mod">
          <ac:chgData name="Hugo Bernier" userId="846ef6cd-3f11-462c-a4be-44fff9f1a751" providerId="ADAL" clId="{D17C5BBD-D33E-4D23-8E25-B310B3326571}" dt="2021-12-21T04:02:05.403" v="40" actId="571"/>
          <ac:spMkLst>
            <pc:docMk/>
            <pc:sldMk cId="1903946924" sldId="2067"/>
            <ac:spMk id="80" creationId="{87764706-79A5-469A-9114-3517D88CAFC7}"/>
          </ac:spMkLst>
        </pc:spChg>
        <pc:spChg chg="mod">
          <ac:chgData name="Hugo Bernier" userId="846ef6cd-3f11-462c-a4be-44fff9f1a751" providerId="ADAL" clId="{D17C5BBD-D33E-4D23-8E25-B310B3326571}" dt="2021-12-21T04:02:05.403" v="40" actId="571"/>
          <ac:spMkLst>
            <pc:docMk/>
            <pc:sldMk cId="1903946924" sldId="2067"/>
            <ac:spMk id="81" creationId="{B5616C14-2FC8-457F-8DD2-874D9F104025}"/>
          </ac:spMkLst>
        </pc:spChg>
        <pc:spChg chg="mod">
          <ac:chgData name="Hugo Bernier" userId="846ef6cd-3f11-462c-a4be-44fff9f1a751" providerId="ADAL" clId="{D17C5BBD-D33E-4D23-8E25-B310B3326571}" dt="2021-12-21T04:02:05.403" v="40" actId="571"/>
          <ac:spMkLst>
            <pc:docMk/>
            <pc:sldMk cId="1903946924" sldId="2067"/>
            <ac:spMk id="82" creationId="{559715E9-D20B-43B3-80FC-155150CF6B3F}"/>
          </ac:spMkLst>
        </pc:spChg>
        <pc:spChg chg="mod">
          <ac:chgData name="Hugo Bernier" userId="846ef6cd-3f11-462c-a4be-44fff9f1a751" providerId="ADAL" clId="{D17C5BBD-D33E-4D23-8E25-B310B3326571}" dt="2021-12-21T04:02:05.403" v="40" actId="571"/>
          <ac:spMkLst>
            <pc:docMk/>
            <pc:sldMk cId="1903946924" sldId="2067"/>
            <ac:spMk id="83" creationId="{C6770F92-E3BD-4490-BEBF-D4687B70E299}"/>
          </ac:spMkLst>
        </pc:spChg>
        <pc:spChg chg="mod">
          <ac:chgData name="Hugo Bernier" userId="846ef6cd-3f11-462c-a4be-44fff9f1a751" providerId="ADAL" clId="{D17C5BBD-D33E-4D23-8E25-B310B3326571}" dt="2021-12-21T04:02:05.403" v="40" actId="571"/>
          <ac:spMkLst>
            <pc:docMk/>
            <pc:sldMk cId="1903946924" sldId="2067"/>
            <ac:spMk id="84" creationId="{97EFE68C-9AD4-49E4-9BC0-F6F5975442F3}"/>
          </ac:spMkLst>
        </pc:spChg>
        <pc:spChg chg="mod">
          <ac:chgData name="Hugo Bernier" userId="846ef6cd-3f11-462c-a4be-44fff9f1a751" providerId="ADAL" clId="{D17C5BBD-D33E-4D23-8E25-B310B3326571}" dt="2021-12-21T04:02:05.403" v="40" actId="571"/>
          <ac:spMkLst>
            <pc:docMk/>
            <pc:sldMk cId="1903946924" sldId="2067"/>
            <ac:spMk id="85" creationId="{94888018-4AD7-4361-B62E-56E0AF79B66E}"/>
          </ac:spMkLst>
        </pc:spChg>
        <pc:spChg chg="mod">
          <ac:chgData name="Hugo Bernier" userId="846ef6cd-3f11-462c-a4be-44fff9f1a751" providerId="ADAL" clId="{D17C5BBD-D33E-4D23-8E25-B310B3326571}" dt="2021-12-21T04:02:05.403" v="40" actId="571"/>
          <ac:spMkLst>
            <pc:docMk/>
            <pc:sldMk cId="1903946924" sldId="2067"/>
            <ac:spMk id="86" creationId="{3C524676-0FF5-401D-BCB3-3EF3FA608F49}"/>
          </ac:spMkLst>
        </pc:spChg>
        <pc:spChg chg="mod">
          <ac:chgData name="Hugo Bernier" userId="846ef6cd-3f11-462c-a4be-44fff9f1a751" providerId="ADAL" clId="{D17C5BBD-D33E-4D23-8E25-B310B3326571}" dt="2021-12-21T04:02:05.403" v="40" actId="571"/>
          <ac:spMkLst>
            <pc:docMk/>
            <pc:sldMk cId="1903946924" sldId="2067"/>
            <ac:spMk id="87" creationId="{36A9338B-1967-491C-A98A-7D46D6A442BA}"/>
          </ac:spMkLst>
        </pc:spChg>
        <pc:spChg chg="mod">
          <ac:chgData name="Hugo Bernier" userId="846ef6cd-3f11-462c-a4be-44fff9f1a751" providerId="ADAL" clId="{D17C5BBD-D33E-4D23-8E25-B310B3326571}" dt="2021-12-21T04:02:05.403" v="40" actId="571"/>
          <ac:spMkLst>
            <pc:docMk/>
            <pc:sldMk cId="1903946924" sldId="2067"/>
            <ac:spMk id="88" creationId="{F31CD70F-D6AB-4D39-A3C5-8B14129BC04F}"/>
          </ac:spMkLst>
        </pc:spChg>
        <pc:spChg chg="mod">
          <ac:chgData name="Hugo Bernier" userId="846ef6cd-3f11-462c-a4be-44fff9f1a751" providerId="ADAL" clId="{D17C5BBD-D33E-4D23-8E25-B310B3326571}" dt="2021-12-21T04:02:05.403" v="40" actId="571"/>
          <ac:spMkLst>
            <pc:docMk/>
            <pc:sldMk cId="1903946924" sldId="2067"/>
            <ac:spMk id="89" creationId="{D7222793-0E92-411C-BCA4-F956028B69AD}"/>
          </ac:spMkLst>
        </pc:spChg>
        <pc:spChg chg="mod">
          <ac:chgData name="Hugo Bernier" userId="846ef6cd-3f11-462c-a4be-44fff9f1a751" providerId="ADAL" clId="{D17C5BBD-D33E-4D23-8E25-B310B3326571}" dt="2021-12-21T04:02:05.403" v="40" actId="571"/>
          <ac:spMkLst>
            <pc:docMk/>
            <pc:sldMk cId="1903946924" sldId="2067"/>
            <ac:spMk id="90" creationId="{7FB0C999-64ED-4B95-8805-B60DF73223E4}"/>
          </ac:spMkLst>
        </pc:spChg>
        <pc:spChg chg="mod">
          <ac:chgData name="Hugo Bernier" userId="846ef6cd-3f11-462c-a4be-44fff9f1a751" providerId="ADAL" clId="{D17C5BBD-D33E-4D23-8E25-B310B3326571}" dt="2021-12-21T04:02:07.715" v="41" actId="571"/>
          <ac:spMkLst>
            <pc:docMk/>
            <pc:sldMk cId="1903946924" sldId="2067"/>
            <ac:spMk id="92" creationId="{C62BDF35-4626-4A9C-A8D6-AA67ED167309}"/>
          </ac:spMkLst>
        </pc:spChg>
        <pc:spChg chg="mod">
          <ac:chgData name="Hugo Bernier" userId="846ef6cd-3f11-462c-a4be-44fff9f1a751" providerId="ADAL" clId="{D17C5BBD-D33E-4D23-8E25-B310B3326571}" dt="2021-12-21T04:02:07.715" v="41" actId="571"/>
          <ac:spMkLst>
            <pc:docMk/>
            <pc:sldMk cId="1903946924" sldId="2067"/>
            <ac:spMk id="93" creationId="{CDCB70C1-69E0-4BE2-9A40-815E7FE0FDC0}"/>
          </ac:spMkLst>
        </pc:spChg>
        <pc:spChg chg="mod">
          <ac:chgData name="Hugo Bernier" userId="846ef6cd-3f11-462c-a4be-44fff9f1a751" providerId="ADAL" clId="{D17C5BBD-D33E-4D23-8E25-B310B3326571}" dt="2021-12-21T04:02:07.715" v="41" actId="571"/>
          <ac:spMkLst>
            <pc:docMk/>
            <pc:sldMk cId="1903946924" sldId="2067"/>
            <ac:spMk id="94" creationId="{DDCC67A4-0E79-4207-9657-A61068BE359D}"/>
          </ac:spMkLst>
        </pc:spChg>
        <pc:spChg chg="mod">
          <ac:chgData name="Hugo Bernier" userId="846ef6cd-3f11-462c-a4be-44fff9f1a751" providerId="ADAL" clId="{D17C5BBD-D33E-4D23-8E25-B310B3326571}" dt="2021-12-21T04:02:07.715" v="41" actId="571"/>
          <ac:spMkLst>
            <pc:docMk/>
            <pc:sldMk cId="1903946924" sldId="2067"/>
            <ac:spMk id="95" creationId="{D9F335F8-522F-4B33-8CFE-710F962F4D9F}"/>
          </ac:spMkLst>
        </pc:spChg>
        <pc:spChg chg="mod">
          <ac:chgData name="Hugo Bernier" userId="846ef6cd-3f11-462c-a4be-44fff9f1a751" providerId="ADAL" clId="{D17C5BBD-D33E-4D23-8E25-B310B3326571}" dt="2021-12-21T04:02:07.715" v="41" actId="571"/>
          <ac:spMkLst>
            <pc:docMk/>
            <pc:sldMk cId="1903946924" sldId="2067"/>
            <ac:spMk id="96" creationId="{B9378C54-7585-43F0-8862-5C51AF118670}"/>
          </ac:spMkLst>
        </pc:spChg>
        <pc:spChg chg="mod">
          <ac:chgData name="Hugo Bernier" userId="846ef6cd-3f11-462c-a4be-44fff9f1a751" providerId="ADAL" clId="{D17C5BBD-D33E-4D23-8E25-B310B3326571}" dt="2021-12-21T04:02:07.715" v="41" actId="571"/>
          <ac:spMkLst>
            <pc:docMk/>
            <pc:sldMk cId="1903946924" sldId="2067"/>
            <ac:spMk id="97" creationId="{CA6677DA-D0C5-4C7C-81A5-6AED07D0E5F2}"/>
          </ac:spMkLst>
        </pc:spChg>
        <pc:spChg chg="mod">
          <ac:chgData name="Hugo Bernier" userId="846ef6cd-3f11-462c-a4be-44fff9f1a751" providerId="ADAL" clId="{D17C5BBD-D33E-4D23-8E25-B310B3326571}" dt="2021-12-21T04:02:07.715" v="41" actId="571"/>
          <ac:spMkLst>
            <pc:docMk/>
            <pc:sldMk cId="1903946924" sldId="2067"/>
            <ac:spMk id="98" creationId="{C00DA9CB-57C9-4C03-A057-8DCF81E65D80}"/>
          </ac:spMkLst>
        </pc:spChg>
        <pc:spChg chg="mod">
          <ac:chgData name="Hugo Bernier" userId="846ef6cd-3f11-462c-a4be-44fff9f1a751" providerId="ADAL" clId="{D17C5BBD-D33E-4D23-8E25-B310B3326571}" dt="2021-12-21T04:02:07.715" v="41" actId="571"/>
          <ac:spMkLst>
            <pc:docMk/>
            <pc:sldMk cId="1903946924" sldId="2067"/>
            <ac:spMk id="99" creationId="{B2C8517D-FF36-4C81-83E7-9181ACBBEDFC}"/>
          </ac:spMkLst>
        </pc:spChg>
        <pc:spChg chg="mod">
          <ac:chgData name="Hugo Bernier" userId="846ef6cd-3f11-462c-a4be-44fff9f1a751" providerId="ADAL" clId="{D17C5BBD-D33E-4D23-8E25-B310B3326571}" dt="2021-12-21T04:02:07.715" v="41" actId="571"/>
          <ac:spMkLst>
            <pc:docMk/>
            <pc:sldMk cId="1903946924" sldId="2067"/>
            <ac:spMk id="100" creationId="{FB8CAFCE-5111-41AA-A84A-3A708E955422}"/>
          </ac:spMkLst>
        </pc:spChg>
        <pc:spChg chg="mod">
          <ac:chgData name="Hugo Bernier" userId="846ef6cd-3f11-462c-a4be-44fff9f1a751" providerId="ADAL" clId="{D17C5BBD-D33E-4D23-8E25-B310B3326571}" dt="2021-12-21T04:02:07.715" v="41" actId="571"/>
          <ac:spMkLst>
            <pc:docMk/>
            <pc:sldMk cId="1903946924" sldId="2067"/>
            <ac:spMk id="101" creationId="{A6E4C0DB-657A-4D0A-BBF7-B400638A349D}"/>
          </ac:spMkLst>
        </pc:spChg>
        <pc:spChg chg="mod">
          <ac:chgData name="Hugo Bernier" userId="846ef6cd-3f11-462c-a4be-44fff9f1a751" providerId="ADAL" clId="{D17C5BBD-D33E-4D23-8E25-B310B3326571}" dt="2021-12-21T04:02:07.715" v="41" actId="571"/>
          <ac:spMkLst>
            <pc:docMk/>
            <pc:sldMk cId="1903946924" sldId="2067"/>
            <ac:spMk id="102" creationId="{726C0C97-B9A6-4370-ACC0-D20B8787F795}"/>
          </ac:spMkLst>
        </pc:spChg>
        <pc:spChg chg="mod">
          <ac:chgData name="Hugo Bernier" userId="846ef6cd-3f11-462c-a4be-44fff9f1a751" providerId="ADAL" clId="{D17C5BBD-D33E-4D23-8E25-B310B3326571}" dt="2021-12-21T04:02:07.715" v="41" actId="571"/>
          <ac:spMkLst>
            <pc:docMk/>
            <pc:sldMk cId="1903946924" sldId="2067"/>
            <ac:spMk id="103" creationId="{BAC98325-5DC2-47F4-BD3D-D7FF14B269BC}"/>
          </ac:spMkLst>
        </pc:spChg>
        <pc:spChg chg="mod">
          <ac:chgData name="Hugo Bernier" userId="846ef6cd-3f11-462c-a4be-44fff9f1a751" providerId="ADAL" clId="{D17C5BBD-D33E-4D23-8E25-B310B3326571}" dt="2021-12-21T04:02:07.715" v="41" actId="571"/>
          <ac:spMkLst>
            <pc:docMk/>
            <pc:sldMk cId="1903946924" sldId="2067"/>
            <ac:spMk id="104" creationId="{8FB55A30-3FB4-4821-9FA8-8AFC435B531A}"/>
          </ac:spMkLst>
        </pc:spChg>
        <pc:spChg chg="mod">
          <ac:chgData name="Hugo Bernier" userId="846ef6cd-3f11-462c-a4be-44fff9f1a751" providerId="ADAL" clId="{D17C5BBD-D33E-4D23-8E25-B310B3326571}" dt="2021-12-21T04:02:07.715" v="41" actId="571"/>
          <ac:spMkLst>
            <pc:docMk/>
            <pc:sldMk cId="1903946924" sldId="2067"/>
            <ac:spMk id="105" creationId="{7244C8C8-BDA0-4447-943D-47F8FCDE9565}"/>
          </ac:spMkLst>
        </pc:spChg>
        <pc:spChg chg="mod">
          <ac:chgData name="Hugo Bernier" userId="846ef6cd-3f11-462c-a4be-44fff9f1a751" providerId="ADAL" clId="{D17C5BBD-D33E-4D23-8E25-B310B3326571}" dt="2021-12-21T04:02:07.715" v="41" actId="571"/>
          <ac:spMkLst>
            <pc:docMk/>
            <pc:sldMk cId="1903946924" sldId="2067"/>
            <ac:spMk id="106" creationId="{9E740EEA-AB67-41F9-98A7-DB5B0FDF1990}"/>
          </ac:spMkLst>
        </pc:spChg>
        <pc:spChg chg="mod">
          <ac:chgData name="Hugo Bernier" userId="846ef6cd-3f11-462c-a4be-44fff9f1a751" providerId="ADAL" clId="{D17C5BBD-D33E-4D23-8E25-B310B3326571}" dt="2021-12-21T04:02:07.715" v="41" actId="571"/>
          <ac:spMkLst>
            <pc:docMk/>
            <pc:sldMk cId="1903946924" sldId="2067"/>
            <ac:spMk id="107" creationId="{4E93AABC-AB78-42EA-8A96-61935AFAA2A6}"/>
          </ac:spMkLst>
        </pc:spChg>
        <pc:spChg chg="mod">
          <ac:chgData name="Hugo Bernier" userId="846ef6cd-3f11-462c-a4be-44fff9f1a751" providerId="ADAL" clId="{D17C5BBD-D33E-4D23-8E25-B310B3326571}" dt="2021-12-21T04:02:07.715" v="41" actId="571"/>
          <ac:spMkLst>
            <pc:docMk/>
            <pc:sldMk cId="1903946924" sldId="2067"/>
            <ac:spMk id="108" creationId="{D8E79D75-0A93-47B4-9FB6-36D6E5FD22E7}"/>
          </ac:spMkLst>
        </pc:spChg>
        <pc:spChg chg="mod">
          <ac:chgData name="Hugo Bernier" userId="846ef6cd-3f11-462c-a4be-44fff9f1a751" providerId="ADAL" clId="{D17C5BBD-D33E-4D23-8E25-B310B3326571}" dt="2021-12-21T04:02:07.715" v="41" actId="571"/>
          <ac:spMkLst>
            <pc:docMk/>
            <pc:sldMk cId="1903946924" sldId="2067"/>
            <ac:spMk id="109" creationId="{5EA756DC-A100-49F1-9FC0-9A47B1018F18}"/>
          </ac:spMkLst>
        </pc:spChg>
        <pc:spChg chg="mod">
          <ac:chgData name="Hugo Bernier" userId="846ef6cd-3f11-462c-a4be-44fff9f1a751" providerId="ADAL" clId="{D17C5BBD-D33E-4D23-8E25-B310B3326571}" dt="2021-12-21T04:02:07.715" v="41" actId="571"/>
          <ac:spMkLst>
            <pc:docMk/>
            <pc:sldMk cId="1903946924" sldId="2067"/>
            <ac:spMk id="110" creationId="{7A4ED90A-B14A-4808-9B0E-EA0540FDE279}"/>
          </ac:spMkLst>
        </pc:spChg>
        <pc:spChg chg="mod">
          <ac:chgData name="Hugo Bernier" userId="846ef6cd-3f11-462c-a4be-44fff9f1a751" providerId="ADAL" clId="{D17C5BBD-D33E-4D23-8E25-B310B3326571}" dt="2021-12-21T04:02:07.715" v="41" actId="571"/>
          <ac:spMkLst>
            <pc:docMk/>
            <pc:sldMk cId="1903946924" sldId="2067"/>
            <ac:spMk id="111" creationId="{7A3B7CF2-5074-41A2-B7DA-C57ABEDE8363}"/>
          </ac:spMkLst>
        </pc:spChg>
        <pc:spChg chg="mod">
          <ac:chgData name="Hugo Bernier" userId="846ef6cd-3f11-462c-a4be-44fff9f1a751" providerId="ADAL" clId="{D17C5BBD-D33E-4D23-8E25-B310B3326571}" dt="2021-12-21T04:02:07.715" v="41" actId="571"/>
          <ac:spMkLst>
            <pc:docMk/>
            <pc:sldMk cId="1903946924" sldId="2067"/>
            <ac:spMk id="112" creationId="{D0A50D3F-9366-4411-94F6-E69F4A3D1D84}"/>
          </ac:spMkLst>
        </pc:spChg>
        <pc:spChg chg="mod">
          <ac:chgData name="Hugo Bernier" userId="846ef6cd-3f11-462c-a4be-44fff9f1a751" providerId="ADAL" clId="{D17C5BBD-D33E-4D23-8E25-B310B3326571}" dt="2021-12-21T04:02:07.715" v="41" actId="571"/>
          <ac:spMkLst>
            <pc:docMk/>
            <pc:sldMk cId="1903946924" sldId="2067"/>
            <ac:spMk id="113" creationId="{D56BD092-8143-40A4-9355-B6F960978BE4}"/>
          </ac:spMkLst>
        </pc:spChg>
        <pc:spChg chg="mod">
          <ac:chgData name="Hugo Bernier" userId="846ef6cd-3f11-462c-a4be-44fff9f1a751" providerId="ADAL" clId="{D17C5BBD-D33E-4D23-8E25-B310B3326571}" dt="2021-12-21T04:02:07.715" v="41" actId="571"/>
          <ac:spMkLst>
            <pc:docMk/>
            <pc:sldMk cId="1903946924" sldId="2067"/>
            <ac:spMk id="114" creationId="{6F443371-FFAB-40A6-BD62-C219764AF10E}"/>
          </ac:spMkLst>
        </pc:spChg>
        <pc:spChg chg="mod">
          <ac:chgData name="Hugo Bernier" userId="846ef6cd-3f11-462c-a4be-44fff9f1a751" providerId="ADAL" clId="{D17C5BBD-D33E-4D23-8E25-B310B3326571}" dt="2021-12-21T04:02:07.715" v="41" actId="571"/>
          <ac:spMkLst>
            <pc:docMk/>
            <pc:sldMk cId="1903946924" sldId="2067"/>
            <ac:spMk id="115" creationId="{17A258DF-682A-4892-8B09-7AC6F0452BF2}"/>
          </ac:spMkLst>
        </pc:spChg>
        <pc:spChg chg="mod">
          <ac:chgData name="Hugo Bernier" userId="846ef6cd-3f11-462c-a4be-44fff9f1a751" providerId="ADAL" clId="{D17C5BBD-D33E-4D23-8E25-B310B3326571}" dt="2021-12-21T04:02:07.715" v="41" actId="571"/>
          <ac:spMkLst>
            <pc:docMk/>
            <pc:sldMk cId="1903946924" sldId="2067"/>
            <ac:spMk id="116" creationId="{960F4799-71CD-459B-8B8A-7830ADFB8252}"/>
          </ac:spMkLst>
        </pc:spChg>
        <pc:spChg chg="mod">
          <ac:chgData name="Hugo Bernier" userId="846ef6cd-3f11-462c-a4be-44fff9f1a751" providerId="ADAL" clId="{D17C5BBD-D33E-4D23-8E25-B310B3326571}" dt="2021-12-21T04:02:07.715" v="41" actId="571"/>
          <ac:spMkLst>
            <pc:docMk/>
            <pc:sldMk cId="1903946924" sldId="2067"/>
            <ac:spMk id="117" creationId="{56A7BA65-BE46-4962-8BA9-04C437FA0E4A}"/>
          </ac:spMkLst>
        </pc:spChg>
        <pc:spChg chg="mod">
          <ac:chgData name="Hugo Bernier" userId="846ef6cd-3f11-462c-a4be-44fff9f1a751" providerId="ADAL" clId="{D17C5BBD-D33E-4D23-8E25-B310B3326571}" dt="2021-12-21T04:02:07.715" v="41" actId="571"/>
          <ac:spMkLst>
            <pc:docMk/>
            <pc:sldMk cId="1903946924" sldId="2067"/>
            <ac:spMk id="118" creationId="{433D573C-D855-4EFA-A469-CFC6344809E2}"/>
          </ac:spMkLst>
        </pc:spChg>
        <pc:spChg chg="mod">
          <ac:chgData name="Hugo Bernier" userId="846ef6cd-3f11-462c-a4be-44fff9f1a751" providerId="ADAL" clId="{D17C5BBD-D33E-4D23-8E25-B310B3326571}" dt="2021-12-21T04:02:07.715" v="41" actId="571"/>
          <ac:spMkLst>
            <pc:docMk/>
            <pc:sldMk cId="1903946924" sldId="2067"/>
            <ac:spMk id="119" creationId="{83B16570-3A1F-45E3-B830-7FBB510C6121}"/>
          </ac:spMkLst>
        </pc:spChg>
        <pc:spChg chg="mod">
          <ac:chgData name="Hugo Bernier" userId="846ef6cd-3f11-462c-a4be-44fff9f1a751" providerId="ADAL" clId="{D17C5BBD-D33E-4D23-8E25-B310B3326571}" dt="2021-12-21T04:02:07.715" v="41" actId="571"/>
          <ac:spMkLst>
            <pc:docMk/>
            <pc:sldMk cId="1903946924" sldId="2067"/>
            <ac:spMk id="120" creationId="{B9838B6D-8899-4E27-A60A-855338C96F2F}"/>
          </ac:spMkLst>
        </pc:spChg>
        <pc:spChg chg="mod">
          <ac:chgData name="Hugo Bernier" userId="846ef6cd-3f11-462c-a4be-44fff9f1a751" providerId="ADAL" clId="{D17C5BBD-D33E-4D23-8E25-B310B3326571}" dt="2021-12-21T04:02:07.715" v="41" actId="571"/>
          <ac:spMkLst>
            <pc:docMk/>
            <pc:sldMk cId="1903946924" sldId="2067"/>
            <ac:spMk id="121" creationId="{55F98AEE-019D-460E-95FA-9938E7FEB82E}"/>
          </ac:spMkLst>
        </pc:spChg>
        <pc:spChg chg="mod">
          <ac:chgData name="Hugo Bernier" userId="846ef6cd-3f11-462c-a4be-44fff9f1a751" providerId="ADAL" clId="{D17C5BBD-D33E-4D23-8E25-B310B3326571}" dt="2021-12-21T04:02:07.715" v="41" actId="571"/>
          <ac:spMkLst>
            <pc:docMk/>
            <pc:sldMk cId="1903946924" sldId="2067"/>
            <ac:spMk id="122" creationId="{74F53C32-E8F3-4C35-9628-CC235FEB849C}"/>
          </ac:spMkLst>
        </pc:spChg>
        <pc:spChg chg="mod">
          <ac:chgData name="Hugo Bernier" userId="846ef6cd-3f11-462c-a4be-44fff9f1a751" providerId="ADAL" clId="{D17C5BBD-D33E-4D23-8E25-B310B3326571}" dt="2021-12-21T04:02:07.715" v="41" actId="571"/>
          <ac:spMkLst>
            <pc:docMk/>
            <pc:sldMk cId="1903946924" sldId="2067"/>
            <ac:spMk id="123" creationId="{6CF58D24-8AEF-463C-A011-6508C213B2EE}"/>
          </ac:spMkLst>
        </pc:spChg>
        <pc:spChg chg="mod">
          <ac:chgData name="Hugo Bernier" userId="846ef6cd-3f11-462c-a4be-44fff9f1a751" providerId="ADAL" clId="{D17C5BBD-D33E-4D23-8E25-B310B3326571}" dt="2021-12-21T04:02:07.715" v="41" actId="571"/>
          <ac:spMkLst>
            <pc:docMk/>
            <pc:sldMk cId="1903946924" sldId="2067"/>
            <ac:spMk id="124" creationId="{CC242D5A-ACED-4E1E-AF01-F61D9D01E8F6}"/>
          </ac:spMkLst>
        </pc:spChg>
        <pc:spChg chg="mod">
          <ac:chgData name="Hugo Bernier" userId="846ef6cd-3f11-462c-a4be-44fff9f1a751" providerId="ADAL" clId="{D17C5BBD-D33E-4D23-8E25-B310B3326571}" dt="2021-12-21T04:02:07.715" v="41" actId="571"/>
          <ac:spMkLst>
            <pc:docMk/>
            <pc:sldMk cId="1903946924" sldId="2067"/>
            <ac:spMk id="125" creationId="{2E9E7F74-6D71-45B7-B137-D1DF16F36523}"/>
          </ac:spMkLst>
        </pc:spChg>
        <pc:grpChg chg="add mod">
          <ac:chgData name="Hugo Bernier" userId="846ef6cd-3f11-462c-a4be-44fff9f1a751" providerId="ADAL" clId="{D17C5BBD-D33E-4D23-8E25-B310B3326571}" dt="2021-12-21T04:02:02.242" v="39" actId="1076"/>
          <ac:grpSpMkLst>
            <pc:docMk/>
            <pc:sldMk cId="1903946924" sldId="2067"/>
            <ac:grpSpMk id="18" creationId="{1B78209B-0900-4E29-B88D-AE030D7BD0E5}"/>
          </ac:grpSpMkLst>
        </pc:grpChg>
        <pc:grpChg chg="add mod">
          <ac:chgData name="Hugo Bernier" userId="846ef6cd-3f11-462c-a4be-44fff9f1a751" providerId="ADAL" clId="{D17C5BBD-D33E-4D23-8E25-B310B3326571}" dt="2021-12-21T04:02:05.403" v="40" actId="571"/>
          <ac:grpSpMkLst>
            <pc:docMk/>
            <pc:sldMk cId="1903946924" sldId="2067"/>
            <ac:grpSpMk id="56" creationId="{F28AC2E0-85AD-434B-8277-27E2CD3D646A}"/>
          </ac:grpSpMkLst>
        </pc:grpChg>
        <pc:grpChg chg="add mod">
          <ac:chgData name="Hugo Bernier" userId="846ef6cd-3f11-462c-a4be-44fff9f1a751" providerId="ADAL" clId="{D17C5BBD-D33E-4D23-8E25-B310B3326571}" dt="2021-12-21T04:02:07.715" v="41" actId="571"/>
          <ac:grpSpMkLst>
            <pc:docMk/>
            <pc:sldMk cId="1903946924" sldId="2067"/>
            <ac:grpSpMk id="91" creationId="{E877B994-90F3-4EC7-9664-3CA7467C9EAC}"/>
          </ac:grpSpMkLst>
        </pc:grpChg>
      </pc:sldChg>
      <pc:sldChg chg="modSp mod modShow">
        <pc:chgData name="Hugo Bernier" userId="846ef6cd-3f11-462c-a4be-44fff9f1a751" providerId="ADAL" clId="{D17C5BBD-D33E-4D23-8E25-B310B3326571}" dt="2021-12-21T03:56:27.370" v="33" actId="729"/>
        <pc:sldMkLst>
          <pc:docMk/>
          <pc:sldMk cId="3158043784" sldId="2068"/>
        </pc:sldMkLst>
        <pc:picChg chg="mod">
          <ac:chgData name="Hugo Bernier" userId="846ef6cd-3f11-462c-a4be-44fff9f1a751" providerId="ADAL" clId="{D17C5BBD-D33E-4D23-8E25-B310B3326571}" dt="2021-12-21T03:56:20.634" v="31" actId="14826"/>
          <ac:picMkLst>
            <pc:docMk/>
            <pc:sldMk cId="3158043784" sldId="2068"/>
            <ac:picMk id="6" creationId="{51ABDF2D-DF77-4477-ABA9-921E2CFE97FA}"/>
          </ac:picMkLst>
        </pc:picChg>
      </pc:sldChg>
      <pc:sldChg chg="addSp delSp modSp mod modShow">
        <pc:chgData name="Hugo Bernier" userId="846ef6cd-3f11-462c-a4be-44fff9f1a751" providerId="ADAL" clId="{D17C5BBD-D33E-4D23-8E25-B310B3326571}" dt="2021-12-21T05:15:50.783" v="227" actId="729"/>
        <pc:sldMkLst>
          <pc:docMk/>
          <pc:sldMk cId="1056590613" sldId="2076135999"/>
        </pc:sldMkLst>
        <pc:spChg chg="add mod">
          <ac:chgData name="Hugo Bernier" userId="846ef6cd-3f11-462c-a4be-44fff9f1a751" providerId="ADAL" clId="{D17C5BBD-D33E-4D23-8E25-B310B3326571}" dt="2021-12-21T04:39:51.165" v="90"/>
          <ac:spMkLst>
            <pc:docMk/>
            <pc:sldMk cId="1056590613" sldId="2076135999"/>
            <ac:spMk id="13" creationId="{64545881-85F9-4789-A65F-627AC21158C8}"/>
          </ac:spMkLst>
        </pc:spChg>
        <pc:spChg chg="add mod">
          <ac:chgData name="Hugo Bernier" userId="846ef6cd-3f11-462c-a4be-44fff9f1a751" providerId="ADAL" clId="{D17C5BBD-D33E-4D23-8E25-B310B3326571}" dt="2021-12-21T04:39:51.165" v="90"/>
          <ac:spMkLst>
            <pc:docMk/>
            <pc:sldMk cId="1056590613" sldId="2076135999"/>
            <ac:spMk id="14" creationId="{1C8512DC-4503-4586-A3D2-6F8A9A15ADCC}"/>
          </ac:spMkLst>
        </pc:spChg>
        <pc:spChg chg="add mod">
          <ac:chgData name="Hugo Bernier" userId="846ef6cd-3f11-462c-a4be-44fff9f1a751" providerId="ADAL" clId="{D17C5BBD-D33E-4D23-8E25-B310B3326571}" dt="2021-12-21T04:39:51.165" v="90"/>
          <ac:spMkLst>
            <pc:docMk/>
            <pc:sldMk cId="1056590613" sldId="2076135999"/>
            <ac:spMk id="15" creationId="{2254351A-FB4B-44B5-AEF5-786A3A945C34}"/>
          </ac:spMkLst>
        </pc:spChg>
        <pc:spChg chg="add mod">
          <ac:chgData name="Hugo Bernier" userId="846ef6cd-3f11-462c-a4be-44fff9f1a751" providerId="ADAL" clId="{D17C5BBD-D33E-4D23-8E25-B310B3326571}" dt="2021-12-21T04:39:51.165" v="90"/>
          <ac:spMkLst>
            <pc:docMk/>
            <pc:sldMk cId="1056590613" sldId="2076135999"/>
            <ac:spMk id="16" creationId="{B82E0975-0F1D-4617-8CE2-BA2791AB7947}"/>
          </ac:spMkLst>
        </pc:spChg>
        <pc:grpChg chg="add del mod">
          <ac:chgData name="Hugo Bernier" userId="846ef6cd-3f11-462c-a4be-44fff9f1a751" providerId="ADAL" clId="{D17C5BBD-D33E-4D23-8E25-B310B3326571}" dt="2021-12-21T04:40:17.057" v="93" actId="478"/>
          <ac:grpSpMkLst>
            <pc:docMk/>
            <pc:sldMk cId="1056590613" sldId="2076135999"/>
            <ac:grpSpMk id="11" creationId="{F485D61A-F20D-40AB-B58D-B7591A18B81F}"/>
          </ac:grpSpMkLst>
        </pc:grpChg>
      </pc:sldChg>
      <pc:sldChg chg="addSp delSp modSp mod modAnim modShow">
        <pc:chgData name="Hugo Bernier" userId="846ef6cd-3f11-462c-a4be-44fff9f1a751" providerId="ADAL" clId="{D17C5BBD-D33E-4D23-8E25-B310B3326571}" dt="2021-12-21T05:59:08.215" v="443"/>
        <pc:sldMkLst>
          <pc:docMk/>
          <pc:sldMk cId="4039685786" sldId="2076136277"/>
        </pc:sldMkLst>
        <pc:spChg chg="add mod ord">
          <ac:chgData name="Hugo Bernier" userId="846ef6cd-3f11-462c-a4be-44fff9f1a751" providerId="ADAL" clId="{D17C5BBD-D33E-4D23-8E25-B310B3326571}" dt="2021-12-21T04:35:52.431" v="75" actId="167"/>
          <ac:spMkLst>
            <pc:docMk/>
            <pc:sldMk cId="4039685786" sldId="2076136277"/>
            <ac:spMk id="8" creationId="{0C0144A9-9043-4C2C-81E2-E5CA477C8BB8}"/>
          </ac:spMkLst>
        </pc:spChg>
        <pc:spChg chg="mod">
          <ac:chgData name="Hugo Bernier" userId="846ef6cd-3f11-462c-a4be-44fff9f1a751" providerId="ADAL" clId="{D17C5BBD-D33E-4D23-8E25-B310B3326571}" dt="2021-12-21T04:36:04.824" v="76" actId="27803"/>
          <ac:spMkLst>
            <pc:docMk/>
            <pc:sldMk cId="4039685786" sldId="2076136277"/>
            <ac:spMk id="10" creationId="{E78F563B-5479-4AA1-9915-AE882952ADEC}"/>
          </ac:spMkLst>
        </pc:spChg>
        <pc:spChg chg="mod">
          <ac:chgData name="Hugo Bernier" userId="846ef6cd-3f11-462c-a4be-44fff9f1a751" providerId="ADAL" clId="{D17C5BBD-D33E-4D23-8E25-B310B3326571}" dt="2021-12-21T05:44:38.644" v="380" actId="206"/>
          <ac:spMkLst>
            <pc:docMk/>
            <pc:sldMk cId="4039685786" sldId="2076136277"/>
            <ac:spMk id="11" creationId="{A59BCC44-080D-44F4-808D-97DFC3951868}"/>
          </ac:spMkLst>
        </pc:spChg>
        <pc:spChg chg="add del mod">
          <ac:chgData name="Hugo Bernier" userId="846ef6cd-3f11-462c-a4be-44fff9f1a751" providerId="ADAL" clId="{D17C5BBD-D33E-4D23-8E25-B310B3326571}" dt="2021-12-21T05:44:56.265" v="392" actId="1038"/>
          <ac:spMkLst>
            <pc:docMk/>
            <pc:sldMk cId="4039685786" sldId="2076136277"/>
            <ac:spMk id="12" creationId="{A3E80511-1C34-4FC9-B89D-EA5BB759AA31}"/>
          </ac:spMkLst>
        </pc:spChg>
        <pc:spChg chg="mod">
          <ac:chgData name="Hugo Bernier" userId="846ef6cd-3f11-462c-a4be-44fff9f1a751" providerId="ADAL" clId="{D17C5BBD-D33E-4D23-8E25-B310B3326571}" dt="2021-12-21T04:36:04.824" v="76" actId="27803"/>
          <ac:spMkLst>
            <pc:docMk/>
            <pc:sldMk cId="4039685786" sldId="2076136277"/>
            <ac:spMk id="13" creationId="{0E3D6A21-FF58-476B-8D08-FB53C51AEBAA}"/>
          </ac:spMkLst>
        </pc:spChg>
        <pc:spChg chg="mod">
          <ac:chgData name="Hugo Bernier" userId="846ef6cd-3f11-462c-a4be-44fff9f1a751" providerId="ADAL" clId="{D17C5BBD-D33E-4D23-8E25-B310B3326571}" dt="2021-12-21T04:36:04.824" v="76" actId="27803"/>
          <ac:spMkLst>
            <pc:docMk/>
            <pc:sldMk cId="4039685786" sldId="2076136277"/>
            <ac:spMk id="14" creationId="{789C53CB-E174-4DE0-BCAF-B3909A5F46E5}"/>
          </ac:spMkLst>
        </pc:spChg>
        <pc:spChg chg="mod">
          <ac:chgData name="Hugo Bernier" userId="846ef6cd-3f11-462c-a4be-44fff9f1a751" providerId="ADAL" clId="{D17C5BBD-D33E-4D23-8E25-B310B3326571}" dt="2021-12-21T04:36:04.824" v="76" actId="27803"/>
          <ac:spMkLst>
            <pc:docMk/>
            <pc:sldMk cId="4039685786" sldId="2076136277"/>
            <ac:spMk id="15" creationId="{2429B192-340E-4873-A65B-74514F4C973F}"/>
          </ac:spMkLst>
        </pc:spChg>
        <pc:spChg chg="mod">
          <ac:chgData name="Hugo Bernier" userId="846ef6cd-3f11-462c-a4be-44fff9f1a751" providerId="ADAL" clId="{D17C5BBD-D33E-4D23-8E25-B310B3326571}" dt="2021-12-21T04:36:04.824" v="76" actId="27803"/>
          <ac:spMkLst>
            <pc:docMk/>
            <pc:sldMk cId="4039685786" sldId="2076136277"/>
            <ac:spMk id="16" creationId="{FAE48836-BC48-4401-8065-B3240F8F6B18}"/>
          </ac:spMkLst>
        </pc:spChg>
        <pc:spChg chg="mod">
          <ac:chgData name="Hugo Bernier" userId="846ef6cd-3f11-462c-a4be-44fff9f1a751" providerId="ADAL" clId="{D17C5BBD-D33E-4D23-8E25-B310B3326571}" dt="2021-12-21T04:36:04.824" v="76" actId="27803"/>
          <ac:spMkLst>
            <pc:docMk/>
            <pc:sldMk cId="4039685786" sldId="2076136277"/>
            <ac:spMk id="17" creationId="{E917D5F7-6836-4ECE-A233-717DD41F3C4A}"/>
          </ac:spMkLst>
        </pc:spChg>
        <pc:spChg chg="mod">
          <ac:chgData name="Hugo Bernier" userId="846ef6cd-3f11-462c-a4be-44fff9f1a751" providerId="ADAL" clId="{D17C5BBD-D33E-4D23-8E25-B310B3326571}" dt="2021-12-21T04:36:04.824" v="76" actId="27803"/>
          <ac:spMkLst>
            <pc:docMk/>
            <pc:sldMk cId="4039685786" sldId="2076136277"/>
            <ac:spMk id="18" creationId="{E4F0624E-6DAC-4808-8BE2-31F3B4BB77F6}"/>
          </ac:spMkLst>
        </pc:spChg>
        <pc:spChg chg="mod">
          <ac:chgData name="Hugo Bernier" userId="846ef6cd-3f11-462c-a4be-44fff9f1a751" providerId="ADAL" clId="{D17C5BBD-D33E-4D23-8E25-B310B3326571}" dt="2021-12-21T04:36:04.824" v="76" actId="27803"/>
          <ac:spMkLst>
            <pc:docMk/>
            <pc:sldMk cId="4039685786" sldId="2076136277"/>
            <ac:spMk id="19" creationId="{2FB3B37A-FA6C-4E05-ABB8-5E0F7466F78D}"/>
          </ac:spMkLst>
        </pc:spChg>
        <pc:spChg chg="mod">
          <ac:chgData name="Hugo Bernier" userId="846ef6cd-3f11-462c-a4be-44fff9f1a751" providerId="ADAL" clId="{D17C5BBD-D33E-4D23-8E25-B310B3326571}" dt="2021-12-21T04:36:04.824" v="76" actId="27803"/>
          <ac:spMkLst>
            <pc:docMk/>
            <pc:sldMk cId="4039685786" sldId="2076136277"/>
            <ac:spMk id="20" creationId="{3D0287EB-8AE5-4D3D-851D-094A4D5AECC3}"/>
          </ac:spMkLst>
        </pc:spChg>
        <pc:spChg chg="mod">
          <ac:chgData name="Hugo Bernier" userId="846ef6cd-3f11-462c-a4be-44fff9f1a751" providerId="ADAL" clId="{D17C5BBD-D33E-4D23-8E25-B310B3326571}" dt="2021-12-21T04:36:04.824" v="76" actId="27803"/>
          <ac:spMkLst>
            <pc:docMk/>
            <pc:sldMk cId="4039685786" sldId="2076136277"/>
            <ac:spMk id="21" creationId="{8498A2B1-D0A7-4AA0-A0E2-3C0B9905ABCA}"/>
          </ac:spMkLst>
        </pc:spChg>
        <pc:spChg chg="mod">
          <ac:chgData name="Hugo Bernier" userId="846ef6cd-3f11-462c-a4be-44fff9f1a751" providerId="ADAL" clId="{D17C5BBD-D33E-4D23-8E25-B310B3326571}" dt="2021-12-21T04:36:04.824" v="76" actId="27803"/>
          <ac:spMkLst>
            <pc:docMk/>
            <pc:sldMk cId="4039685786" sldId="2076136277"/>
            <ac:spMk id="22" creationId="{D0E1F13B-A4A2-4B2F-91DE-5FA9D71BA138}"/>
          </ac:spMkLst>
        </pc:spChg>
        <pc:spChg chg="mod">
          <ac:chgData name="Hugo Bernier" userId="846ef6cd-3f11-462c-a4be-44fff9f1a751" providerId="ADAL" clId="{D17C5BBD-D33E-4D23-8E25-B310B3326571}" dt="2021-12-21T04:36:04.824" v="76" actId="27803"/>
          <ac:spMkLst>
            <pc:docMk/>
            <pc:sldMk cId="4039685786" sldId="2076136277"/>
            <ac:spMk id="23" creationId="{438D088F-F1F6-44E4-8AF1-20BBA22A0F91}"/>
          </ac:spMkLst>
        </pc:spChg>
        <pc:spChg chg="mod">
          <ac:chgData name="Hugo Bernier" userId="846ef6cd-3f11-462c-a4be-44fff9f1a751" providerId="ADAL" clId="{D17C5BBD-D33E-4D23-8E25-B310B3326571}" dt="2021-12-21T04:36:04.824" v="76" actId="27803"/>
          <ac:spMkLst>
            <pc:docMk/>
            <pc:sldMk cId="4039685786" sldId="2076136277"/>
            <ac:spMk id="24" creationId="{40A9E2E1-03DB-4781-948E-E8B5C0EEEE4C}"/>
          </ac:spMkLst>
        </pc:spChg>
        <pc:spChg chg="mod">
          <ac:chgData name="Hugo Bernier" userId="846ef6cd-3f11-462c-a4be-44fff9f1a751" providerId="ADAL" clId="{D17C5BBD-D33E-4D23-8E25-B310B3326571}" dt="2021-12-21T04:36:04.824" v="76" actId="27803"/>
          <ac:spMkLst>
            <pc:docMk/>
            <pc:sldMk cId="4039685786" sldId="2076136277"/>
            <ac:spMk id="25" creationId="{362FB15E-F6F9-48E8-87E0-4BB8D478E756}"/>
          </ac:spMkLst>
        </pc:spChg>
        <pc:spChg chg="mod">
          <ac:chgData name="Hugo Bernier" userId="846ef6cd-3f11-462c-a4be-44fff9f1a751" providerId="ADAL" clId="{D17C5BBD-D33E-4D23-8E25-B310B3326571}" dt="2021-12-21T04:36:04.824" v="76" actId="27803"/>
          <ac:spMkLst>
            <pc:docMk/>
            <pc:sldMk cId="4039685786" sldId="2076136277"/>
            <ac:spMk id="26" creationId="{89EAC1A5-DD3B-495B-AD02-985E4B1EF5BB}"/>
          </ac:spMkLst>
        </pc:spChg>
        <pc:spChg chg="mod">
          <ac:chgData name="Hugo Bernier" userId="846ef6cd-3f11-462c-a4be-44fff9f1a751" providerId="ADAL" clId="{D17C5BBD-D33E-4D23-8E25-B310B3326571}" dt="2021-12-21T04:36:04.824" v="76" actId="27803"/>
          <ac:spMkLst>
            <pc:docMk/>
            <pc:sldMk cId="4039685786" sldId="2076136277"/>
            <ac:spMk id="27" creationId="{C5FD129D-3C0C-42A8-8D01-15ED7FEA8985}"/>
          </ac:spMkLst>
        </pc:spChg>
        <pc:spChg chg="mod">
          <ac:chgData name="Hugo Bernier" userId="846ef6cd-3f11-462c-a4be-44fff9f1a751" providerId="ADAL" clId="{D17C5BBD-D33E-4D23-8E25-B310B3326571}" dt="2021-12-21T04:36:04.824" v="76" actId="27803"/>
          <ac:spMkLst>
            <pc:docMk/>
            <pc:sldMk cId="4039685786" sldId="2076136277"/>
            <ac:spMk id="28" creationId="{79EB7F99-8571-46B2-8B0A-B71A9311569A}"/>
          </ac:spMkLst>
        </pc:spChg>
        <pc:spChg chg="mod">
          <ac:chgData name="Hugo Bernier" userId="846ef6cd-3f11-462c-a4be-44fff9f1a751" providerId="ADAL" clId="{D17C5BBD-D33E-4D23-8E25-B310B3326571}" dt="2021-12-21T04:36:04.824" v="76" actId="27803"/>
          <ac:spMkLst>
            <pc:docMk/>
            <pc:sldMk cId="4039685786" sldId="2076136277"/>
            <ac:spMk id="29" creationId="{B1B1F7D8-4255-4D28-B0CF-D931AE967CF3}"/>
          </ac:spMkLst>
        </pc:spChg>
        <pc:spChg chg="mod">
          <ac:chgData name="Hugo Bernier" userId="846ef6cd-3f11-462c-a4be-44fff9f1a751" providerId="ADAL" clId="{D17C5BBD-D33E-4D23-8E25-B310B3326571}" dt="2021-12-21T04:36:04.824" v="76" actId="27803"/>
          <ac:spMkLst>
            <pc:docMk/>
            <pc:sldMk cId="4039685786" sldId="2076136277"/>
            <ac:spMk id="30" creationId="{884AD36F-E971-4033-8B8B-C73DE0D016E1}"/>
          </ac:spMkLst>
        </pc:spChg>
        <pc:spChg chg="mod">
          <ac:chgData name="Hugo Bernier" userId="846ef6cd-3f11-462c-a4be-44fff9f1a751" providerId="ADAL" clId="{D17C5BBD-D33E-4D23-8E25-B310B3326571}" dt="2021-12-21T04:36:04.824" v="76" actId="27803"/>
          <ac:spMkLst>
            <pc:docMk/>
            <pc:sldMk cId="4039685786" sldId="2076136277"/>
            <ac:spMk id="31" creationId="{594501A2-D6F1-4D9A-9632-BB4DFBB88731}"/>
          </ac:spMkLst>
        </pc:spChg>
        <pc:spChg chg="del mod">
          <ac:chgData name="Hugo Bernier" userId="846ef6cd-3f11-462c-a4be-44fff9f1a751" providerId="ADAL" clId="{D17C5BBD-D33E-4D23-8E25-B310B3326571}" dt="2021-12-21T04:36:08.961" v="77" actId="478"/>
          <ac:spMkLst>
            <pc:docMk/>
            <pc:sldMk cId="4039685786" sldId="2076136277"/>
            <ac:spMk id="32" creationId="{AC64EEC7-810E-49DB-8307-3633154250CE}"/>
          </ac:spMkLst>
        </pc:spChg>
        <pc:spChg chg="mod">
          <ac:chgData name="Hugo Bernier" userId="846ef6cd-3f11-462c-a4be-44fff9f1a751" providerId="ADAL" clId="{D17C5BBD-D33E-4D23-8E25-B310B3326571}" dt="2021-12-21T04:36:04.824" v="76" actId="27803"/>
          <ac:spMkLst>
            <pc:docMk/>
            <pc:sldMk cId="4039685786" sldId="2076136277"/>
            <ac:spMk id="33" creationId="{6D7D2DC6-F205-42FF-B270-62976AAC7A87}"/>
          </ac:spMkLst>
        </pc:spChg>
        <pc:spChg chg="mod">
          <ac:chgData name="Hugo Bernier" userId="846ef6cd-3f11-462c-a4be-44fff9f1a751" providerId="ADAL" clId="{D17C5BBD-D33E-4D23-8E25-B310B3326571}" dt="2021-12-21T04:36:04.824" v="76" actId="27803"/>
          <ac:spMkLst>
            <pc:docMk/>
            <pc:sldMk cId="4039685786" sldId="2076136277"/>
            <ac:spMk id="34" creationId="{B6573C50-32B8-4DCD-90BA-114D51659A0D}"/>
          </ac:spMkLst>
        </pc:spChg>
        <pc:spChg chg="mod">
          <ac:chgData name="Hugo Bernier" userId="846ef6cd-3f11-462c-a4be-44fff9f1a751" providerId="ADAL" clId="{D17C5BBD-D33E-4D23-8E25-B310B3326571}" dt="2021-12-21T04:36:04.824" v="76" actId="27803"/>
          <ac:spMkLst>
            <pc:docMk/>
            <pc:sldMk cId="4039685786" sldId="2076136277"/>
            <ac:spMk id="35" creationId="{020087C9-B7DD-47C3-84D0-65478EC18226}"/>
          </ac:spMkLst>
        </pc:spChg>
        <pc:spChg chg="mod">
          <ac:chgData name="Hugo Bernier" userId="846ef6cd-3f11-462c-a4be-44fff9f1a751" providerId="ADAL" clId="{D17C5BBD-D33E-4D23-8E25-B310B3326571}" dt="2021-12-21T04:36:04.824" v="76" actId="27803"/>
          <ac:spMkLst>
            <pc:docMk/>
            <pc:sldMk cId="4039685786" sldId="2076136277"/>
            <ac:spMk id="36" creationId="{F9681478-0DB8-47B5-98D0-60C2A0AC8CF0}"/>
          </ac:spMkLst>
        </pc:spChg>
        <pc:spChg chg="mod">
          <ac:chgData name="Hugo Bernier" userId="846ef6cd-3f11-462c-a4be-44fff9f1a751" providerId="ADAL" clId="{D17C5BBD-D33E-4D23-8E25-B310B3326571}" dt="2021-12-21T04:36:04.824" v="76" actId="27803"/>
          <ac:spMkLst>
            <pc:docMk/>
            <pc:sldMk cId="4039685786" sldId="2076136277"/>
            <ac:spMk id="37" creationId="{AADBB4BA-A5D0-4CCA-9D1B-8C892D2DD703}"/>
          </ac:spMkLst>
        </pc:spChg>
        <pc:spChg chg="mod">
          <ac:chgData name="Hugo Bernier" userId="846ef6cd-3f11-462c-a4be-44fff9f1a751" providerId="ADAL" clId="{D17C5BBD-D33E-4D23-8E25-B310B3326571}" dt="2021-12-21T04:36:04.824" v="76" actId="27803"/>
          <ac:spMkLst>
            <pc:docMk/>
            <pc:sldMk cId="4039685786" sldId="2076136277"/>
            <ac:spMk id="38" creationId="{D8C34AAC-4F6C-4C73-9161-5C51E2B29482}"/>
          </ac:spMkLst>
        </pc:spChg>
        <pc:spChg chg="mod">
          <ac:chgData name="Hugo Bernier" userId="846ef6cd-3f11-462c-a4be-44fff9f1a751" providerId="ADAL" clId="{D17C5BBD-D33E-4D23-8E25-B310B3326571}" dt="2021-12-21T04:36:04.824" v="76" actId="27803"/>
          <ac:spMkLst>
            <pc:docMk/>
            <pc:sldMk cId="4039685786" sldId="2076136277"/>
            <ac:spMk id="39" creationId="{FC550371-D369-4FFA-9568-922664DA6FA5}"/>
          </ac:spMkLst>
        </pc:spChg>
        <pc:spChg chg="mod">
          <ac:chgData name="Hugo Bernier" userId="846ef6cd-3f11-462c-a4be-44fff9f1a751" providerId="ADAL" clId="{D17C5BBD-D33E-4D23-8E25-B310B3326571}" dt="2021-12-21T04:36:04.824" v="76" actId="27803"/>
          <ac:spMkLst>
            <pc:docMk/>
            <pc:sldMk cId="4039685786" sldId="2076136277"/>
            <ac:spMk id="40" creationId="{662F245E-5720-45A2-9299-89D4F71184A5}"/>
          </ac:spMkLst>
        </pc:spChg>
        <pc:spChg chg="mod">
          <ac:chgData name="Hugo Bernier" userId="846ef6cd-3f11-462c-a4be-44fff9f1a751" providerId="ADAL" clId="{D17C5BBD-D33E-4D23-8E25-B310B3326571}" dt="2021-12-21T04:36:04.824" v="76" actId="27803"/>
          <ac:spMkLst>
            <pc:docMk/>
            <pc:sldMk cId="4039685786" sldId="2076136277"/>
            <ac:spMk id="41" creationId="{37060D83-B56A-4A48-8C32-38332A4B8273}"/>
          </ac:spMkLst>
        </pc:spChg>
        <pc:spChg chg="mod">
          <ac:chgData name="Hugo Bernier" userId="846ef6cd-3f11-462c-a4be-44fff9f1a751" providerId="ADAL" clId="{D17C5BBD-D33E-4D23-8E25-B310B3326571}" dt="2021-12-21T04:36:04.824" v="76" actId="27803"/>
          <ac:spMkLst>
            <pc:docMk/>
            <pc:sldMk cId="4039685786" sldId="2076136277"/>
            <ac:spMk id="42" creationId="{F1368ABB-6D2F-4F53-8E27-7334CFC06CAB}"/>
          </ac:spMkLst>
        </pc:spChg>
        <pc:spChg chg="mod">
          <ac:chgData name="Hugo Bernier" userId="846ef6cd-3f11-462c-a4be-44fff9f1a751" providerId="ADAL" clId="{D17C5BBD-D33E-4D23-8E25-B310B3326571}" dt="2021-12-21T04:36:04.824" v="76" actId="27803"/>
          <ac:spMkLst>
            <pc:docMk/>
            <pc:sldMk cId="4039685786" sldId="2076136277"/>
            <ac:spMk id="43" creationId="{9C44741F-ADC8-4D2E-A824-B05E2E1B43BC}"/>
          </ac:spMkLst>
        </pc:spChg>
        <pc:spChg chg="mod">
          <ac:chgData name="Hugo Bernier" userId="846ef6cd-3f11-462c-a4be-44fff9f1a751" providerId="ADAL" clId="{D17C5BBD-D33E-4D23-8E25-B310B3326571}" dt="2021-12-21T04:36:04.824" v="76" actId="27803"/>
          <ac:spMkLst>
            <pc:docMk/>
            <pc:sldMk cId="4039685786" sldId="2076136277"/>
            <ac:spMk id="44" creationId="{5B20D062-8D7A-4FED-B569-8A62321FB39F}"/>
          </ac:spMkLst>
        </pc:spChg>
        <pc:spChg chg="mod">
          <ac:chgData name="Hugo Bernier" userId="846ef6cd-3f11-462c-a4be-44fff9f1a751" providerId="ADAL" clId="{D17C5BBD-D33E-4D23-8E25-B310B3326571}" dt="2021-12-21T04:36:04.824" v="76" actId="27803"/>
          <ac:spMkLst>
            <pc:docMk/>
            <pc:sldMk cId="4039685786" sldId="2076136277"/>
            <ac:spMk id="45" creationId="{B8747FDC-7F5A-46AC-8BE8-6B018B19C8BA}"/>
          </ac:spMkLst>
        </pc:spChg>
        <pc:spChg chg="mod">
          <ac:chgData name="Hugo Bernier" userId="846ef6cd-3f11-462c-a4be-44fff9f1a751" providerId="ADAL" clId="{D17C5BBD-D33E-4D23-8E25-B310B3326571}" dt="2021-12-21T04:36:04.824" v="76" actId="27803"/>
          <ac:spMkLst>
            <pc:docMk/>
            <pc:sldMk cId="4039685786" sldId="2076136277"/>
            <ac:spMk id="46" creationId="{B19A3AA6-0C39-4B30-8804-D9538F78163D}"/>
          </ac:spMkLst>
        </pc:spChg>
        <pc:spChg chg="mod">
          <ac:chgData name="Hugo Bernier" userId="846ef6cd-3f11-462c-a4be-44fff9f1a751" providerId="ADAL" clId="{D17C5BBD-D33E-4D23-8E25-B310B3326571}" dt="2021-12-21T04:36:04.824" v="76" actId="27803"/>
          <ac:spMkLst>
            <pc:docMk/>
            <pc:sldMk cId="4039685786" sldId="2076136277"/>
            <ac:spMk id="47" creationId="{AFFCAFDF-7828-48A8-B840-916D5E5F865C}"/>
          </ac:spMkLst>
        </pc:spChg>
        <pc:spChg chg="mod">
          <ac:chgData name="Hugo Bernier" userId="846ef6cd-3f11-462c-a4be-44fff9f1a751" providerId="ADAL" clId="{D17C5BBD-D33E-4D23-8E25-B310B3326571}" dt="2021-12-21T04:36:04.824" v="76" actId="27803"/>
          <ac:spMkLst>
            <pc:docMk/>
            <pc:sldMk cId="4039685786" sldId="2076136277"/>
            <ac:spMk id="48" creationId="{83FC49FA-056D-4542-AD8D-FFE39CEA1D16}"/>
          </ac:spMkLst>
        </pc:spChg>
        <pc:spChg chg="mod">
          <ac:chgData name="Hugo Bernier" userId="846ef6cd-3f11-462c-a4be-44fff9f1a751" providerId="ADAL" clId="{D17C5BBD-D33E-4D23-8E25-B310B3326571}" dt="2021-12-21T04:36:04.824" v="76" actId="27803"/>
          <ac:spMkLst>
            <pc:docMk/>
            <pc:sldMk cId="4039685786" sldId="2076136277"/>
            <ac:spMk id="49" creationId="{09558235-A08D-429B-A5EF-81920998A595}"/>
          </ac:spMkLst>
        </pc:spChg>
        <pc:spChg chg="mod">
          <ac:chgData name="Hugo Bernier" userId="846ef6cd-3f11-462c-a4be-44fff9f1a751" providerId="ADAL" clId="{D17C5BBD-D33E-4D23-8E25-B310B3326571}" dt="2021-12-21T04:36:04.824" v="76" actId="27803"/>
          <ac:spMkLst>
            <pc:docMk/>
            <pc:sldMk cId="4039685786" sldId="2076136277"/>
            <ac:spMk id="50" creationId="{6AC8A061-3E09-4274-9FC5-6ACE9078D5D3}"/>
          </ac:spMkLst>
        </pc:spChg>
        <pc:spChg chg="mod">
          <ac:chgData name="Hugo Bernier" userId="846ef6cd-3f11-462c-a4be-44fff9f1a751" providerId="ADAL" clId="{D17C5BBD-D33E-4D23-8E25-B310B3326571}" dt="2021-12-21T04:36:04.824" v="76" actId="27803"/>
          <ac:spMkLst>
            <pc:docMk/>
            <pc:sldMk cId="4039685786" sldId="2076136277"/>
            <ac:spMk id="51" creationId="{76278A2A-4EEE-4150-B693-86B936084C20}"/>
          </ac:spMkLst>
        </pc:spChg>
        <pc:spChg chg="mod">
          <ac:chgData name="Hugo Bernier" userId="846ef6cd-3f11-462c-a4be-44fff9f1a751" providerId="ADAL" clId="{D17C5BBD-D33E-4D23-8E25-B310B3326571}" dt="2021-12-21T04:36:04.824" v="76" actId="27803"/>
          <ac:spMkLst>
            <pc:docMk/>
            <pc:sldMk cId="4039685786" sldId="2076136277"/>
            <ac:spMk id="52" creationId="{E5EB59DE-9BF5-4DB3-AF11-C16CCBCAACEA}"/>
          </ac:spMkLst>
        </pc:spChg>
        <pc:spChg chg="mod">
          <ac:chgData name="Hugo Bernier" userId="846ef6cd-3f11-462c-a4be-44fff9f1a751" providerId="ADAL" clId="{D17C5BBD-D33E-4D23-8E25-B310B3326571}" dt="2021-12-21T04:36:04.824" v="76" actId="27803"/>
          <ac:spMkLst>
            <pc:docMk/>
            <pc:sldMk cId="4039685786" sldId="2076136277"/>
            <ac:spMk id="53" creationId="{51692CA2-D03E-4327-A3E9-C28D4DBE57B9}"/>
          </ac:spMkLst>
        </pc:spChg>
        <pc:spChg chg="mod">
          <ac:chgData name="Hugo Bernier" userId="846ef6cd-3f11-462c-a4be-44fff9f1a751" providerId="ADAL" clId="{D17C5BBD-D33E-4D23-8E25-B310B3326571}" dt="2021-12-21T04:36:04.824" v="76" actId="27803"/>
          <ac:spMkLst>
            <pc:docMk/>
            <pc:sldMk cId="4039685786" sldId="2076136277"/>
            <ac:spMk id="54" creationId="{CDF218E1-5AE6-43B9-81C4-E5248603A2A8}"/>
          </ac:spMkLst>
        </pc:spChg>
        <pc:spChg chg="mod">
          <ac:chgData name="Hugo Bernier" userId="846ef6cd-3f11-462c-a4be-44fff9f1a751" providerId="ADAL" clId="{D17C5BBD-D33E-4D23-8E25-B310B3326571}" dt="2021-12-21T04:36:04.824" v="76" actId="27803"/>
          <ac:spMkLst>
            <pc:docMk/>
            <pc:sldMk cId="4039685786" sldId="2076136277"/>
            <ac:spMk id="55" creationId="{51F41400-5583-46DE-80F8-F7CD496F9999}"/>
          </ac:spMkLst>
        </pc:spChg>
        <pc:spChg chg="mod">
          <ac:chgData name="Hugo Bernier" userId="846ef6cd-3f11-462c-a4be-44fff9f1a751" providerId="ADAL" clId="{D17C5BBD-D33E-4D23-8E25-B310B3326571}" dt="2021-12-21T04:36:04.824" v="76" actId="27803"/>
          <ac:spMkLst>
            <pc:docMk/>
            <pc:sldMk cId="4039685786" sldId="2076136277"/>
            <ac:spMk id="56" creationId="{218C0637-F7C4-49D9-9F36-6408AF0D155C}"/>
          </ac:spMkLst>
        </pc:spChg>
        <pc:spChg chg="mod">
          <ac:chgData name="Hugo Bernier" userId="846ef6cd-3f11-462c-a4be-44fff9f1a751" providerId="ADAL" clId="{D17C5BBD-D33E-4D23-8E25-B310B3326571}" dt="2021-12-21T05:40:06.151" v="360" actId="207"/>
          <ac:spMkLst>
            <pc:docMk/>
            <pc:sldMk cId="4039685786" sldId="2076136277"/>
            <ac:spMk id="57" creationId="{7538B21B-F3CD-4CB4-BD1D-C028E83537D6}"/>
          </ac:spMkLst>
        </pc:spChg>
        <pc:spChg chg="mod">
          <ac:chgData name="Hugo Bernier" userId="846ef6cd-3f11-462c-a4be-44fff9f1a751" providerId="ADAL" clId="{D17C5BBD-D33E-4D23-8E25-B310B3326571}" dt="2021-12-21T04:36:04.824" v="76" actId="27803"/>
          <ac:spMkLst>
            <pc:docMk/>
            <pc:sldMk cId="4039685786" sldId="2076136277"/>
            <ac:spMk id="58" creationId="{F9820076-84C7-402D-8559-9867BBC85258}"/>
          </ac:spMkLst>
        </pc:spChg>
        <pc:spChg chg="del mod">
          <ac:chgData name="Hugo Bernier" userId="846ef6cd-3f11-462c-a4be-44fff9f1a751" providerId="ADAL" clId="{D17C5BBD-D33E-4D23-8E25-B310B3326571}" dt="2021-12-21T04:36:33.192" v="79" actId="478"/>
          <ac:spMkLst>
            <pc:docMk/>
            <pc:sldMk cId="4039685786" sldId="2076136277"/>
            <ac:spMk id="59" creationId="{62AFF183-15A4-4D64-97D5-B0D506C4DF02}"/>
          </ac:spMkLst>
        </pc:spChg>
        <pc:spChg chg="mod">
          <ac:chgData name="Hugo Bernier" userId="846ef6cd-3f11-462c-a4be-44fff9f1a751" providerId="ADAL" clId="{D17C5BBD-D33E-4D23-8E25-B310B3326571}" dt="2021-12-21T04:36:04.824" v="76" actId="27803"/>
          <ac:spMkLst>
            <pc:docMk/>
            <pc:sldMk cId="4039685786" sldId="2076136277"/>
            <ac:spMk id="60" creationId="{2EB556DE-00F8-4E8B-AD03-3B4C8C01AD1F}"/>
          </ac:spMkLst>
        </pc:spChg>
        <pc:spChg chg="mod">
          <ac:chgData name="Hugo Bernier" userId="846ef6cd-3f11-462c-a4be-44fff9f1a751" providerId="ADAL" clId="{D17C5BBD-D33E-4D23-8E25-B310B3326571}" dt="2021-12-21T04:36:04.824" v="76" actId="27803"/>
          <ac:spMkLst>
            <pc:docMk/>
            <pc:sldMk cId="4039685786" sldId="2076136277"/>
            <ac:spMk id="61" creationId="{65CA7E9A-DF0C-4EAD-BE68-33E381DE95FD}"/>
          </ac:spMkLst>
        </pc:spChg>
        <pc:spChg chg="mod">
          <ac:chgData name="Hugo Bernier" userId="846ef6cd-3f11-462c-a4be-44fff9f1a751" providerId="ADAL" clId="{D17C5BBD-D33E-4D23-8E25-B310B3326571}" dt="2021-12-21T04:36:04.824" v="76" actId="27803"/>
          <ac:spMkLst>
            <pc:docMk/>
            <pc:sldMk cId="4039685786" sldId="2076136277"/>
            <ac:spMk id="62" creationId="{DC2D669D-153E-4F4A-A787-B763950B8854}"/>
          </ac:spMkLst>
        </pc:spChg>
        <pc:spChg chg="del mod">
          <ac:chgData name="Hugo Bernier" userId="846ef6cd-3f11-462c-a4be-44fff9f1a751" providerId="ADAL" clId="{D17C5BBD-D33E-4D23-8E25-B310B3326571}" dt="2021-12-21T05:45:18.479" v="396" actId="478"/>
          <ac:spMkLst>
            <pc:docMk/>
            <pc:sldMk cId="4039685786" sldId="2076136277"/>
            <ac:spMk id="63" creationId="{178DD630-192C-4716-A77F-0215605A8C36}"/>
          </ac:spMkLst>
        </pc:spChg>
        <pc:spChg chg="del mod">
          <ac:chgData name="Hugo Bernier" userId="846ef6cd-3f11-462c-a4be-44fff9f1a751" providerId="ADAL" clId="{D17C5BBD-D33E-4D23-8E25-B310B3326571}" dt="2021-12-21T05:45:19.935" v="397" actId="478"/>
          <ac:spMkLst>
            <pc:docMk/>
            <pc:sldMk cId="4039685786" sldId="2076136277"/>
            <ac:spMk id="64" creationId="{625DF22B-9610-4452-96E8-478F3299C83F}"/>
          </ac:spMkLst>
        </pc:spChg>
        <pc:spChg chg="mod">
          <ac:chgData name="Hugo Bernier" userId="846ef6cd-3f11-462c-a4be-44fff9f1a751" providerId="ADAL" clId="{D17C5BBD-D33E-4D23-8E25-B310B3326571}" dt="2021-12-21T04:36:04.824" v="76" actId="27803"/>
          <ac:spMkLst>
            <pc:docMk/>
            <pc:sldMk cId="4039685786" sldId="2076136277"/>
            <ac:spMk id="65" creationId="{24D0F14E-1852-4974-B648-FAA1AF4A1ACC}"/>
          </ac:spMkLst>
        </pc:spChg>
        <pc:spChg chg="mod">
          <ac:chgData name="Hugo Bernier" userId="846ef6cd-3f11-462c-a4be-44fff9f1a751" providerId="ADAL" clId="{D17C5BBD-D33E-4D23-8E25-B310B3326571}" dt="2021-12-21T04:36:04.824" v="76" actId="27803"/>
          <ac:spMkLst>
            <pc:docMk/>
            <pc:sldMk cId="4039685786" sldId="2076136277"/>
            <ac:spMk id="66" creationId="{DE07E381-81BE-4CB0-BAD2-FB6028203141}"/>
          </ac:spMkLst>
        </pc:spChg>
        <pc:spChg chg="mod">
          <ac:chgData name="Hugo Bernier" userId="846ef6cd-3f11-462c-a4be-44fff9f1a751" providerId="ADAL" clId="{D17C5BBD-D33E-4D23-8E25-B310B3326571}" dt="2021-12-21T04:36:04.824" v="76" actId="27803"/>
          <ac:spMkLst>
            <pc:docMk/>
            <pc:sldMk cId="4039685786" sldId="2076136277"/>
            <ac:spMk id="67" creationId="{77EE71BD-12C8-4916-9C3F-5971F73E929C}"/>
          </ac:spMkLst>
        </pc:spChg>
        <pc:spChg chg="mod">
          <ac:chgData name="Hugo Bernier" userId="846ef6cd-3f11-462c-a4be-44fff9f1a751" providerId="ADAL" clId="{D17C5BBD-D33E-4D23-8E25-B310B3326571}" dt="2021-12-21T04:36:04.824" v="76" actId="27803"/>
          <ac:spMkLst>
            <pc:docMk/>
            <pc:sldMk cId="4039685786" sldId="2076136277"/>
            <ac:spMk id="68" creationId="{FEFABD3B-9E89-414F-BA44-556387C930B2}"/>
          </ac:spMkLst>
        </pc:spChg>
        <pc:spChg chg="add del mod">
          <ac:chgData name="Hugo Bernier" userId="846ef6cd-3f11-462c-a4be-44fff9f1a751" providerId="ADAL" clId="{D17C5BBD-D33E-4D23-8E25-B310B3326571}" dt="2021-12-21T04:36:51.403" v="82" actId="478"/>
          <ac:spMkLst>
            <pc:docMk/>
            <pc:sldMk cId="4039685786" sldId="2076136277"/>
            <ac:spMk id="69" creationId="{3F03E878-E130-4564-AF21-46EE46FA1D93}"/>
          </ac:spMkLst>
        </pc:spChg>
        <pc:spChg chg="mod">
          <ac:chgData name="Hugo Bernier" userId="846ef6cd-3f11-462c-a4be-44fff9f1a751" providerId="ADAL" clId="{D17C5BBD-D33E-4D23-8E25-B310B3326571}" dt="2021-12-21T04:36:04.824" v="76" actId="27803"/>
          <ac:spMkLst>
            <pc:docMk/>
            <pc:sldMk cId="4039685786" sldId="2076136277"/>
            <ac:spMk id="70" creationId="{88A85678-B570-448A-9F6A-B2DB0871A381}"/>
          </ac:spMkLst>
        </pc:spChg>
        <pc:spChg chg="del mod">
          <ac:chgData name="Hugo Bernier" userId="846ef6cd-3f11-462c-a4be-44fff9f1a751" providerId="ADAL" clId="{D17C5BBD-D33E-4D23-8E25-B310B3326571}" dt="2021-12-21T04:36:31.144" v="78" actId="478"/>
          <ac:spMkLst>
            <pc:docMk/>
            <pc:sldMk cId="4039685786" sldId="2076136277"/>
            <ac:spMk id="71" creationId="{88A87121-884F-4C2C-A01A-00090CEDC964}"/>
          </ac:spMkLst>
        </pc:spChg>
        <pc:spChg chg="mod">
          <ac:chgData name="Hugo Bernier" userId="846ef6cd-3f11-462c-a4be-44fff9f1a751" providerId="ADAL" clId="{D17C5BBD-D33E-4D23-8E25-B310B3326571}" dt="2021-12-21T04:36:04.824" v="76" actId="27803"/>
          <ac:spMkLst>
            <pc:docMk/>
            <pc:sldMk cId="4039685786" sldId="2076136277"/>
            <ac:spMk id="72" creationId="{D65DE104-A54D-4EDB-8817-6834105EC095}"/>
          </ac:spMkLst>
        </pc:spChg>
        <pc:spChg chg="del mod">
          <ac:chgData name="Hugo Bernier" userId="846ef6cd-3f11-462c-a4be-44fff9f1a751" providerId="ADAL" clId="{D17C5BBD-D33E-4D23-8E25-B310B3326571}" dt="2021-12-21T04:37:25.857" v="85" actId="478"/>
          <ac:spMkLst>
            <pc:docMk/>
            <pc:sldMk cId="4039685786" sldId="2076136277"/>
            <ac:spMk id="73" creationId="{6CD23F27-C345-4756-BE3A-64B002D0975D}"/>
          </ac:spMkLst>
        </pc:spChg>
        <pc:spChg chg="mod">
          <ac:chgData name="Hugo Bernier" userId="846ef6cd-3f11-462c-a4be-44fff9f1a751" providerId="ADAL" clId="{D17C5BBD-D33E-4D23-8E25-B310B3326571}" dt="2021-12-21T04:36:04.824" v="76" actId="27803"/>
          <ac:spMkLst>
            <pc:docMk/>
            <pc:sldMk cId="4039685786" sldId="2076136277"/>
            <ac:spMk id="74" creationId="{2E3F4CAF-49AB-41B2-8BF3-A4FE7DD14BC8}"/>
          </ac:spMkLst>
        </pc:spChg>
        <pc:spChg chg="mod">
          <ac:chgData name="Hugo Bernier" userId="846ef6cd-3f11-462c-a4be-44fff9f1a751" providerId="ADAL" clId="{D17C5BBD-D33E-4D23-8E25-B310B3326571}" dt="2021-12-21T04:36:04.824" v="76" actId="27803"/>
          <ac:spMkLst>
            <pc:docMk/>
            <pc:sldMk cId="4039685786" sldId="2076136277"/>
            <ac:spMk id="75" creationId="{9A67640A-8592-4CAA-8650-532CB1E7C1FC}"/>
          </ac:spMkLst>
        </pc:spChg>
        <pc:spChg chg="mod">
          <ac:chgData name="Hugo Bernier" userId="846ef6cd-3f11-462c-a4be-44fff9f1a751" providerId="ADAL" clId="{D17C5BBD-D33E-4D23-8E25-B310B3326571}" dt="2021-12-21T04:36:04.824" v="76" actId="27803"/>
          <ac:spMkLst>
            <pc:docMk/>
            <pc:sldMk cId="4039685786" sldId="2076136277"/>
            <ac:spMk id="76" creationId="{C3DF7E9B-4BAB-4595-BAA6-DD07187C2FCC}"/>
          </ac:spMkLst>
        </pc:spChg>
        <pc:spChg chg="mod">
          <ac:chgData name="Hugo Bernier" userId="846ef6cd-3f11-462c-a4be-44fff9f1a751" providerId="ADAL" clId="{D17C5BBD-D33E-4D23-8E25-B310B3326571}" dt="2021-12-21T04:36:04.824" v="76" actId="27803"/>
          <ac:spMkLst>
            <pc:docMk/>
            <pc:sldMk cId="4039685786" sldId="2076136277"/>
            <ac:spMk id="77" creationId="{13CEEB01-F485-4885-91F7-5A126E82D295}"/>
          </ac:spMkLst>
        </pc:spChg>
        <pc:spChg chg="mod">
          <ac:chgData name="Hugo Bernier" userId="846ef6cd-3f11-462c-a4be-44fff9f1a751" providerId="ADAL" clId="{D17C5BBD-D33E-4D23-8E25-B310B3326571}" dt="2021-12-21T04:36:04.824" v="76" actId="27803"/>
          <ac:spMkLst>
            <pc:docMk/>
            <pc:sldMk cId="4039685786" sldId="2076136277"/>
            <ac:spMk id="78" creationId="{5EE49F76-D92F-41EE-82D6-554A184CD7C2}"/>
          </ac:spMkLst>
        </pc:spChg>
        <pc:spChg chg="del mod">
          <ac:chgData name="Hugo Bernier" userId="846ef6cd-3f11-462c-a4be-44fff9f1a751" providerId="ADAL" clId="{D17C5BBD-D33E-4D23-8E25-B310B3326571}" dt="2021-12-21T04:36:42.568" v="80" actId="478"/>
          <ac:spMkLst>
            <pc:docMk/>
            <pc:sldMk cId="4039685786" sldId="2076136277"/>
            <ac:spMk id="79" creationId="{EDFAD152-A3BE-42FF-933A-65664F559062}"/>
          </ac:spMkLst>
        </pc:spChg>
        <pc:spChg chg="mod">
          <ac:chgData name="Hugo Bernier" userId="846ef6cd-3f11-462c-a4be-44fff9f1a751" providerId="ADAL" clId="{D17C5BBD-D33E-4D23-8E25-B310B3326571}" dt="2021-12-21T04:36:04.824" v="76" actId="27803"/>
          <ac:spMkLst>
            <pc:docMk/>
            <pc:sldMk cId="4039685786" sldId="2076136277"/>
            <ac:spMk id="80" creationId="{2A20BBD7-B63A-4401-9FBF-35FF87B79279}"/>
          </ac:spMkLst>
        </pc:spChg>
        <pc:spChg chg="mod topLvl">
          <ac:chgData name="Hugo Bernier" userId="846ef6cd-3f11-462c-a4be-44fff9f1a751" providerId="ADAL" clId="{D17C5BBD-D33E-4D23-8E25-B310B3326571}" dt="2021-12-21T05:35:10.969" v="272" actId="165"/>
          <ac:spMkLst>
            <pc:docMk/>
            <pc:sldMk cId="4039685786" sldId="2076136277"/>
            <ac:spMk id="82" creationId="{C7FB5F44-5DF7-47F5-97B8-256B2576CADA}"/>
          </ac:spMkLst>
        </pc:spChg>
        <pc:spChg chg="mod topLvl">
          <ac:chgData name="Hugo Bernier" userId="846ef6cd-3f11-462c-a4be-44fff9f1a751" providerId="ADAL" clId="{D17C5BBD-D33E-4D23-8E25-B310B3326571}" dt="2021-12-21T05:35:10.969" v="272" actId="165"/>
          <ac:spMkLst>
            <pc:docMk/>
            <pc:sldMk cId="4039685786" sldId="2076136277"/>
            <ac:spMk id="83" creationId="{81693B13-2902-4CFE-BCD1-4CE0876CD939}"/>
          </ac:spMkLst>
        </pc:spChg>
        <pc:spChg chg="del mod topLvl">
          <ac:chgData name="Hugo Bernier" userId="846ef6cd-3f11-462c-a4be-44fff9f1a751" providerId="ADAL" clId="{D17C5BBD-D33E-4D23-8E25-B310B3326571}" dt="2021-12-21T05:35:15.357" v="274" actId="478"/>
          <ac:spMkLst>
            <pc:docMk/>
            <pc:sldMk cId="4039685786" sldId="2076136277"/>
            <ac:spMk id="84" creationId="{67140BFB-F11F-4F66-A521-684345DCE78C}"/>
          </ac:spMkLst>
        </pc:spChg>
        <pc:spChg chg="del mod topLvl">
          <ac:chgData name="Hugo Bernier" userId="846ef6cd-3f11-462c-a4be-44fff9f1a751" providerId="ADAL" clId="{D17C5BBD-D33E-4D23-8E25-B310B3326571}" dt="2021-12-21T05:35:18.686" v="275" actId="478"/>
          <ac:spMkLst>
            <pc:docMk/>
            <pc:sldMk cId="4039685786" sldId="2076136277"/>
            <ac:spMk id="85" creationId="{0E89F198-0045-4D11-9FF4-B4C1EEF56EC3}"/>
          </ac:spMkLst>
        </pc:spChg>
        <pc:spChg chg="del mod topLvl">
          <ac:chgData name="Hugo Bernier" userId="846ef6cd-3f11-462c-a4be-44fff9f1a751" providerId="ADAL" clId="{D17C5BBD-D33E-4D23-8E25-B310B3326571}" dt="2021-12-21T05:35:14.205" v="273" actId="478"/>
          <ac:spMkLst>
            <pc:docMk/>
            <pc:sldMk cId="4039685786" sldId="2076136277"/>
            <ac:spMk id="86" creationId="{94C5155A-686A-49FB-9BA0-E1C411167FBC}"/>
          </ac:spMkLst>
        </pc:spChg>
        <pc:spChg chg="mod topLvl">
          <ac:chgData name="Hugo Bernier" userId="846ef6cd-3f11-462c-a4be-44fff9f1a751" providerId="ADAL" clId="{D17C5BBD-D33E-4D23-8E25-B310B3326571}" dt="2021-12-21T05:35:10.969" v="272" actId="165"/>
          <ac:spMkLst>
            <pc:docMk/>
            <pc:sldMk cId="4039685786" sldId="2076136277"/>
            <ac:spMk id="87" creationId="{70F9339B-E8E4-42B0-99A5-63088A7A69B2}"/>
          </ac:spMkLst>
        </pc:spChg>
        <pc:spChg chg="mod">
          <ac:chgData name="Hugo Bernier" userId="846ef6cd-3f11-462c-a4be-44fff9f1a751" providerId="ADAL" clId="{D17C5BBD-D33E-4D23-8E25-B310B3326571}" dt="2021-12-21T04:36:04.824" v="76" actId="27803"/>
          <ac:spMkLst>
            <pc:docMk/>
            <pc:sldMk cId="4039685786" sldId="2076136277"/>
            <ac:spMk id="88" creationId="{2E0A68B9-10CD-4FB2-B240-712AE07793C6}"/>
          </ac:spMkLst>
        </pc:spChg>
        <pc:spChg chg="mod topLvl">
          <ac:chgData name="Hugo Bernier" userId="846ef6cd-3f11-462c-a4be-44fff9f1a751" providerId="ADAL" clId="{D17C5BBD-D33E-4D23-8E25-B310B3326571}" dt="2021-12-21T05:50:03.843" v="420" actId="206"/>
          <ac:spMkLst>
            <pc:docMk/>
            <pc:sldMk cId="4039685786" sldId="2076136277"/>
            <ac:spMk id="90" creationId="{AC129C06-E539-420A-A82B-050F7B54BBF6}"/>
          </ac:spMkLst>
        </pc:spChg>
        <pc:spChg chg="mod topLvl">
          <ac:chgData name="Hugo Bernier" userId="846ef6cd-3f11-462c-a4be-44fff9f1a751" providerId="ADAL" clId="{D17C5BBD-D33E-4D23-8E25-B310B3326571}" dt="2021-12-21T05:32:30.693" v="266" actId="165"/>
          <ac:spMkLst>
            <pc:docMk/>
            <pc:sldMk cId="4039685786" sldId="2076136277"/>
            <ac:spMk id="91" creationId="{DA4350B9-3901-4BD3-B0D4-FE1564F7DD26}"/>
          </ac:spMkLst>
        </pc:spChg>
        <pc:spChg chg="mod topLvl">
          <ac:chgData name="Hugo Bernier" userId="846ef6cd-3f11-462c-a4be-44fff9f1a751" providerId="ADAL" clId="{D17C5BBD-D33E-4D23-8E25-B310B3326571}" dt="2021-12-21T05:32:30.693" v="266" actId="165"/>
          <ac:spMkLst>
            <pc:docMk/>
            <pc:sldMk cId="4039685786" sldId="2076136277"/>
            <ac:spMk id="92" creationId="{BD291BCE-720D-4A8E-8A3C-5013887EAB62}"/>
          </ac:spMkLst>
        </pc:spChg>
        <pc:spChg chg="mod topLvl">
          <ac:chgData name="Hugo Bernier" userId="846ef6cd-3f11-462c-a4be-44fff9f1a751" providerId="ADAL" clId="{D17C5BBD-D33E-4D23-8E25-B310B3326571}" dt="2021-12-21T05:32:30.693" v="266" actId="165"/>
          <ac:spMkLst>
            <pc:docMk/>
            <pc:sldMk cId="4039685786" sldId="2076136277"/>
            <ac:spMk id="93" creationId="{AEDD9D6B-D703-4AC6-8809-AF1528C0FBFF}"/>
          </ac:spMkLst>
        </pc:spChg>
        <pc:spChg chg="mod topLvl">
          <ac:chgData name="Hugo Bernier" userId="846ef6cd-3f11-462c-a4be-44fff9f1a751" providerId="ADAL" clId="{D17C5BBD-D33E-4D23-8E25-B310B3326571}" dt="2021-12-21T05:34:04.144" v="269" actId="14100"/>
          <ac:spMkLst>
            <pc:docMk/>
            <pc:sldMk cId="4039685786" sldId="2076136277"/>
            <ac:spMk id="94" creationId="{E8571BF8-7C48-49DA-A7AD-07FD1618F786}"/>
          </ac:spMkLst>
        </pc:spChg>
        <pc:spChg chg="mod">
          <ac:chgData name="Hugo Bernier" userId="846ef6cd-3f11-462c-a4be-44fff9f1a751" providerId="ADAL" clId="{D17C5BBD-D33E-4D23-8E25-B310B3326571}" dt="2021-12-21T04:36:04.824" v="76" actId="27803"/>
          <ac:spMkLst>
            <pc:docMk/>
            <pc:sldMk cId="4039685786" sldId="2076136277"/>
            <ac:spMk id="95" creationId="{D272582E-AF78-419B-B93D-DBC80AFF7194}"/>
          </ac:spMkLst>
        </pc:spChg>
        <pc:spChg chg="mod">
          <ac:chgData name="Hugo Bernier" userId="846ef6cd-3f11-462c-a4be-44fff9f1a751" providerId="ADAL" clId="{D17C5BBD-D33E-4D23-8E25-B310B3326571}" dt="2021-12-21T04:36:04.824" v="76" actId="27803"/>
          <ac:spMkLst>
            <pc:docMk/>
            <pc:sldMk cId="4039685786" sldId="2076136277"/>
            <ac:spMk id="96" creationId="{93DEA7B6-4BAB-4534-A4DF-BD60DE09112E}"/>
          </ac:spMkLst>
        </pc:spChg>
        <pc:spChg chg="mod">
          <ac:chgData name="Hugo Bernier" userId="846ef6cd-3f11-462c-a4be-44fff9f1a751" providerId="ADAL" clId="{D17C5BBD-D33E-4D23-8E25-B310B3326571}" dt="2021-12-21T04:36:04.824" v="76" actId="27803"/>
          <ac:spMkLst>
            <pc:docMk/>
            <pc:sldMk cId="4039685786" sldId="2076136277"/>
            <ac:spMk id="97" creationId="{64C49266-88B2-4D6C-8219-3DB98F0748BD}"/>
          </ac:spMkLst>
        </pc:spChg>
        <pc:spChg chg="mod">
          <ac:chgData name="Hugo Bernier" userId="846ef6cd-3f11-462c-a4be-44fff9f1a751" providerId="ADAL" clId="{D17C5BBD-D33E-4D23-8E25-B310B3326571}" dt="2021-12-21T04:36:04.824" v="76" actId="27803"/>
          <ac:spMkLst>
            <pc:docMk/>
            <pc:sldMk cId="4039685786" sldId="2076136277"/>
            <ac:spMk id="98" creationId="{6CA196F8-3460-4B71-90BD-449F835A68FF}"/>
          </ac:spMkLst>
        </pc:spChg>
        <pc:spChg chg="mod">
          <ac:chgData name="Hugo Bernier" userId="846ef6cd-3f11-462c-a4be-44fff9f1a751" providerId="ADAL" clId="{D17C5BBD-D33E-4D23-8E25-B310B3326571}" dt="2021-12-21T04:36:04.824" v="76" actId="27803"/>
          <ac:spMkLst>
            <pc:docMk/>
            <pc:sldMk cId="4039685786" sldId="2076136277"/>
            <ac:spMk id="99" creationId="{B52877E4-08AD-4F9A-9257-F172B3393DDA}"/>
          </ac:spMkLst>
        </pc:spChg>
        <pc:spChg chg="mod">
          <ac:chgData name="Hugo Bernier" userId="846ef6cd-3f11-462c-a4be-44fff9f1a751" providerId="ADAL" clId="{D17C5BBD-D33E-4D23-8E25-B310B3326571}" dt="2021-12-21T04:36:04.824" v="76" actId="27803"/>
          <ac:spMkLst>
            <pc:docMk/>
            <pc:sldMk cId="4039685786" sldId="2076136277"/>
            <ac:spMk id="100" creationId="{2988344C-5F77-4315-AF38-ADFFEEF57F2A}"/>
          </ac:spMkLst>
        </pc:spChg>
        <pc:spChg chg="mod">
          <ac:chgData name="Hugo Bernier" userId="846ef6cd-3f11-462c-a4be-44fff9f1a751" providerId="ADAL" clId="{D17C5BBD-D33E-4D23-8E25-B310B3326571}" dt="2021-12-21T04:36:04.824" v="76" actId="27803"/>
          <ac:spMkLst>
            <pc:docMk/>
            <pc:sldMk cId="4039685786" sldId="2076136277"/>
            <ac:spMk id="101" creationId="{397C503F-B379-4C01-BB52-C55118279D2F}"/>
          </ac:spMkLst>
        </pc:spChg>
        <pc:spChg chg="mod">
          <ac:chgData name="Hugo Bernier" userId="846ef6cd-3f11-462c-a4be-44fff9f1a751" providerId="ADAL" clId="{D17C5BBD-D33E-4D23-8E25-B310B3326571}" dt="2021-12-21T04:36:04.824" v="76" actId="27803"/>
          <ac:spMkLst>
            <pc:docMk/>
            <pc:sldMk cId="4039685786" sldId="2076136277"/>
            <ac:spMk id="102" creationId="{04BACA7F-C7A7-4D69-87C6-51BB07477170}"/>
          </ac:spMkLst>
        </pc:spChg>
        <pc:spChg chg="mod">
          <ac:chgData name="Hugo Bernier" userId="846ef6cd-3f11-462c-a4be-44fff9f1a751" providerId="ADAL" clId="{D17C5BBD-D33E-4D23-8E25-B310B3326571}" dt="2021-12-21T04:36:04.824" v="76" actId="27803"/>
          <ac:spMkLst>
            <pc:docMk/>
            <pc:sldMk cId="4039685786" sldId="2076136277"/>
            <ac:spMk id="103" creationId="{5F3F1F2D-9F18-4CF0-9BE3-ED37CB70B743}"/>
          </ac:spMkLst>
        </pc:spChg>
        <pc:spChg chg="mod">
          <ac:chgData name="Hugo Bernier" userId="846ef6cd-3f11-462c-a4be-44fff9f1a751" providerId="ADAL" clId="{D17C5BBD-D33E-4D23-8E25-B310B3326571}" dt="2021-12-21T04:36:04.824" v="76" actId="27803"/>
          <ac:spMkLst>
            <pc:docMk/>
            <pc:sldMk cId="4039685786" sldId="2076136277"/>
            <ac:spMk id="104" creationId="{F6BC4F46-B629-45A4-8987-D1E6F244BD95}"/>
          </ac:spMkLst>
        </pc:spChg>
        <pc:spChg chg="mod">
          <ac:chgData name="Hugo Bernier" userId="846ef6cd-3f11-462c-a4be-44fff9f1a751" providerId="ADAL" clId="{D17C5BBD-D33E-4D23-8E25-B310B3326571}" dt="2021-12-21T04:36:04.824" v="76" actId="27803"/>
          <ac:spMkLst>
            <pc:docMk/>
            <pc:sldMk cId="4039685786" sldId="2076136277"/>
            <ac:spMk id="105" creationId="{DD3B33C7-CFEE-4349-BEE6-958C2F5D89EB}"/>
          </ac:spMkLst>
        </pc:spChg>
        <pc:spChg chg="mod">
          <ac:chgData name="Hugo Bernier" userId="846ef6cd-3f11-462c-a4be-44fff9f1a751" providerId="ADAL" clId="{D17C5BBD-D33E-4D23-8E25-B310B3326571}" dt="2021-12-21T04:36:04.824" v="76" actId="27803"/>
          <ac:spMkLst>
            <pc:docMk/>
            <pc:sldMk cId="4039685786" sldId="2076136277"/>
            <ac:spMk id="106" creationId="{DC77282D-5DD9-4416-91C0-BC5E15B05D0E}"/>
          </ac:spMkLst>
        </pc:spChg>
        <pc:spChg chg="mod">
          <ac:chgData name="Hugo Bernier" userId="846ef6cd-3f11-462c-a4be-44fff9f1a751" providerId="ADAL" clId="{D17C5BBD-D33E-4D23-8E25-B310B3326571}" dt="2021-12-21T04:36:04.824" v="76" actId="27803"/>
          <ac:spMkLst>
            <pc:docMk/>
            <pc:sldMk cId="4039685786" sldId="2076136277"/>
            <ac:spMk id="107" creationId="{BFCC55C8-F33C-4C81-A4E1-A194BB568E2B}"/>
          </ac:spMkLst>
        </pc:spChg>
        <pc:spChg chg="del mod">
          <ac:chgData name="Hugo Bernier" userId="846ef6cd-3f11-462c-a4be-44fff9f1a751" providerId="ADAL" clId="{D17C5BBD-D33E-4D23-8E25-B310B3326571}" dt="2021-12-21T05:44:12.104" v="379" actId="478"/>
          <ac:spMkLst>
            <pc:docMk/>
            <pc:sldMk cId="4039685786" sldId="2076136277"/>
            <ac:spMk id="108" creationId="{BA88BC15-4109-4EC3-AC56-B9DDC859B526}"/>
          </ac:spMkLst>
        </pc:spChg>
        <pc:spChg chg="mod">
          <ac:chgData name="Hugo Bernier" userId="846ef6cd-3f11-462c-a4be-44fff9f1a751" providerId="ADAL" clId="{D17C5BBD-D33E-4D23-8E25-B310B3326571}" dt="2021-12-21T04:36:04.824" v="76" actId="27803"/>
          <ac:spMkLst>
            <pc:docMk/>
            <pc:sldMk cId="4039685786" sldId="2076136277"/>
            <ac:spMk id="109" creationId="{380E99AB-4AE8-4E0F-9241-44110C9960A4}"/>
          </ac:spMkLst>
        </pc:spChg>
        <pc:spChg chg="mod">
          <ac:chgData name="Hugo Bernier" userId="846ef6cd-3f11-462c-a4be-44fff9f1a751" providerId="ADAL" clId="{D17C5BBD-D33E-4D23-8E25-B310B3326571}" dt="2021-12-21T04:36:04.824" v="76" actId="27803"/>
          <ac:spMkLst>
            <pc:docMk/>
            <pc:sldMk cId="4039685786" sldId="2076136277"/>
            <ac:spMk id="110" creationId="{6C0F24E9-11C5-49DF-B5B3-25D28900ED6D}"/>
          </ac:spMkLst>
        </pc:spChg>
        <pc:spChg chg="mod">
          <ac:chgData name="Hugo Bernier" userId="846ef6cd-3f11-462c-a4be-44fff9f1a751" providerId="ADAL" clId="{D17C5BBD-D33E-4D23-8E25-B310B3326571}" dt="2021-12-21T05:33:21.091" v="267" actId="14861"/>
          <ac:spMkLst>
            <pc:docMk/>
            <pc:sldMk cId="4039685786" sldId="2076136277"/>
            <ac:spMk id="111" creationId="{8809DAA3-FEFF-4A1D-8515-41EA67E3437F}"/>
          </ac:spMkLst>
        </pc:spChg>
        <pc:spChg chg="mod">
          <ac:chgData name="Hugo Bernier" userId="846ef6cd-3f11-462c-a4be-44fff9f1a751" providerId="ADAL" clId="{D17C5BBD-D33E-4D23-8E25-B310B3326571}" dt="2021-12-21T04:36:04.824" v="76" actId="27803"/>
          <ac:spMkLst>
            <pc:docMk/>
            <pc:sldMk cId="4039685786" sldId="2076136277"/>
            <ac:spMk id="112" creationId="{7E4A3BF2-1F2B-44F6-BFFF-91DE453674B7}"/>
          </ac:spMkLst>
        </pc:spChg>
        <pc:spChg chg="add del mod">
          <ac:chgData name="Hugo Bernier" userId="846ef6cd-3f11-462c-a4be-44fff9f1a751" providerId="ADAL" clId="{D17C5BBD-D33E-4D23-8E25-B310B3326571}" dt="2021-12-21T04:38:28.211" v="87" actId="478"/>
          <ac:spMkLst>
            <pc:docMk/>
            <pc:sldMk cId="4039685786" sldId="2076136277"/>
            <ac:spMk id="113" creationId="{C60B60AA-1454-4860-973B-4A11B54CBB40}"/>
          </ac:spMkLst>
        </pc:spChg>
        <pc:spChg chg="mod">
          <ac:chgData name="Hugo Bernier" userId="846ef6cd-3f11-462c-a4be-44fff9f1a751" providerId="ADAL" clId="{D17C5BBD-D33E-4D23-8E25-B310B3326571}" dt="2021-12-21T04:36:04.824" v="76" actId="27803"/>
          <ac:spMkLst>
            <pc:docMk/>
            <pc:sldMk cId="4039685786" sldId="2076136277"/>
            <ac:spMk id="114" creationId="{365BED17-E184-426E-9A79-1456ABD55B63}"/>
          </ac:spMkLst>
        </pc:spChg>
        <pc:spChg chg="mod">
          <ac:chgData name="Hugo Bernier" userId="846ef6cd-3f11-462c-a4be-44fff9f1a751" providerId="ADAL" clId="{D17C5BBD-D33E-4D23-8E25-B310B3326571}" dt="2021-12-21T05:41:20.046" v="367" actId="206"/>
          <ac:spMkLst>
            <pc:docMk/>
            <pc:sldMk cId="4039685786" sldId="2076136277"/>
            <ac:spMk id="115" creationId="{9EFE5DD9-AD6A-491C-9882-35ABF0257D81}"/>
          </ac:spMkLst>
        </pc:spChg>
        <pc:spChg chg="mod">
          <ac:chgData name="Hugo Bernier" userId="846ef6cd-3f11-462c-a4be-44fff9f1a751" providerId="ADAL" clId="{D17C5BBD-D33E-4D23-8E25-B310B3326571}" dt="2021-12-21T04:36:04.824" v="76" actId="27803"/>
          <ac:spMkLst>
            <pc:docMk/>
            <pc:sldMk cId="4039685786" sldId="2076136277"/>
            <ac:spMk id="116" creationId="{9BA05E3C-9BE0-4BF2-BF29-173DCCE18A80}"/>
          </ac:spMkLst>
        </pc:spChg>
        <pc:spChg chg="mod">
          <ac:chgData name="Hugo Bernier" userId="846ef6cd-3f11-462c-a4be-44fff9f1a751" providerId="ADAL" clId="{D17C5BBD-D33E-4D23-8E25-B310B3326571}" dt="2021-12-21T04:36:04.824" v="76" actId="27803"/>
          <ac:spMkLst>
            <pc:docMk/>
            <pc:sldMk cId="4039685786" sldId="2076136277"/>
            <ac:spMk id="117" creationId="{0713A390-0B2A-40C2-A457-3FEF3C0D8DE3}"/>
          </ac:spMkLst>
        </pc:spChg>
        <pc:spChg chg="mod">
          <ac:chgData name="Hugo Bernier" userId="846ef6cd-3f11-462c-a4be-44fff9f1a751" providerId="ADAL" clId="{D17C5BBD-D33E-4D23-8E25-B310B3326571}" dt="2021-12-21T04:36:04.824" v="76" actId="27803"/>
          <ac:spMkLst>
            <pc:docMk/>
            <pc:sldMk cId="4039685786" sldId="2076136277"/>
            <ac:spMk id="118" creationId="{006F008C-C808-4988-B012-05DCF8097FA7}"/>
          </ac:spMkLst>
        </pc:spChg>
        <pc:spChg chg="mod topLvl">
          <ac:chgData name="Hugo Bernier" userId="846ef6cd-3f11-462c-a4be-44fff9f1a751" providerId="ADAL" clId="{D17C5BBD-D33E-4D23-8E25-B310B3326571}" dt="2021-12-21T05:49:00.242" v="406" actId="164"/>
          <ac:spMkLst>
            <pc:docMk/>
            <pc:sldMk cId="4039685786" sldId="2076136277"/>
            <ac:spMk id="119" creationId="{2740E3CD-581A-4662-9125-5D847B53DB60}"/>
          </ac:spMkLst>
        </pc:spChg>
        <pc:spChg chg="mod topLvl">
          <ac:chgData name="Hugo Bernier" userId="846ef6cd-3f11-462c-a4be-44fff9f1a751" providerId="ADAL" clId="{D17C5BBD-D33E-4D23-8E25-B310B3326571}" dt="2021-12-21T05:49:00.242" v="406" actId="164"/>
          <ac:spMkLst>
            <pc:docMk/>
            <pc:sldMk cId="4039685786" sldId="2076136277"/>
            <ac:spMk id="120" creationId="{57045EDF-B346-4370-AA1A-E477E0AFB9F3}"/>
          </ac:spMkLst>
        </pc:spChg>
        <pc:spChg chg="mod topLvl">
          <ac:chgData name="Hugo Bernier" userId="846ef6cd-3f11-462c-a4be-44fff9f1a751" providerId="ADAL" clId="{D17C5BBD-D33E-4D23-8E25-B310B3326571}" dt="2021-12-21T05:49:00.242" v="406" actId="164"/>
          <ac:spMkLst>
            <pc:docMk/>
            <pc:sldMk cId="4039685786" sldId="2076136277"/>
            <ac:spMk id="121" creationId="{22492B0F-CBD8-44A1-9B2F-F3D119122F19}"/>
          </ac:spMkLst>
        </pc:spChg>
        <pc:spChg chg="mod">
          <ac:chgData name="Hugo Bernier" userId="846ef6cd-3f11-462c-a4be-44fff9f1a751" providerId="ADAL" clId="{D17C5BBD-D33E-4D23-8E25-B310B3326571}" dt="2021-12-21T04:36:04.824" v="76" actId="27803"/>
          <ac:spMkLst>
            <pc:docMk/>
            <pc:sldMk cId="4039685786" sldId="2076136277"/>
            <ac:spMk id="122" creationId="{CD13D95A-9103-4A48-872C-22029C96A71F}"/>
          </ac:spMkLst>
        </pc:spChg>
        <pc:spChg chg="mod">
          <ac:chgData name="Hugo Bernier" userId="846ef6cd-3f11-462c-a4be-44fff9f1a751" providerId="ADAL" clId="{D17C5BBD-D33E-4D23-8E25-B310B3326571}" dt="2021-12-21T04:36:04.824" v="76" actId="27803"/>
          <ac:spMkLst>
            <pc:docMk/>
            <pc:sldMk cId="4039685786" sldId="2076136277"/>
            <ac:spMk id="123" creationId="{EA1719A9-7C37-481F-B1BE-903B9108DE67}"/>
          </ac:spMkLst>
        </pc:spChg>
        <pc:spChg chg="mod">
          <ac:chgData name="Hugo Bernier" userId="846ef6cd-3f11-462c-a4be-44fff9f1a751" providerId="ADAL" clId="{D17C5BBD-D33E-4D23-8E25-B310B3326571}" dt="2021-12-21T04:36:04.824" v="76" actId="27803"/>
          <ac:spMkLst>
            <pc:docMk/>
            <pc:sldMk cId="4039685786" sldId="2076136277"/>
            <ac:spMk id="124" creationId="{383EA0E1-B379-418D-8675-5D5C0C6A9267}"/>
          </ac:spMkLst>
        </pc:spChg>
        <pc:spChg chg="mod">
          <ac:chgData name="Hugo Bernier" userId="846ef6cd-3f11-462c-a4be-44fff9f1a751" providerId="ADAL" clId="{D17C5BBD-D33E-4D23-8E25-B310B3326571}" dt="2021-12-21T05:43:38.360" v="374" actId="207"/>
          <ac:spMkLst>
            <pc:docMk/>
            <pc:sldMk cId="4039685786" sldId="2076136277"/>
            <ac:spMk id="125" creationId="{D9041639-3FB9-4BC0-8A4B-CBE24A84AD00}"/>
          </ac:spMkLst>
        </pc:spChg>
        <pc:spChg chg="mod">
          <ac:chgData name="Hugo Bernier" userId="846ef6cd-3f11-462c-a4be-44fff9f1a751" providerId="ADAL" clId="{D17C5BBD-D33E-4D23-8E25-B310B3326571}" dt="2021-12-21T04:36:04.824" v="76" actId="27803"/>
          <ac:spMkLst>
            <pc:docMk/>
            <pc:sldMk cId="4039685786" sldId="2076136277"/>
            <ac:spMk id="126" creationId="{2C630509-6704-4DD3-BAA4-FF5D305AE234}"/>
          </ac:spMkLst>
        </pc:spChg>
        <pc:spChg chg="mod">
          <ac:chgData name="Hugo Bernier" userId="846ef6cd-3f11-462c-a4be-44fff9f1a751" providerId="ADAL" clId="{D17C5BBD-D33E-4D23-8E25-B310B3326571}" dt="2021-12-21T04:36:04.824" v="76" actId="27803"/>
          <ac:spMkLst>
            <pc:docMk/>
            <pc:sldMk cId="4039685786" sldId="2076136277"/>
            <ac:spMk id="127" creationId="{F807F188-1CFE-4909-96A6-508457BA6271}"/>
          </ac:spMkLst>
        </pc:spChg>
        <pc:spChg chg="add del mod ord topLvl modVis">
          <ac:chgData name="Hugo Bernier" userId="846ef6cd-3f11-462c-a4be-44fff9f1a751" providerId="ADAL" clId="{D17C5BBD-D33E-4D23-8E25-B310B3326571}" dt="2021-12-21T05:51:58.218" v="431" actId="170"/>
          <ac:spMkLst>
            <pc:docMk/>
            <pc:sldMk cId="4039685786" sldId="2076136277"/>
            <ac:spMk id="128" creationId="{5A9E8EEB-91F1-42C9-9CB0-B14DBD02A579}"/>
          </ac:spMkLst>
        </pc:spChg>
        <pc:spChg chg="mod">
          <ac:chgData name="Hugo Bernier" userId="846ef6cd-3f11-462c-a4be-44fff9f1a751" providerId="ADAL" clId="{D17C5BBD-D33E-4D23-8E25-B310B3326571}" dt="2021-12-21T04:36:04.824" v="76" actId="27803"/>
          <ac:spMkLst>
            <pc:docMk/>
            <pc:sldMk cId="4039685786" sldId="2076136277"/>
            <ac:spMk id="129" creationId="{38379EBE-BEC4-45B6-B606-EB5C72910D8F}"/>
          </ac:spMkLst>
        </pc:spChg>
        <pc:spChg chg="mod">
          <ac:chgData name="Hugo Bernier" userId="846ef6cd-3f11-462c-a4be-44fff9f1a751" providerId="ADAL" clId="{D17C5BBD-D33E-4D23-8E25-B310B3326571}" dt="2021-12-21T05:42:17.428" v="371" actId="1076"/>
          <ac:spMkLst>
            <pc:docMk/>
            <pc:sldMk cId="4039685786" sldId="2076136277"/>
            <ac:spMk id="130" creationId="{E041E690-C727-4773-BA51-D9B40A6374DF}"/>
          </ac:spMkLst>
        </pc:spChg>
        <pc:spChg chg="mod">
          <ac:chgData name="Hugo Bernier" userId="846ef6cd-3f11-462c-a4be-44fff9f1a751" providerId="ADAL" clId="{D17C5BBD-D33E-4D23-8E25-B310B3326571}" dt="2021-12-21T04:36:04.824" v="76" actId="27803"/>
          <ac:spMkLst>
            <pc:docMk/>
            <pc:sldMk cId="4039685786" sldId="2076136277"/>
            <ac:spMk id="131" creationId="{F014094D-6587-4632-83D7-2933998FE62A}"/>
          </ac:spMkLst>
        </pc:spChg>
        <pc:spChg chg="mod">
          <ac:chgData name="Hugo Bernier" userId="846ef6cd-3f11-462c-a4be-44fff9f1a751" providerId="ADAL" clId="{D17C5BBD-D33E-4D23-8E25-B310B3326571}" dt="2021-12-21T04:36:04.824" v="76" actId="27803"/>
          <ac:spMkLst>
            <pc:docMk/>
            <pc:sldMk cId="4039685786" sldId="2076136277"/>
            <ac:spMk id="132" creationId="{701971F8-BE4F-456B-A51D-8F99A17794A1}"/>
          </ac:spMkLst>
        </pc:spChg>
        <pc:spChg chg="mod">
          <ac:chgData name="Hugo Bernier" userId="846ef6cd-3f11-462c-a4be-44fff9f1a751" providerId="ADAL" clId="{D17C5BBD-D33E-4D23-8E25-B310B3326571}" dt="2021-12-21T04:36:04.824" v="76" actId="27803"/>
          <ac:spMkLst>
            <pc:docMk/>
            <pc:sldMk cId="4039685786" sldId="2076136277"/>
            <ac:spMk id="133" creationId="{904B06F8-18E7-4C47-8ACC-7C0C1BFC4EE4}"/>
          </ac:spMkLst>
        </pc:spChg>
        <pc:spChg chg="mod">
          <ac:chgData name="Hugo Bernier" userId="846ef6cd-3f11-462c-a4be-44fff9f1a751" providerId="ADAL" clId="{D17C5BBD-D33E-4D23-8E25-B310B3326571}" dt="2021-12-21T04:36:04.824" v="76" actId="27803"/>
          <ac:spMkLst>
            <pc:docMk/>
            <pc:sldMk cId="4039685786" sldId="2076136277"/>
            <ac:spMk id="134" creationId="{9D7E7E6B-89AC-4007-AF7B-14D843EB9C57}"/>
          </ac:spMkLst>
        </pc:spChg>
        <pc:spChg chg="mod">
          <ac:chgData name="Hugo Bernier" userId="846ef6cd-3f11-462c-a4be-44fff9f1a751" providerId="ADAL" clId="{D17C5BBD-D33E-4D23-8E25-B310B3326571}" dt="2021-12-21T04:36:04.824" v="76" actId="27803"/>
          <ac:spMkLst>
            <pc:docMk/>
            <pc:sldMk cId="4039685786" sldId="2076136277"/>
            <ac:spMk id="135" creationId="{3633528D-D4ED-4AFD-87C9-7D55959BFDD8}"/>
          </ac:spMkLst>
        </pc:spChg>
        <pc:spChg chg="mod">
          <ac:chgData name="Hugo Bernier" userId="846ef6cd-3f11-462c-a4be-44fff9f1a751" providerId="ADAL" clId="{D17C5BBD-D33E-4D23-8E25-B310B3326571}" dt="2021-12-21T04:36:04.824" v="76" actId="27803"/>
          <ac:spMkLst>
            <pc:docMk/>
            <pc:sldMk cId="4039685786" sldId="2076136277"/>
            <ac:spMk id="136" creationId="{70C6BF63-B7A3-4E2D-A16A-A775B9FE4B69}"/>
          </ac:spMkLst>
        </pc:spChg>
        <pc:spChg chg="mod">
          <ac:chgData name="Hugo Bernier" userId="846ef6cd-3f11-462c-a4be-44fff9f1a751" providerId="ADAL" clId="{D17C5BBD-D33E-4D23-8E25-B310B3326571}" dt="2021-12-21T04:36:04.824" v="76" actId="27803"/>
          <ac:spMkLst>
            <pc:docMk/>
            <pc:sldMk cId="4039685786" sldId="2076136277"/>
            <ac:spMk id="137" creationId="{C53135B5-6425-4496-A7BD-508B830B6C3C}"/>
          </ac:spMkLst>
        </pc:spChg>
        <pc:spChg chg="mod">
          <ac:chgData name="Hugo Bernier" userId="846ef6cd-3f11-462c-a4be-44fff9f1a751" providerId="ADAL" clId="{D17C5BBD-D33E-4D23-8E25-B310B3326571}" dt="2021-12-21T04:36:04.824" v="76" actId="27803"/>
          <ac:spMkLst>
            <pc:docMk/>
            <pc:sldMk cId="4039685786" sldId="2076136277"/>
            <ac:spMk id="138" creationId="{79A56330-83DC-429D-8A0A-7033D2DA84D1}"/>
          </ac:spMkLst>
        </pc:spChg>
        <pc:spChg chg="mod">
          <ac:chgData name="Hugo Bernier" userId="846ef6cd-3f11-462c-a4be-44fff9f1a751" providerId="ADAL" clId="{D17C5BBD-D33E-4D23-8E25-B310B3326571}" dt="2021-12-21T05:43:14.667" v="372" actId="14100"/>
          <ac:spMkLst>
            <pc:docMk/>
            <pc:sldMk cId="4039685786" sldId="2076136277"/>
            <ac:spMk id="139" creationId="{587522EB-A86D-45BE-A1DF-195009D27154}"/>
          </ac:spMkLst>
        </pc:spChg>
        <pc:spChg chg="mod">
          <ac:chgData name="Hugo Bernier" userId="846ef6cd-3f11-462c-a4be-44fff9f1a751" providerId="ADAL" clId="{D17C5BBD-D33E-4D23-8E25-B310B3326571}" dt="2021-12-21T04:36:04.824" v="76" actId="27803"/>
          <ac:spMkLst>
            <pc:docMk/>
            <pc:sldMk cId="4039685786" sldId="2076136277"/>
            <ac:spMk id="140" creationId="{F3FC1A3E-C5DF-4426-A227-5412F30ED02C}"/>
          </ac:spMkLst>
        </pc:spChg>
        <pc:spChg chg="mod">
          <ac:chgData name="Hugo Bernier" userId="846ef6cd-3f11-462c-a4be-44fff9f1a751" providerId="ADAL" clId="{D17C5BBD-D33E-4D23-8E25-B310B3326571}" dt="2021-12-21T04:36:04.824" v="76" actId="27803"/>
          <ac:spMkLst>
            <pc:docMk/>
            <pc:sldMk cId="4039685786" sldId="2076136277"/>
            <ac:spMk id="141" creationId="{CDE72504-2DE3-43ED-AC74-42C5D4526834}"/>
          </ac:spMkLst>
        </pc:spChg>
        <pc:spChg chg="mod">
          <ac:chgData name="Hugo Bernier" userId="846ef6cd-3f11-462c-a4be-44fff9f1a751" providerId="ADAL" clId="{D17C5BBD-D33E-4D23-8E25-B310B3326571}" dt="2021-12-21T04:36:04.824" v="76" actId="27803"/>
          <ac:spMkLst>
            <pc:docMk/>
            <pc:sldMk cId="4039685786" sldId="2076136277"/>
            <ac:spMk id="142" creationId="{C72484E0-E856-4B51-B0AA-B815DF5F3F8F}"/>
          </ac:spMkLst>
        </pc:spChg>
        <pc:spChg chg="mod topLvl">
          <ac:chgData name="Hugo Bernier" userId="846ef6cd-3f11-462c-a4be-44fff9f1a751" providerId="ADAL" clId="{D17C5BBD-D33E-4D23-8E25-B310B3326571}" dt="2021-12-21T05:49:00.242" v="406" actId="164"/>
          <ac:spMkLst>
            <pc:docMk/>
            <pc:sldMk cId="4039685786" sldId="2076136277"/>
            <ac:spMk id="143" creationId="{4CD3B27E-6B3D-43AD-9942-99F254780DE4}"/>
          </ac:spMkLst>
        </pc:spChg>
        <pc:spChg chg="mod">
          <ac:chgData name="Hugo Bernier" userId="846ef6cd-3f11-462c-a4be-44fff9f1a751" providerId="ADAL" clId="{D17C5BBD-D33E-4D23-8E25-B310B3326571}" dt="2021-12-21T05:43:55.727" v="378" actId="1035"/>
          <ac:spMkLst>
            <pc:docMk/>
            <pc:sldMk cId="4039685786" sldId="2076136277"/>
            <ac:spMk id="144" creationId="{34D44311-5DB5-41F3-ACC8-D80A80D6746A}"/>
          </ac:spMkLst>
        </pc:spChg>
        <pc:spChg chg="mod">
          <ac:chgData name="Hugo Bernier" userId="846ef6cd-3f11-462c-a4be-44fff9f1a751" providerId="ADAL" clId="{D17C5BBD-D33E-4D23-8E25-B310B3326571}" dt="2021-12-21T04:36:04.824" v="76" actId="27803"/>
          <ac:spMkLst>
            <pc:docMk/>
            <pc:sldMk cId="4039685786" sldId="2076136277"/>
            <ac:spMk id="145" creationId="{8C78301A-2EB0-49F2-B3E7-2037C7A7F867}"/>
          </ac:spMkLst>
        </pc:spChg>
        <pc:spChg chg="mod">
          <ac:chgData name="Hugo Bernier" userId="846ef6cd-3f11-462c-a4be-44fff9f1a751" providerId="ADAL" clId="{D17C5BBD-D33E-4D23-8E25-B310B3326571}" dt="2021-12-21T04:36:04.824" v="76" actId="27803"/>
          <ac:spMkLst>
            <pc:docMk/>
            <pc:sldMk cId="4039685786" sldId="2076136277"/>
            <ac:spMk id="146" creationId="{6BC3E7A0-E5E2-469A-941A-2E3D5C3CB482}"/>
          </ac:spMkLst>
        </pc:spChg>
        <pc:spChg chg="mod">
          <ac:chgData name="Hugo Bernier" userId="846ef6cd-3f11-462c-a4be-44fff9f1a751" providerId="ADAL" clId="{D17C5BBD-D33E-4D23-8E25-B310B3326571}" dt="2021-12-21T04:36:04.824" v="76" actId="27803"/>
          <ac:spMkLst>
            <pc:docMk/>
            <pc:sldMk cId="4039685786" sldId="2076136277"/>
            <ac:spMk id="147" creationId="{FE398EFF-CBC3-426F-AD07-216D1FFE6C9F}"/>
          </ac:spMkLst>
        </pc:spChg>
        <pc:spChg chg="mod">
          <ac:chgData name="Hugo Bernier" userId="846ef6cd-3f11-462c-a4be-44fff9f1a751" providerId="ADAL" clId="{D17C5BBD-D33E-4D23-8E25-B310B3326571}" dt="2021-12-21T05:32:08.889" v="264" actId="1076"/>
          <ac:spMkLst>
            <pc:docMk/>
            <pc:sldMk cId="4039685786" sldId="2076136277"/>
            <ac:spMk id="148" creationId="{5F09D1B5-7764-4B60-AB7B-677901E62065}"/>
          </ac:spMkLst>
        </pc:spChg>
        <pc:spChg chg="mod">
          <ac:chgData name="Hugo Bernier" userId="846ef6cd-3f11-462c-a4be-44fff9f1a751" providerId="ADAL" clId="{D17C5BBD-D33E-4D23-8E25-B310B3326571}" dt="2021-12-21T05:32:13.376" v="265" actId="1076"/>
          <ac:spMkLst>
            <pc:docMk/>
            <pc:sldMk cId="4039685786" sldId="2076136277"/>
            <ac:spMk id="149" creationId="{06B9847D-17DF-4991-8B86-E5A8D0C0C2DB}"/>
          </ac:spMkLst>
        </pc:spChg>
        <pc:spChg chg="mod">
          <ac:chgData name="Hugo Bernier" userId="846ef6cd-3f11-462c-a4be-44fff9f1a751" providerId="ADAL" clId="{D17C5BBD-D33E-4D23-8E25-B310B3326571}" dt="2021-12-21T04:36:04.824" v="76" actId="27803"/>
          <ac:spMkLst>
            <pc:docMk/>
            <pc:sldMk cId="4039685786" sldId="2076136277"/>
            <ac:spMk id="150" creationId="{6992305E-4E57-436E-A9DE-2F00904F2756}"/>
          </ac:spMkLst>
        </pc:spChg>
        <pc:spChg chg="add del mod">
          <ac:chgData name="Hugo Bernier" userId="846ef6cd-3f11-462c-a4be-44fff9f1a751" providerId="ADAL" clId="{D17C5BBD-D33E-4D23-8E25-B310B3326571}" dt="2021-12-21T05:37:07.102" v="292" actId="478"/>
          <ac:spMkLst>
            <pc:docMk/>
            <pc:sldMk cId="4039685786" sldId="2076136277"/>
            <ac:spMk id="152" creationId="{FDEA7871-18D8-4BDD-9908-3366E8B0A3DD}"/>
          </ac:spMkLst>
        </pc:spChg>
        <pc:spChg chg="add del mod">
          <ac:chgData name="Hugo Bernier" userId="846ef6cd-3f11-462c-a4be-44fff9f1a751" providerId="ADAL" clId="{D17C5BBD-D33E-4D23-8E25-B310B3326571}" dt="2021-12-21T05:39:14.877" v="312"/>
          <ac:spMkLst>
            <pc:docMk/>
            <pc:sldMk cId="4039685786" sldId="2076136277"/>
            <ac:spMk id="154" creationId="{AB030580-F643-4C5C-A09C-83FAFE1A25C4}"/>
          </ac:spMkLst>
        </pc:spChg>
        <pc:spChg chg="add del mod">
          <ac:chgData name="Hugo Bernier" userId="846ef6cd-3f11-462c-a4be-44fff9f1a751" providerId="ADAL" clId="{D17C5BBD-D33E-4D23-8E25-B310B3326571}" dt="2021-12-21T05:39:14.877" v="312"/>
          <ac:spMkLst>
            <pc:docMk/>
            <pc:sldMk cId="4039685786" sldId="2076136277"/>
            <ac:spMk id="155" creationId="{78726CC5-C5ED-4F72-A1D3-3AFD8E98C0D6}"/>
          </ac:spMkLst>
        </pc:spChg>
        <pc:spChg chg="mod ord">
          <ac:chgData name="Hugo Bernier" userId="846ef6cd-3f11-462c-a4be-44fff9f1a751" providerId="ADAL" clId="{D17C5BBD-D33E-4D23-8E25-B310B3326571}" dt="2021-12-21T05:39:54.273" v="359" actId="171"/>
          <ac:spMkLst>
            <pc:docMk/>
            <pc:sldMk cId="4039685786" sldId="2076136277"/>
            <ac:spMk id="156" creationId="{B39766D3-5FA5-4332-BBB5-2077601B20C0}"/>
          </ac:spMkLst>
        </pc:spChg>
        <pc:grpChg chg="del mod">
          <ac:chgData name="Hugo Bernier" userId="846ef6cd-3f11-462c-a4be-44fff9f1a751" providerId="ADAL" clId="{D17C5BBD-D33E-4D23-8E25-B310B3326571}" dt="2021-12-21T04:36:04.824" v="76" actId="27803"/>
          <ac:grpSpMkLst>
            <pc:docMk/>
            <pc:sldMk cId="4039685786" sldId="2076136277"/>
            <ac:grpSpMk id="9" creationId="{A2154C88-BE43-4A1A-ADC6-7F9632D09219}"/>
          </ac:grpSpMkLst>
        </pc:grpChg>
        <pc:grpChg chg="add del mod">
          <ac:chgData name="Hugo Bernier" userId="846ef6cd-3f11-462c-a4be-44fff9f1a751" providerId="ADAL" clId="{D17C5BBD-D33E-4D23-8E25-B310B3326571}" dt="2021-12-21T05:35:10.969" v="272" actId="165"/>
          <ac:grpSpMkLst>
            <pc:docMk/>
            <pc:sldMk cId="4039685786" sldId="2076136277"/>
            <ac:grpSpMk id="81" creationId="{37A8685A-3EC1-4020-A60B-5612DDD13627}"/>
          </ac:grpSpMkLst>
        </pc:grpChg>
        <pc:grpChg chg="del mod">
          <ac:chgData name="Hugo Bernier" userId="846ef6cd-3f11-462c-a4be-44fff9f1a751" providerId="ADAL" clId="{D17C5BBD-D33E-4D23-8E25-B310B3326571}" dt="2021-12-21T05:32:30.693" v="266" actId="165"/>
          <ac:grpSpMkLst>
            <pc:docMk/>
            <pc:sldMk cId="4039685786" sldId="2076136277"/>
            <ac:grpSpMk id="89" creationId="{CE8FE8E4-7E1B-4DF3-A3AE-EA21447C25A4}"/>
          </ac:grpSpMkLst>
        </pc:grpChg>
        <pc:grpChg chg="add del">
          <ac:chgData name="Hugo Bernier" userId="846ef6cd-3f11-462c-a4be-44fff9f1a751" providerId="ADAL" clId="{D17C5BBD-D33E-4D23-8E25-B310B3326571}" dt="2021-12-21T05:49:00.242" v="406" actId="164"/>
          <ac:grpSpMkLst>
            <pc:docMk/>
            <pc:sldMk cId="4039685786" sldId="2076136277"/>
            <ac:grpSpMk id="157" creationId="{1DDC3529-B8BB-4784-AC47-3DAAEC3EAA84}"/>
          </ac:grpSpMkLst>
        </pc:grpChg>
        <pc:grpChg chg="add">
          <ac:chgData name="Hugo Bernier" userId="846ef6cd-3f11-462c-a4be-44fff9f1a751" providerId="ADAL" clId="{D17C5BBD-D33E-4D23-8E25-B310B3326571}" dt="2021-12-21T05:51:38.970" v="429" actId="164"/>
          <ac:grpSpMkLst>
            <pc:docMk/>
            <pc:sldMk cId="4039685786" sldId="2076136277"/>
            <ac:grpSpMk id="158" creationId="{3A28580D-FC03-450D-894C-8B35E1B12B47}"/>
          </ac:grpSpMkLst>
        </pc:grpChg>
        <pc:grpChg chg="add">
          <ac:chgData name="Hugo Bernier" userId="846ef6cd-3f11-462c-a4be-44fff9f1a751" providerId="ADAL" clId="{D17C5BBD-D33E-4D23-8E25-B310B3326571}" dt="2021-12-21T05:51:48.081" v="430" actId="164"/>
          <ac:grpSpMkLst>
            <pc:docMk/>
            <pc:sldMk cId="4039685786" sldId="2076136277"/>
            <ac:grpSpMk id="159" creationId="{F3E8E2E2-9EDA-4026-A04F-A2D60D7AB48E}"/>
          </ac:grpSpMkLst>
        </pc:grpChg>
        <pc:grpChg chg="add mod">
          <ac:chgData name="Hugo Bernier" userId="846ef6cd-3f11-462c-a4be-44fff9f1a751" providerId="ADAL" clId="{D17C5BBD-D33E-4D23-8E25-B310B3326571}" dt="2021-12-21T05:54:30.471" v="435" actId="1076"/>
          <ac:grpSpMkLst>
            <pc:docMk/>
            <pc:sldMk cId="4039685786" sldId="2076136277"/>
            <ac:grpSpMk id="160" creationId="{09FD3771-1A0D-445D-A370-FF0F0F398FE5}"/>
          </ac:grpSpMkLst>
        </pc:grpChg>
        <pc:picChg chg="add del mod">
          <ac:chgData name="Hugo Bernier" userId="846ef6cd-3f11-462c-a4be-44fff9f1a751" providerId="ADAL" clId="{D17C5BBD-D33E-4D23-8E25-B310B3326571}" dt="2021-12-21T04:35:20.408" v="67" actId="478"/>
          <ac:picMkLst>
            <pc:docMk/>
            <pc:sldMk cId="4039685786" sldId="2076136277"/>
            <ac:picMk id="3" creationId="{3396191F-084A-4CED-B138-2AE8D989A480}"/>
          </ac:picMkLst>
        </pc:picChg>
        <pc:picChg chg="add del mod">
          <ac:chgData name="Hugo Bernier" userId="846ef6cd-3f11-462c-a4be-44fff9f1a751" providerId="ADAL" clId="{D17C5BBD-D33E-4D23-8E25-B310B3326571}" dt="2021-12-21T04:34:51.537" v="58" actId="22"/>
          <ac:picMkLst>
            <pc:docMk/>
            <pc:sldMk cId="4039685786" sldId="2076136277"/>
            <ac:picMk id="4" creationId="{63BB7916-D06C-4B66-B34F-3DD396EBC60C}"/>
          </ac:picMkLst>
        </pc:picChg>
        <pc:picChg chg="add del mod">
          <ac:chgData name="Hugo Bernier" userId="846ef6cd-3f11-462c-a4be-44fff9f1a751" providerId="ADAL" clId="{D17C5BBD-D33E-4D23-8E25-B310B3326571}" dt="2021-12-21T04:36:04.824" v="76" actId="27803"/>
          <ac:picMkLst>
            <pc:docMk/>
            <pc:sldMk cId="4039685786" sldId="2076136277"/>
            <ac:picMk id="6" creationId="{1625AEC8-F522-483C-AB23-9C286017A9CC}"/>
          </ac:picMkLst>
        </pc:picChg>
      </pc:sldChg>
      <pc:sldChg chg="addSp delSp modSp mod modShow">
        <pc:chgData name="Hugo Bernier" userId="846ef6cd-3f11-462c-a4be-44fff9f1a751" providerId="ADAL" clId="{D17C5BBD-D33E-4D23-8E25-B310B3326571}" dt="2021-12-21T04:57:26.925" v="143" actId="729"/>
        <pc:sldMkLst>
          <pc:docMk/>
          <pc:sldMk cId="1421110443" sldId="2076136307"/>
        </pc:sldMkLst>
        <pc:picChg chg="add del mod">
          <ac:chgData name="Hugo Bernier" userId="846ef6cd-3f11-462c-a4be-44fff9f1a751" providerId="ADAL" clId="{D17C5BBD-D33E-4D23-8E25-B310B3326571}" dt="2021-12-21T04:57:22.181" v="142" actId="478"/>
          <ac:picMkLst>
            <pc:docMk/>
            <pc:sldMk cId="1421110443" sldId="2076136307"/>
            <ac:picMk id="4" creationId="{292A52F0-2985-4B3B-BD00-E4110E392C81}"/>
          </ac:picMkLst>
        </pc:picChg>
      </pc:sldChg>
      <pc:sldChg chg="addSp delSp modSp mod addAnim delAnim modAnim">
        <pc:chgData name="Hugo Bernier" userId="846ef6cd-3f11-462c-a4be-44fff9f1a751" providerId="ADAL" clId="{D17C5BBD-D33E-4D23-8E25-B310B3326571}" dt="2021-12-21T04:55:14.322" v="138" actId="14861"/>
        <pc:sldMkLst>
          <pc:docMk/>
          <pc:sldMk cId="4070501225" sldId="2076136392"/>
        </pc:sldMkLst>
        <pc:spChg chg="del mod">
          <ac:chgData name="Hugo Bernier" userId="846ef6cd-3f11-462c-a4be-44fff9f1a751" providerId="ADAL" clId="{D17C5BBD-D33E-4D23-8E25-B310B3326571}" dt="2021-12-21T04:45:02.698" v="96" actId="478"/>
          <ac:spMkLst>
            <pc:docMk/>
            <pc:sldMk cId="4070501225" sldId="2076136392"/>
            <ac:spMk id="22" creationId="{FF87CE5D-5B67-4444-8CAF-A9652E400BAC}"/>
          </ac:spMkLst>
        </pc:spChg>
        <pc:spChg chg="mod">
          <ac:chgData name="Hugo Bernier" userId="846ef6cd-3f11-462c-a4be-44fff9f1a751" providerId="ADAL" clId="{D17C5BBD-D33E-4D23-8E25-B310B3326571}" dt="2021-12-21T04:44:58.412" v="95" actId="27803"/>
          <ac:spMkLst>
            <pc:docMk/>
            <pc:sldMk cId="4070501225" sldId="2076136392"/>
            <ac:spMk id="26" creationId="{E3B8C44B-60BC-41A1-A1B3-4A7D8394CD0E}"/>
          </ac:spMkLst>
        </pc:spChg>
        <pc:spChg chg="mod">
          <ac:chgData name="Hugo Bernier" userId="846ef6cd-3f11-462c-a4be-44fff9f1a751" providerId="ADAL" clId="{D17C5BBD-D33E-4D23-8E25-B310B3326571}" dt="2021-12-21T04:44:58.412" v="95" actId="27803"/>
          <ac:spMkLst>
            <pc:docMk/>
            <pc:sldMk cId="4070501225" sldId="2076136392"/>
            <ac:spMk id="27" creationId="{C90DC79B-463D-4D41-A28D-9E07A00A4D15}"/>
          </ac:spMkLst>
        </pc:spChg>
        <pc:spChg chg="mod">
          <ac:chgData name="Hugo Bernier" userId="846ef6cd-3f11-462c-a4be-44fff9f1a751" providerId="ADAL" clId="{D17C5BBD-D33E-4D23-8E25-B310B3326571}" dt="2021-12-21T04:44:58.412" v="95" actId="27803"/>
          <ac:spMkLst>
            <pc:docMk/>
            <pc:sldMk cId="4070501225" sldId="2076136392"/>
            <ac:spMk id="32" creationId="{AC7BC3A7-3B79-4B37-909C-D4168402DD2D}"/>
          </ac:spMkLst>
        </pc:spChg>
        <pc:spChg chg="mod">
          <ac:chgData name="Hugo Bernier" userId="846ef6cd-3f11-462c-a4be-44fff9f1a751" providerId="ADAL" clId="{D17C5BBD-D33E-4D23-8E25-B310B3326571}" dt="2021-12-21T04:44:58.412" v="95" actId="27803"/>
          <ac:spMkLst>
            <pc:docMk/>
            <pc:sldMk cId="4070501225" sldId="2076136392"/>
            <ac:spMk id="33" creationId="{E916DFA1-AC8D-4F0C-B843-2639FC8AC618}"/>
          </ac:spMkLst>
        </pc:spChg>
        <pc:spChg chg="mod">
          <ac:chgData name="Hugo Bernier" userId="846ef6cd-3f11-462c-a4be-44fff9f1a751" providerId="ADAL" clId="{D17C5BBD-D33E-4D23-8E25-B310B3326571}" dt="2021-12-21T04:44:58.412" v="95" actId="27803"/>
          <ac:spMkLst>
            <pc:docMk/>
            <pc:sldMk cId="4070501225" sldId="2076136392"/>
            <ac:spMk id="35" creationId="{85603EDA-0D9B-4DA1-84EB-1D3B8BEC3A7C}"/>
          </ac:spMkLst>
        </pc:spChg>
        <pc:spChg chg="mod">
          <ac:chgData name="Hugo Bernier" userId="846ef6cd-3f11-462c-a4be-44fff9f1a751" providerId="ADAL" clId="{D17C5BBD-D33E-4D23-8E25-B310B3326571}" dt="2021-12-21T04:44:58.412" v="95" actId="27803"/>
          <ac:spMkLst>
            <pc:docMk/>
            <pc:sldMk cId="4070501225" sldId="2076136392"/>
            <ac:spMk id="36" creationId="{C950290C-D5F3-4EB9-AD1D-86230C09F425}"/>
          </ac:spMkLst>
        </pc:spChg>
        <pc:spChg chg="mod">
          <ac:chgData name="Hugo Bernier" userId="846ef6cd-3f11-462c-a4be-44fff9f1a751" providerId="ADAL" clId="{D17C5BBD-D33E-4D23-8E25-B310B3326571}" dt="2021-12-21T04:44:58.412" v="95" actId="27803"/>
          <ac:spMkLst>
            <pc:docMk/>
            <pc:sldMk cId="4070501225" sldId="2076136392"/>
            <ac:spMk id="37" creationId="{D5FEEB28-0FA5-4F0A-A27D-29607A9BF3EF}"/>
          </ac:spMkLst>
        </pc:spChg>
        <pc:spChg chg="mod">
          <ac:chgData name="Hugo Bernier" userId="846ef6cd-3f11-462c-a4be-44fff9f1a751" providerId="ADAL" clId="{D17C5BBD-D33E-4D23-8E25-B310B3326571}" dt="2021-12-21T04:44:58.412" v="95" actId="27803"/>
          <ac:spMkLst>
            <pc:docMk/>
            <pc:sldMk cId="4070501225" sldId="2076136392"/>
            <ac:spMk id="38" creationId="{E77D3CC7-57C0-4060-95D6-18B27F47DC46}"/>
          </ac:spMkLst>
        </pc:spChg>
        <pc:spChg chg="mod">
          <ac:chgData name="Hugo Bernier" userId="846ef6cd-3f11-462c-a4be-44fff9f1a751" providerId="ADAL" clId="{D17C5BBD-D33E-4D23-8E25-B310B3326571}" dt="2021-12-21T04:44:58.412" v="95" actId="27803"/>
          <ac:spMkLst>
            <pc:docMk/>
            <pc:sldMk cId="4070501225" sldId="2076136392"/>
            <ac:spMk id="40" creationId="{B48EC1DC-592A-477A-9590-BA825B105A06}"/>
          </ac:spMkLst>
        </pc:spChg>
        <pc:spChg chg="mod">
          <ac:chgData name="Hugo Bernier" userId="846ef6cd-3f11-462c-a4be-44fff9f1a751" providerId="ADAL" clId="{D17C5BBD-D33E-4D23-8E25-B310B3326571}" dt="2021-12-21T04:44:58.412" v="95" actId="27803"/>
          <ac:spMkLst>
            <pc:docMk/>
            <pc:sldMk cId="4070501225" sldId="2076136392"/>
            <ac:spMk id="41" creationId="{9F8BC6B4-04D5-4EF4-B32B-317A063409AA}"/>
          </ac:spMkLst>
        </pc:spChg>
        <pc:spChg chg="mod">
          <ac:chgData name="Hugo Bernier" userId="846ef6cd-3f11-462c-a4be-44fff9f1a751" providerId="ADAL" clId="{D17C5BBD-D33E-4D23-8E25-B310B3326571}" dt="2021-12-21T04:44:58.412" v="95" actId="27803"/>
          <ac:spMkLst>
            <pc:docMk/>
            <pc:sldMk cId="4070501225" sldId="2076136392"/>
            <ac:spMk id="42" creationId="{605853B3-1788-44F5-A360-4AC69A3BDF7E}"/>
          </ac:spMkLst>
        </pc:spChg>
        <pc:spChg chg="mod">
          <ac:chgData name="Hugo Bernier" userId="846ef6cd-3f11-462c-a4be-44fff9f1a751" providerId="ADAL" clId="{D17C5BBD-D33E-4D23-8E25-B310B3326571}" dt="2021-12-21T04:44:58.412" v="95" actId="27803"/>
          <ac:spMkLst>
            <pc:docMk/>
            <pc:sldMk cId="4070501225" sldId="2076136392"/>
            <ac:spMk id="43" creationId="{E0F35EC2-156B-43E2-B931-2B666B4B8B73}"/>
          </ac:spMkLst>
        </pc:spChg>
        <pc:spChg chg="mod">
          <ac:chgData name="Hugo Bernier" userId="846ef6cd-3f11-462c-a4be-44fff9f1a751" providerId="ADAL" clId="{D17C5BBD-D33E-4D23-8E25-B310B3326571}" dt="2021-12-21T04:44:58.412" v="95" actId="27803"/>
          <ac:spMkLst>
            <pc:docMk/>
            <pc:sldMk cId="4070501225" sldId="2076136392"/>
            <ac:spMk id="45" creationId="{A2BD392E-D244-47C7-B707-0983C0BA8C15}"/>
          </ac:spMkLst>
        </pc:spChg>
        <pc:spChg chg="mod">
          <ac:chgData name="Hugo Bernier" userId="846ef6cd-3f11-462c-a4be-44fff9f1a751" providerId="ADAL" clId="{D17C5BBD-D33E-4D23-8E25-B310B3326571}" dt="2021-12-21T04:44:58.412" v="95" actId="27803"/>
          <ac:spMkLst>
            <pc:docMk/>
            <pc:sldMk cId="4070501225" sldId="2076136392"/>
            <ac:spMk id="46" creationId="{820E10ED-2404-4FA0-BFCC-43CFE1E314D8}"/>
          </ac:spMkLst>
        </pc:spChg>
        <pc:spChg chg="mod">
          <ac:chgData name="Hugo Bernier" userId="846ef6cd-3f11-462c-a4be-44fff9f1a751" providerId="ADAL" clId="{D17C5BBD-D33E-4D23-8E25-B310B3326571}" dt="2021-12-21T04:44:58.412" v="95" actId="27803"/>
          <ac:spMkLst>
            <pc:docMk/>
            <pc:sldMk cId="4070501225" sldId="2076136392"/>
            <ac:spMk id="47" creationId="{01274F3F-C337-4E80-B2DD-0924A0ED2E40}"/>
          </ac:spMkLst>
        </pc:spChg>
        <pc:spChg chg="mod">
          <ac:chgData name="Hugo Bernier" userId="846ef6cd-3f11-462c-a4be-44fff9f1a751" providerId="ADAL" clId="{D17C5BBD-D33E-4D23-8E25-B310B3326571}" dt="2021-12-21T04:44:58.412" v="95" actId="27803"/>
          <ac:spMkLst>
            <pc:docMk/>
            <pc:sldMk cId="4070501225" sldId="2076136392"/>
            <ac:spMk id="48" creationId="{AC4DBA98-D5F1-4792-A793-039276E5ED0F}"/>
          </ac:spMkLst>
        </pc:spChg>
        <pc:spChg chg="mod">
          <ac:chgData name="Hugo Bernier" userId="846ef6cd-3f11-462c-a4be-44fff9f1a751" providerId="ADAL" clId="{D17C5BBD-D33E-4D23-8E25-B310B3326571}" dt="2021-12-21T04:44:58.412" v="95" actId="27803"/>
          <ac:spMkLst>
            <pc:docMk/>
            <pc:sldMk cId="4070501225" sldId="2076136392"/>
            <ac:spMk id="50" creationId="{177545AA-4DFE-4A20-95DE-C106E09AAB8E}"/>
          </ac:spMkLst>
        </pc:spChg>
        <pc:spChg chg="mod">
          <ac:chgData name="Hugo Bernier" userId="846ef6cd-3f11-462c-a4be-44fff9f1a751" providerId="ADAL" clId="{D17C5BBD-D33E-4D23-8E25-B310B3326571}" dt="2021-12-21T04:44:58.412" v="95" actId="27803"/>
          <ac:spMkLst>
            <pc:docMk/>
            <pc:sldMk cId="4070501225" sldId="2076136392"/>
            <ac:spMk id="51" creationId="{E4338DEF-ED89-4987-96A2-C09050291800}"/>
          </ac:spMkLst>
        </pc:spChg>
        <pc:spChg chg="mod">
          <ac:chgData name="Hugo Bernier" userId="846ef6cd-3f11-462c-a4be-44fff9f1a751" providerId="ADAL" clId="{D17C5BBD-D33E-4D23-8E25-B310B3326571}" dt="2021-12-21T04:44:58.412" v="95" actId="27803"/>
          <ac:spMkLst>
            <pc:docMk/>
            <pc:sldMk cId="4070501225" sldId="2076136392"/>
            <ac:spMk id="52" creationId="{97D17005-E8F4-44C4-B757-3A12CBB06CF6}"/>
          </ac:spMkLst>
        </pc:spChg>
        <pc:spChg chg="mod">
          <ac:chgData name="Hugo Bernier" userId="846ef6cd-3f11-462c-a4be-44fff9f1a751" providerId="ADAL" clId="{D17C5BBD-D33E-4D23-8E25-B310B3326571}" dt="2021-12-21T04:44:58.412" v="95" actId="27803"/>
          <ac:spMkLst>
            <pc:docMk/>
            <pc:sldMk cId="4070501225" sldId="2076136392"/>
            <ac:spMk id="53" creationId="{43C9749D-B908-45BE-909F-F824902ACADC}"/>
          </ac:spMkLst>
        </pc:spChg>
        <pc:spChg chg="mod">
          <ac:chgData name="Hugo Bernier" userId="846ef6cd-3f11-462c-a4be-44fff9f1a751" providerId="ADAL" clId="{D17C5BBD-D33E-4D23-8E25-B310B3326571}" dt="2021-12-21T04:44:58.412" v="95" actId="27803"/>
          <ac:spMkLst>
            <pc:docMk/>
            <pc:sldMk cId="4070501225" sldId="2076136392"/>
            <ac:spMk id="55" creationId="{3A2B9ED2-58B6-4039-A285-048D4E0CABBA}"/>
          </ac:spMkLst>
        </pc:spChg>
        <pc:spChg chg="mod">
          <ac:chgData name="Hugo Bernier" userId="846ef6cd-3f11-462c-a4be-44fff9f1a751" providerId="ADAL" clId="{D17C5BBD-D33E-4D23-8E25-B310B3326571}" dt="2021-12-21T04:44:58.412" v="95" actId="27803"/>
          <ac:spMkLst>
            <pc:docMk/>
            <pc:sldMk cId="4070501225" sldId="2076136392"/>
            <ac:spMk id="56" creationId="{8A5B6A5F-4E14-4F88-B7FA-F5279A7740C5}"/>
          </ac:spMkLst>
        </pc:spChg>
        <pc:spChg chg="mod">
          <ac:chgData name="Hugo Bernier" userId="846ef6cd-3f11-462c-a4be-44fff9f1a751" providerId="ADAL" clId="{D17C5BBD-D33E-4D23-8E25-B310B3326571}" dt="2021-12-21T04:44:58.412" v="95" actId="27803"/>
          <ac:spMkLst>
            <pc:docMk/>
            <pc:sldMk cId="4070501225" sldId="2076136392"/>
            <ac:spMk id="57" creationId="{78259798-D52D-4A4D-AEDF-FDFE0AB30DEF}"/>
          </ac:spMkLst>
        </pc:spChg>
        <pc:spChg chg="mod">
          <ac:chgData name="Hugo Bernier" userId="846ef6cd-3f11-462c-a4be-44fff9f1a751" providerId="ADAL" clId="{D17C5BBD-D33E-4D23-8E25-B310B3326571}" dt="2021-12-21T04:44:58.412" v="95" actId="27803"/>
          <ac:spMkLst>
            <pc:docMk/>
            <pc:sldMk cId="4070501225" sldId="2076136392"/>
            <ac:spMk id="58" creationId="{3F42673C-4139-4272-8F70-D10C3499643F}"/>
          </ac:spMkLst>
        </pc:spChg>
        <pc:spChg chg="mod">
          <ac:chgData name="Hugo Bernier" userId="846ef6cd-3f11-462c-a4be-44fff9f1a751" providerId="ADAL" clId="{D17C5BBD-D33E-4D23-8E25-B310B3326571}" dt="2021-12-21T04:44:58.412" v="95" actId="27803"/>
          <ac:spMkLst>
            <pc:docMk/>
            <pc:sldMk cId="4070501225" sldId="2076136392"/>
            <ac:spMk id="59" creationId="{2881491B-7E57-4DAC-AC5E-BBCCC401116A}"/>
          </ac:spMkLst>
        </pc:spChg>
        <pc:spChg chg="mod">
          <ac:chgData name="Hugo Bernier" userId="846ef6cd-3f11-462c-a4be-44fff9f1a751" providerId="ADAL" clId="{D17C5BBD-D33E-4D23-8E25-B310B3326571}" dt="2021-12-21T04:44:58.412" v="95" actId="27803"/>
          <ac:spMkLst>
            <pc:docMk/>
            <pc:sldMk cId="4070501225" sldId="2076136392"/>
            <ac:spMk id="62" creationId="{A1BA1B8E-02B9-4D60-A32E-AC12628CC030}"/>
          </ac:spMkLst>
        </pc:spChg>
        <pc:spChg chg="mod">
          <ac:chgData name="Hugo Bernier" userId="846ef6cd-3f11-462c-a4be-44fff9f1a751" providerId="ADAL" clId="{D17C5BBD-D33E-4D23-8E25-B310B3326571}" dt="2021-12-21T04:44:58.412" v="95" actId="27803"/>
          <ac:spMkLst>
            <pc:docMk/>
            <pc:sldMk cId="4070501225" sldId="2076136392"/>
            <ac:spMk id="63" creationId="{A457CF09-EA87-4ABA-A639-474F87FC4DAC}"/>
          </ac:spMkLst>
        </pc:spChg>
        <pc:spChg chg="mod">
          <ac:chgData name="Hugo Bernier" userId="846ef6cd-3f11-462c-a4be-44fff9f1a751" providerId="ADAL" clId="{D17C5BBD-D33E-4D23-8E25-B310B3326571}" dt="2021-12-21T04:44:58.412" v="95" actId="27803"/>
          <ac:spMkLst>
            <pc:docMk/>
            <pc:sldMk cId="4070501225" sldId="2076136392"/>
            <ac:spMk id="65" creationId="{380C6655-948F-4EB4-83E7-E454AD60CA0D}"/>
          </ac:spMkLst>
        </pc:spChg>
        <pc:spChg chg="mod">
          <ac:chgData name="Hugo Bernier" userId="846ef6cd-3f11-462c-a4be-44fff9f1a751" providerId="ADAL" clId="{D17C5BBD-D33E-4D23-8E25-B310B3326571}" dt="2021-12-21T04:44:58.412" v="95" actId="27803"/>
          <ac:spMkLst>
            <pc:docMk/>
            <pc:sldMk cId="4070501225" sldId="2076136392"/>
            <ac:spMk id="66" creationId="{4AECA392-7C09-41AF-9B57-C46E29DEEC26}"/>
          </ac:spMkLst>
        </pc:spChg>
        <pc:spChg chg="mod">
          <ac:chgData name="Hugo Bernier" userId="846ef6cd-3f11-462c-a4be-44fff9f1a751" providerId="ADAL" clId="{D17C5BBD-D33E-4D23-8E25-B310B3326571}" dt="2021-12-21T04:44:58.412" v="95" actId="27803"/>
          <ac:spMkLst>
            <pc:docMk/>
            <pc:sldMk cId="4070501225" sldId="2076136392"/>
            <ac:spMk id="68" creationId="{8701F524-CE52-4D98-8115-205E446C0B54}"/>
          </ac:spMkLst>
        </pc:spChg>
        <pc:spChg chg="mod">
          <ac:chgData name="Hugo Bernier" userId="846ef6cd-3f11-462c-a4be-44fff9f1a751" providerId="ADAL" clId="{D17C5BBD-D33E-4D23-8E25-B310B3326571}" dt="2021-12-21T04:44:58.412" v="95" actId="27803"/>
          <ac:spMkLst>
            <pc:docMk/>
            <pc:sldMk cId="4070501225" sldId="2076136392"/>
            <ac:spMk id="69" creationId="{92449209-FA0B-4327-B079-0CEAB96CE36B}"/>
          </ac:spMkLst>
        </pc:spChg>
        <pc:spChg chg="mod">
          <ac:chgData name="Hugo Bernier" userId="846ef6cd-3f11-462c-a4be-44fff9f1a751" providerId="ADAL" clId="{D17C5BBD-D33E-4D23-8E25-B310B3326571}" dt="2021-12-21T04:44:58.412" v="95" actId="27803"/>
          <ac:spMkLst>
            <pc:docMk/>
            <pc:sldMk cId="4070501225" sldId="2076136392"/>
            <ac:spMk id="71" creationId="{1E790608-D491-4195-B9DD-7CFEC309143B}"/>
          </ac:spMkLst>
        </pc:spChg>
        <pc:spChg chg="mod">
          <ac:chgData name="Hugo Bernier" userId="846ef6cd-3f11-462c-a4be-44fff9f1a751" providerId="ADAL" clId="{D17C5BBD-D33E-4D23-8E25-B310B3326571}" dt="2021-12-21T04:44:58.412" v="95" actId="27803"/>
          <ac:spMkLst>
            <pc:docMk/>
            <pc:sldMk cId="4070501225" sldId="2076136392"/>
            <ac:spMk id="72" creationId="{F313AF91-4B2B-4C99-AC27-7858B3D21B1D}"/>
          </ac:spMkLst>
        </pc:spChg>
        <pc:spChg chg="mod">
          <ac:chgData name="Hugo Bernier" userId="846ef6cd-3f11-462c-a4be-44fff9f1a751" providerId="ADAL" clId="{D17C5BBD-D33E-4D23-8E25-B310B3326571}" dt="2021-12-21T04:44:58.412" v="95" actId="27803"/>
          <ac:spMkLst>
            <pc:docMk/>
            <pc:sldMk cId="4070501225" sldId="2076136392"/>
            <ac:spMk id="74" creationId="{43DA16E6-2F40-46F5-95B6-03008234A20C}"/>
          </ac:spMkLst>
        </pc:spChg>
        <pc:spChg chg="mod">
          <ac:chgData name="Hugo Bernier" userId="846ef6cd-3f11-462c-a4be-44fff9f1a751" providerId="ADAL" clId="{D17C5BBD-D33E-4D23-8E25-B310B3326571}" dt="2021-12-21T04:44:58.412" v="95" actId="27803"/>
          <ac:spMkLst>
            <pc:docMk/>
            <pc:sldMk cId="4070501225" sldId="2076136392"/>
            <ac:spMk id="75" creationId="{A867D380-21EB-47C3-9C81-09C477917955}"/>
          </ac:spMkLst>
        </pc:spChg>
        <pc:spChg chg="mod">
          <ac:chgData name="Hugo Bernier" userId="846ef6cd-3f11-462c-a4be-44fff9f1a751" providerId="ADAL" clId="{D17C5BBD-D33E-4D23-8E25-B310B3326571}" dt="2021-12-21T04:44:58.412" v="95" actId="27803"/>
          <ac:spMkLst>
            <pc:docMk/>
            <pc:sldMk cId="4070501225" sldId="2076136392"/>
            <ac:spMk id="77" creationId="{079D97C2-DDC6-4319-BE44-F7A4DF946CA9}"/>
          </ac:spMkLst>
        </pc:spChg>
        <pc:spChg chg="mod">
          <ac:chgData name="Hugo Bernier" userId="846ef6cd-3f11-462c-a4be-44fff9f1a751" providerId="ADAL" clId="{D17C5BBD-D33E-4D23-8E25-B310B3326571}" dt="2021-12-21T04:44:58.412" v="95" actId="27803"/>
          <ac:spMkLst>
            <pc:docMk/>
            <pc:sldMk cId="4070501225" sldId="2076136392"/>
            <ac:spMk id="78" creationId="{9DC379CD-3028-49DB-95F6-92723102BBF3}"/>
          </ac:spMkLst>
        </pc:spChg>
        <pc:spChg chg="mod">
          <ac:chgData name="Hugo Bernier" userId="846ef6cd-3f11-462c-a4be-44fff9f1a751" providerId="ADAL" clId="{D17C5BBD-D33E-4D23-8E25-B310B3326571}" dt="2021-12-21T04:44:58.412" v="95" actId="27803"/>
          <ac:spMkLst>
            <pc:docMk/>
            <pc:sldMk cId="4070501225" sldId="2076136392"/>
            <ac:spMk id="80" creationId="{6E8785C2-0A32-4002-A676-794C1F9F75BF}"/>
          </ac:spMkLst>
        </pc:spChg>
        <pc:spChg chg="mod">
          <ac:chgData name="Hugo Bernier" userId="846ef6cd-3f11-462c-a4be-44fff9f1a751" providerId="ADAL" clId="{D17C5BBD-D33E-4D23-8E25-B310B3326571}" dt="2021-12-21T04:44:58.412" v="95" actId="27803"/>
          <ac:spMkLst>
            <pc:docMk/>
            <pc:sldMk cId="4070501225" sldId="2076136392"/>
            <ac:spMk id="81" creationId="{A763BDC5-DF76-4B01-B73F-5225E7D497B1}"/>
          </ac:spMkLst>
        </pc:spChg>
        <pc:spChg chg="mod">
          <ac:chgData name="Hugo Bernier" userId="846ef6cd-3f11-462c-a4be-44fff9f1a751" providerId="ADAL" clId="{D17C5BBD-D33E-4D23-8E25-B310B3326571}" dt="2021-12-21T04:44:58.412" v="95" actId="27803"/>
          <ac:spMkLst>
            <pc:docMk/>
            <pc:sldMk cId="4070501225" sldId="2076136392"/>
            <ac:spMk id="82" creationId="{2CA7522C-EAED-457E-9BBB-8CE76245D22F}"/>
          </ac:spMkLst>
        </pc:spChg>
        <pc:spChg chg="mod">
          <ac:chgData name="Hugo Bernier" userId="846ef6cd-3f11-462c-a4be-44fff9f1a751" providerId="ADAL" clId="{D17C5BBD-D33E-4D23-8E25-B310B3326571}" dt="2021-12-21T04:44:58.412" v="95" actId="27803"/>
          <ac:spMkLst>
            <pc:docMk/>
            <pc:sldMk cId="4070501225" sldId="2076136392"/>
            <ac:spMk id="83" creationId="{F1231047-0E82-4A85-8722-04878456B6DA}"/>
          </ac:spMkLst>
        </pc:spChg>
        <pc:spChg chg="mod">
          <ac:chgData name="Hugo Bernier" userId="846ef6cd-3f11-462c-a4be-44fff9f1a751" providerId="ADAL" clId="{D17C5BBD-D33E-4D23-8E25-B310B3326571}" dt="2021-12-21T04:44:58.412" v="95" actId="27803"/>
          <ac:spMkLst>
            <pc:docMk/>
            <pc:sldMk cId="4070501225" sldId="2076136392"/>
            <ac:spMk id="85" creationId="{597F7617-5CE4-4D7A-BECD-CCCEB1EAB615}"/>
          </ac:spMkLst>
        </pc:spChg>
        <pc:spChg chg="mod">
          <ac:chgData name="Hugo Bernier" userId="846ef6cd-3f11-462c-a4be-44fff9f1a751" providerId="ADAL" clId="{D17C5BBD-D33E-4D23-8E25-B310B3326571}" dt="2021-12-21T04:44:58.412" v="95" actId="27803"/>
          <ac:spMkLst>
            <pc:docMk/>
            <pc:sldMk cId="4070501225" sldId="2076136392"/>
            <ac:spMk id="86" creationId="{72823B54-D125-4C45-820C-FB87116A0B3B}"/>
          </ac:spMkLst>
        </pc:spChg>
        <pc:spChg chg="mod">
          <ac:chgData name="Hugo Bernier" userId="846ef6cd-3f11-462c-a4be-44fff9f1a751" providerId="ADAL" clId="{D17C5BBD-D33E-4D23-8E25-B310B3326571}" dt="2021-12-21T04:44:58.412" v="95" actId="27803"/>
          <ac:spMkLst>
            <pc:docMk/>
            <pc:sldMk cId="4070501225" sldId="2076136392"/>
            <ac:spMk id="87" creationId="{118F847C-B394-4B72-B9A6-0B3A57FEB66C}"/>
          </ac:spMkLst>
        </pc:spChg>
        <pc:spChg chg="mod">
          <ac:chgData name="Hugo Bernier" userId="846ef6cd-3f11-462c-a4be-44fff9f1a751" providerId="ADAL" clId="{D17C5BBD-D33E-4D23-8E25-B310B3326571}" dt="2021-12-21T04:44:58.412" v="95" actId="27803"/>
          <ac:spMkLst>
            <pc:docMk/>
            <pc:sldMk cId="4070501225" sldId="2076136392"/>
            <ac:spMk id="88" creationId="{ED183D7F-BF20-4CE3-B9AC-26F0FF79F5C2}"/>
          </ac:spMkLst>
        </pc:spChg>
        <pc:spChg chg="mod">
          <ac:chgData name="Hugo Bernier" userId="846ef6cd-3f11-462c-a4be-44fff9f1a751" providerId="ADAL" clId="{D17C5BBD-D33E-4D23-8E25-B310B3326571}" dt="2021-12-21T04:44:58.412" v="95" actId="27803"/>
          <ac:spMkLst>
            <pc:docMk/>
            <pc:sldMk cId="4070501225" sldId="2076136392"/>
            <ac:spMk id="90" creationId="{AB7CBDDB-6222-4E52-8F48-F5C93CFDB7DE}"/>
          </ac:spMkLst>
        </pc:spChg>
        <pc:spChg chg="mod">
          <ac:chgData name="Hugo Bernier" userId="846ef6cd-3f11-462c-a4be-44fff9f1a751" providerId="ADAL" clId="{D17C5BBD-D33E-4D23-8E25-B310B3326571}" dt="2021-12-21T04:44:58.412" v="95" actId="27803"/>
          <ac:spMkLst>
            <pc:docMk/>
            <pc:sldMk cId="4070501225" sldId="2076136392"/>
            <ac:spMk id="91" creationId="{04BE7CC1-3167-4907-A042-BD362DC24328}"/>
          </ac:spMkLst>
        </pc:spChg>
        <pc:spChg chg="mod">
          <ac:chgData name="Hugo Bernier" userId="846ef6cd-3f11-462c-a4be-44fff9f1a751" providerId="ADAL" clId="{D17C5BBD-D33E-4D23-8E25-B310B3326571}" dt="2021-12-21T04:44:58.412" v="95" actId="27803"/>
          <ac:spMkLst>
            <pc:docMk/>
            <pc:sldMk cId="4070501225" sldId="2076136392"/>
            <ac:spMk id="92" creationId="{F8A7D648-4A34-4A48-9F38-C77F05B2250F}"/>
          </ac:spMkLst>
        </pc:spChg>
        <pc:spChg chg="mod">
          <ac:chgData name="Hugo Bernier" userId="846ef6cd-3f11-462c-a4be-44fff9f1a751" providerId="ADAL" clId="{D17C5BBD-D33E-4D23-8E25-B310B3326571}" dt="2021-12-21T04:44:58.412" v="95" actId="27803"/>
          <ac:spMkLst>
            <pc:docMk/>
            <pc:sldMk cId="4070501225" sldId="2076136392"/>
            <ac:spMk id="93" creationId="{857CF9AA-56D0-4E84-B59C-11FD1D6C16CB}"/>
          </ac:spMkLst>
        </pc:spChg>
        <pc:spChg chg="mod">
          <ac:chgData name="Hugo Bernier" userId="846ef6cd-3f11-462c-a4be-44fff9f1a751" providerId="ADAL" clId="{D17C5BBD-D33E-4D23-8E25-B310B3326571}" dt="2021-12-21T04:44:58.412" v="95" actId="27803"/>
          <ac:spMkLst>
            <pc:docMk/>
            <pc:sldMk cId="4070501225" sldId="2076136392"/>
            <ac:spMk id="95" creationId="{7F01A0B6-106A-4770-9D28-A0983B98E91A}"/>
          </ac:spMkLst>
        </pc:spChg>
        <pc:spChg chg="mod">
          <ac:chgData name="Hugo Bernier" userId="846ef6cd-3f11-462c-a4be-44fff9f1a751" providerId="ADAL" clId="{D17C5BBD-D33E-4D23-8E25-B310B3326571}" dt="2021-12-21T04:44:58.412" v="95" actId="27803"/>
          <ac:spMkLst>
            <pc:docMk/>
            <pc:sldMk cId="4070501225" sldId="2076136392"/>
            <ac:spMk id="96" creationId="{B788C71B-85AA-4EAE-A2AC-D919274E175B}"/>
          </ac:spMkLst>
        </pc:spChg>
        <pc:spChg chg="mod">
          <ac:chgData name="Hugo Bernier" userId="846ef6cd-3f11-462c-a4be-44fff9f1a751" providerId="ADAL" clId="{D17C5BBD-D33E-4D23-8E25-B310B3326571}" dt="2021-12-21T04:44:58.412" v="95" actId="27803"/>
          <ac:spMkLst>
            <pc:docMk/>
            <pc:sldMk cId="4070501225" sldId="2076136392"/>
            <ac:spMk id="97" creationId="{FAB79019-DF44-46DE-ACA0-011018AB7960}"/>
          </ac:spMkLst>
        </pc:spChg>
        <pc:spChg chg="mod">
          <ac:chgData name="Hugo Bernier" userId="846ef6cd-3f11-462c-a4be-44fff9f1a751" providerId="ADAL" clId="{D17C5BBD-D33E-4D23-8E25-B310B3326571}" dt="2021-12-21T04:44:58.412" v="95" actId="27803"/>
          <ac:spMkLst>
            <pc:docMk/>
            <pc:sldMk cId="4070501225" sldId="2076136392"/>
            <ac:spMk id="98" creationId="{602A7F60-5128-4998-BA61-8D0FAF4F36B8}"/>
          </ac:spMkLst>
        </pc:spChg>
        <pc:spChg chg="mod">
          <ac:chgData name="Hugo Bernier" userId="846ef6cd-3f11-462c-a4be-44fff9f1a751" providerId="ADAL" clId="{D17C5BBD-D33E-4D23-8E25-B310B3326571}" dt="2021-12-21T04:44:58.412" v="95" actId="27803"/>
          <ac:spMkLst>
            <pc:docMk/>
            <pc:sldMk cId="4070501225" sldId="2076136392"/>
            <ac:spMk id="100" creationId="{49E43492-3CDC-4257-886B-C9C0BCC0E4E3}"/>
          </ac:spMkLst>
        </pc:spChg>
        <pc:spChg chg="mod">
          <ac:chgData name="Hugo Bernier" userId="846ef6cd-3f11-462c-a4be-44fff9f1a751" providerId="ADAL" clId="{D17C5BBD-D33E-4D23-8E25-B310B3326571}" dt="2021-12-21T04:44:58.412" v="95" actId="27803"/>
          <ac:spMkLst>
            <pc:docMk/>
            <pc:sldMk cId="4070501225" sldId="2076136392"/>
            <ac:spMk id="101" creationId="{047D3B47-55D3-4F8E-8070-059794DE467B}"/>
          </ac:spMkLst>
        </pc:spChg>
        <pc:spChg chg="mod">
          <ac:chgData name="Hugo Bernier" userId="846ef6cd-3f11-462c-a4be-44fff9f1a751" providerId="ADAL" clId="{D17C5BBD-D33E-4D23-8E25-B310B3326571}" dt="2021-12-21T04:44:58.412" v="95" actId="27803"/>
          <ac:spMkLst>
            <pc:docMk/>
            <pc:sldMk cId="4070501225" sldId="2076136392"/>
            <ac:spMk id="102" creationId="{AF431AB4-431F-4B90-ACC7-059F44AFA4DE}"/>
          </ac:spMkLst>
        </pc:spChg>
        <pc:spChg chg="mod">
          <ac:chgData name="Hugo Bernier" userId="846ef6cd-3f11-462c-a4be-44fff9f1a751" providerId="ADAL" clId="{D17C5BBD-D33E-4D23-8E25-B310B3326571}" dt="2021-12-21T04:44:58.412" v="95" actId="27803"/>
          <ac:spMkLst>
            <pc:docMk/>
            <pc:sldMk cId="4070501225" sldId="2076136392"/>
            <ac:spMk id="103" creationId="{D8215613-EC2A-48E0-B92A-586149658392}"/>
          </ac:spMkLst>
        </pc:spChg>
        <pc:spChg chg="mod">
          <ac:chgData name="Hugo Bernier" userId="846ef6cd-3f11-462c-a4be-44fff9f1a751" providerId="ADAL" clId="{D17C5BBD-D33E-4D23-8E25-B310B3326571}" dt="2021-12-21T04:44:58.412" v="95" actId="27803"/>
          <ac:spMkLst>
            <pc:docMk/>
            <pc:sldMk cId="4070501225" sldId="2076136392"/>
            <ac:spMk id="105" creationId="{49810C07-C1F7-430B-9B10-1264C069412D}"/>
          </ac:spMkLst>
        </pc:spChg>
        <pc:spChg chg="mod">
          <ac:chgData name="Hugo Bernier" userId="846ef6cd-3f11-462c-a4be-44fff9f1a751" providerId="ADAL" clId="{D17C5BBD-D33E-4D23-8E25-B310B3326571}" dt="2021-12-21T04:44:58.412" v="95" actId="27803"/>
          <ac:spMkLst>
            <pc:docMk/>
            <pc:sldMk cId="4070501225" sldId="2076136392"/>
            <ac:spMk id="106" creationId="{829E7C8D-9B52-46E2-8C73-5B212E402119}"/>
          </ac:spMkLst>
        </pc:spChg>
        <pc:spChg chg="mod">
          <ac:chgData name="Hugo Bernier" userId="846ef6cd-3f11-462c-a4be-44fff9f1a751" providerId="ADAL" clId="{D17C5BBD-D33E-4D23-8E25-B310B3326571}" dt="2021-12-21T04:44:58.412" v="95" actId="27803"/>
          <ac:spMkLst>
            <pc:docMk/>
            <pc:sldMk cId="4070501225" sldId="2076136392"/>
            <ac:spMk id="107" creationId="{E56C72A4-C3B9-4209-9AF7-A404D527B65B}"/>
          </ac:spMkLst>
        </pc:spChg>
        <pc:spChg chg="mod">
          <ac:chgData name="Hugo Bernier" userId="846ef6cd-3f11-462c-a4be-44fff9f1a751" providerId="ADAL" clId="{D17C5BBD-D33E-4D23-8E25-B310B3326571}" dt="2021-12-21T04:44:58.412" v="95" actId="27803"/>
          <ac:spMkLst>
            <pc:docMk/>
            <pc:sldMk cId="4070501225" sldId="2076136392"/>
            <ac:spMk id="108" creationId="{F2CF6524-F938-4A8F-919E-4C2FE84F65E0}"/>
          </ac:spMkLst>
        </pc:spChg>
        <pc:spChg chg="mod">
          <ac:chgData name="Hugo Bernier" userId="846ef6cd-3f11-462c-a4be-44fff9f1a751" providerId="ADAL" clId="{D17C5BBD-D33E-4D23-8E25-B310B3326571}" dt="2021-12-21T04:44:58.412" v="95" actId="27803"/>
          <ac:spMkLst>
            <pc:docMk/>
            <pc:sldMk cId="4070501225" sldId="2076136392"/>
            <ac:spMk id="109" creationId="{5ACEB6E7-B95E-476C-8CEA-282681506893}"/>
          </ac:spMkLst>
        </pc:spChg>
        <pc:spChg chg="mod">
          <ac:chgData name="Hugo Bernier" userId="846ef6cd-3f11-462c-a4be-44fff9f1a751" providerId="ADAL" clId="{D17C5BBD-D33E-4D23-8E25-B310B3326571}" dt="2021-12-21T04:44:58.412" v="95" actId="27803"/>
          <ac:spMkLst>
            <pc:docMk/>
            <pc:sldMk cId="4070501225" sldId="2076136392"/>
            <ac:spMk id="112" creationId="{BCB579B2-275A-470F-A602-3EADCC969E33}"/>
          </ac:spMkLst>
        </pc:spChg>
        <pc:spChg chg="mod">
          <ac:chgData name="Hugo Bernier" userId="846ef6cd-3f11-462c-a4be-44fff9f1a751" providerId="ADAL" clId="{D17C5BBD-D33E-4D23-8E25-B310B3326571}" dt="2021-12-21T04:44:58.412" v="95" actId="27803"/>
          <ac:spMkLst>
            <pc:docMk/>
            <pc:sldMk cId="4070501225" sldId="2076136392"/>
            <ac:spMk id="114" creationId="{A2C861C6-48B6-49DB-9220-276A3D220B19}"/>
          </ac:spMkLst>
        </pc:spChg>
        <pc:spChg chg="mod">
          <ac:chgData name="Hugo Bernier" userId="846ef6cd-3f11-462c-a4be-44fff9f1a751" providerId="ADAL" clId="{D17C5BBD-D33E-4D23-8E25-B310B3326571}" dt="2021-12-21T04:44:58.412" v="95" actId="27803"/>
          <ac:spMkLst>
            <pc:docMk/>
            <pc:sldMk cId="4070501225" sldId="2076136392"/>
            <ac:spMk id="115" creationId="{E37BE10C-05E1-41CA-A779-C861BF94FABA}"/>
          </ac:spMkLst>
        </pc:spChg>
        <pc:spChg chg="mod">
          <ac:chgData name="Hugo Bernier" userId="846ef6cd-3f11-462c-a4be-44fff9f1a751" providerId="ADAL" clId="{D17C5BBD-D33E-4D23-8E25-B310B3326571}" dt="2021-12-21T04:44:58.412" v="95" actId="27803"/>
          <ac:spMkLst>
            <pc:docMk/>
            <pc:sldMk cId="4070501225" sldId="2076136392"/>
            <ac:spMk id="117" creationId="{246A05FB-0B2E-41D4-B5D0-A4F3618C4AB4}"/>
          </ac:spMkLst>
        </pc:spChg>
        <pc:spChg chg="mod">
          <ac:chgData name="Hugo Bernier" userId="846ef6cd-3f11-462c-a4be-44fff9f1a751" providerId="ADAL" clId="{D17C5BBD-D33E-4D23-8E25-B310B3326571}" dt="2021-12-21T04:44:58.412" v="95" actId="27803"/>
          <ac:spMkLst>
            <pc:docMk/>
            <pc:sldMk cId="4070501225" sldId="2076136392"/>
            <ac:spMk id="118" creationId="{FC79FC31-8F5A-444B-B441-601B54A50397}"/>
          </ac:spMkLst>
        </pc:spChg>
        <pc:spChg chg="mod">
          <ac:chgData name="Hugo Bernier" userId="846ef6cd-3f11-462c-a4be-44fff9f1a751" providerId="ADAL" clId="{D17C5BBD-D33E-4D23-8E25-B310B3326571}" dt="2021-12-21T04:44:58.412" v="95" actId="27803"/>
          <ac:spMkLst>
            <pc:docMk/>
            <pc:sldMk cId="4070501225" sldId="2076136392"/>
            <ac:spMk id="120" creationId="{0EBCDE44-C518-470A-A21C-13D432C36E1A}"/>
          </ac:spMkLst>
        </pc:spChg>
        <pc:spChg chg="mod">
          <ac:chgData name="Hugo Bernier" userId="846ef6cd-3f11-462c-a4be-44fff9f1a751" providerId="ADAL" clId="{D17C5BBD-D33E-4D23-8E25-B310B3326571}" dt="2021-12-21T04:44:58.412" v="95" actId="27803"/>
          <ac:spMkLst>
            <pc:docMk/>
            <pc:sldMk cId="4070501225" sldId="2076136392"/>
            <ac:spMk id="121" creationId="{04DA0BE3-DBAD-48B6-AA35-9D7A127C8B4F}"/>
          </ac:spMkLst>
        </pc:spChg>
        <pc:spChg chg="mod">
          <ac:chgData name="Hugo Bernier" userId="846ef6cd-3f11-462c-a4be-44fff9f1a751" providerId="ADAL" clId="{D17C5BBD-D33E-4D23-8E25-B310B3326571}" dt="2021-12-21T04:44:58.412" v="95" actId="27803"/>
          <ac:spMkLst>
            <pc:docMk/>
            <pc:sldMk cId="4070501225" sldId="2076136392"/>
            <ac:spMk id="123" creationId="{9D3F06CE-74DE-45EB-9A6E-7129DFC2BD1E}"/>
          </ac:spMkLst>
        </pc:spChg>
        <pc:spChg chg="mod">
          <ac:chgData name="Hugo Bernier" userId="846ef6cd-3f11-462c-a4be-44fff9f1a751" providerId="ADAL" clId="{D17C5BBD-D33E-4D23-8E25-B310B3326571}" dt="2021-12-21T04:44:58.412" v="95" actId="27803"/>
          <ac:spMkLst>
            <pc:docMk/>
            <pc:sldMk cId="4070501225" sldId="2076136392"/>
            <ac:spMk id="125" creationId="{D51D9896-1C7A-45A8-8EF9-98FF353B84A3}"/>
          </ac:spMkLst>
        </pc:spChg>
        <pc:spChg chg="mod">
          <ac:chgData name="Hugo Bernier" userId="846ef6cd-3f11-462c-a4be-44fff9f1a751" providerId="ADAL" clId="{D17C5BBD-D33E-4D23-8E25-B310B3326571}" dt="2021-12-21T04:44:58.412" v="95" actId="27803"/>
          <ac:spMkLst>
            <pc:docMk/>
            <pc:sldMk cId="4070501225" sldId="2076136392"/>
            <ac:spMk id="126" creationId="{23BE7C69-A0F5-4E1C-8989-D52B838ACA9D}"/>
          </ac:spMkLst>
        </pc:spChg>
        <pc:spChg chg="mod">
          <ac:chgData name="Hugo Bernier" userId="846ef6cd-3f11-462c-a4be-44fff9f1a751" providerId="ADAL" clId="{D17C5BBD-D33E-4D23-8E25-B310B3326571}" dt="2021-12-21T04:44:58.412" v="95" actId="27803"/>
          <ac:spMkLst>
            <pc:docMk/>
            <pc:sldMk cId="4070501225" sldId="2076136392"/>
            <ac:spMk id="128" creationId="{F2A4D0D5-9025-4C9F-AC05-D667A225179E}"/>
          </ac:spMkLst>
        </pc:spChg>
        <pc:spChg chg="mod">
          <ac:chgData name="Hugo Bernier" userId="846ef6cd-3f11-462c-a4be-44fff9f1a751" providerId="ADAL" clId="{D17C5BBD-D33E-4D23-8E25-B310B3326571}" dt="2021-12-21T04:44:58.412" v="95" actId="27803"/>
          <ac:spMkLst>
            <pc:docMk/>
            <pc:sldMk cId="4070501225" sldId="2076136392"/>
            <ac:spMk id="129" creationId="{939D6694-7B1F-424C-A22B-C62E5C557B78}"/>
          </ac:spMkLst>
        </pc:spChg>
        <pc:spChg chg="mod">
          <ac:chgData name="Hugo Bernier" userId="846ef6cd-3f11-462c-a4be-44fff9f1a751" providerId="ADAL" clId="{D17C5BBD-D33E-4D23-8E25-B310B3326571}" dt="2021-12-21T04:44:58.412" v="95" actId="27803"/>
          <ac:spMkLst>
            <pc:docMk/>
            <pc:sldMk cId="4070501225" sldId="2076136392"/>
            <ac:spMk id="131" creationId="{193BEAD0-B8CC-489D-BCF7-66D00F932039}"/>
          </ac:spMkLst>
        </pc:spChg>
        <pc:spChg chg="mod">
          <ac:chgData name="Hugo Bernier" userId="846ef6cd-3f11-462c-a4be-44fff9f1a751" providerId="ADAL" clId="{D17C5BBD-D33E-4D23-8E25-B310B3326571}" dt="2021-12-21T04:44:58.412" v="95" actId="27803"/>
          <ac:spMkLst>
            <pc:docMk/>
            <pc:sldMk cId="4070501225" sldId="2076136392"/>
            <ac:spMk id="132" creationId="{330FACB0-33C4-4512-B777-4F1D4A879E3F}"/>
          </ac:spMkLst>
        </pc:spChg>
        <pc:spChg chg="mod">
          <ac:chgData name="Hugo Bernier" userId="846ef6cd-3f11-462c-a4be-44fff9f1a751" providerId="ADAL" clId="{D17C5BBD-D33E-4D23-8E25-B310B3326571}" dt="2021-12-21T04:44:58.412" v="95" actId="27803"/>
          <ac:spMkLst>
            <pc:docMk/>
            <pc:sldMk cId="4070501225" sldId="2076136392"/>
            <ac:spMk id="134" creationId="{FE28C341-8F7F-4CC8-A60E-0EFEB9B7D765}"/>
          </ac:spMkLst>
        </pc:spChg>
        <pc:spChg chg="mod">
          <ac:chgData name="Hugo Bernier" userId="846ef6cd-3f11-462c-a4be-44fff9f1a751" providerId="ADAL" clId="{D17C5BBD-D33E-4D23-8E25-B310B3326571}" dt="2021-12-21T04:44:58.412" v="95" actId="27803"/>
          <ac:spMkLst>
            <pc:docMk/>
            <pc:sldMk cId="4070501225" sldId="2076136392"/>
            <ac:spMk id="136" creationId="{420DC00F-F025-4682-B2A1-DF6F43739982}"/>
          </ac:spMkLst>
        </pc:spChg>
        <pc:spChg chg="mod">
          <ac:chgData name="Hugo Bernier" userId="846ef6cd-3f11-462c-a4be-44fff9f1a751" providerId="ADAL" clId="{D17C5BBD-D33E-4D23-8E25-B310B3326571}" dt="2021-12-21T04:44:58.412" v="95" actId="27803"/>
          <ac:spMkLst>
            <pc:docMk/>
            <pc:sldMk cId="4070501225" sldId="2076136392"/>
            <ac:spMk id="137" creationId="{515E308C-DE8E-404F-BA0F-A148F9C5E0AD}"/>
          </ac:spMkLst>
        </pc:spChg>
        <pc:spChg chg="mod">
          <ac:chgData name="Hugo Bernier" userId="846ef6cd-3f11-462c-a4be-44fff9f1a751" providerId="ADAL" clId="{D17C5BBD-D33E-4D23-8E25-B310B3326571}" dt="2021-12-21T04:44:58.412" v="95" actId="27803"/>
          <ac:spMkLst>
            <pc:docMk/>
            <pc:sldMk cId="4070501225" sldId="2076136392"/>
            <ac:spMk id="139" creationId="{285EE88B-8B97-4468-AA2F-CD7A4F80C8FF}"/>
          </ac:spMkLst>
        </pc:spChg>
        <pc:spChg chg="mod">
          <ac:chgData name="Hugo Bernier" userId="846ef6cd-3f11-462c-a4be-44fff9f1a751" providerId="ADAL" clId="{D17C5BBD-D33E-4D23-8E25-B310B3326571}" dt="2021-12-21T04:44:58.412" v="95" actId="27803"/>
          <ac:spMkLst>
            <pc:docMk/>
            <pc:sldMk cId="4070501225" sldId="2076136392"/>
            <ac:spMk id="140" creationId="{CFCA25BA-55C5-4D0E-8656-AF8288DE4825}"/>
          </ac:spMkLst>
        </pc:spChg>
        <pc:spChg chg="mod">
          <ac:chgData name="Hugo Bernier" userId="846ef6cd-3f11-462c-a4be-44fff9f1a751" providerId="ADAL" clId="{D17C5BBD-D33E-4D23-8E25-B310B3326571}" dt="2021-12-21T04:44:58.412" v="95" actId="27803"/>
          <ac:spMkLst>
            <pc:docMk/>
            <pc:sldMk cId="4070501225" sldId="2076136392"/>
            <ac:spMk id="142" creationId="{AE27C30C-E80F-4C71-8734-C18FE565E2C6}"/>
          </ac:spMkLst>
        </pc:spChg>
        <pc:spChg chg="mod">
          <ac:chgData name="Hugo Bernier" userId="846ef6cd-3f11-462c-a4be-44fff9f1a751" providerId="ADAL" clId="{D17C5BBD-D33E-4D23-8E25-B310B3326571}" dt="2021-12-21T04:44:58.412" v="95" actId="27803"/>
          <ac:spMkLst>
            <pc:docMk/>
            <pc:sldMk cId="4070501225" sldId="2076136392"/>
            <ac:spMk id="143" creationId="{6B925DE7-330C-4D9C-80F6-A9855A427072}"/>
          </ac:spMkLst>
        </pc:spChg>
        <pc:spChg chg="mod">
          <ac:chgData name="Hugo Bernier" userId="846ef6cd-3f11-462c-a4be-44fff9f1a751" providerId="ADAL" clId="{D17C5BBD-D33E-4D23-8E25-B310B3326571}" dt="2021-12-21T04:44:58.412" v="95" actId="27803"/>
          <ac:spMkLst>
            <pc:docMk/>
            <pc:sldMk cId="4070501225" sldId="2076136392"/>
            <ac:spMk id="145" creationId="{47C8781B-F1C6-4307-BA6E-5317971952E8}"/>
          </ac:spMkLst>
        </pc:spChg>
        <pc:spChg chg="mod">
          <ac:chgData name="Hugo Bernier" userId="846ef6cd-3f11-462c-a4be-44fff9f1a751" providerId="ADAL" clId="{D17C5BBD-D33E-4D23-8E25-B310B3326571}" dt="2021-12-21T04:44:58.412" v="95" actId="27803"/>
          <ac:spMkLst>
            <pc:docMk/>
            <pc:sldMk cId="4070501225" sldId="2076136392"/>
            <ac:spMk id="147" creationId="{0C09D142-D4B3-48B8-861A-C25A87CC5DE1}"/>
          </ac:spMkLst>
        </pc:spChg>
        <pc:spChg chg="mod">
          <ac:chgData name="Hugo Bernier" userId="846ef6cd-3f11-462c-a4be-44fff9f1a751" providerId="ADAL" clId="{D17C5BBD-D33E-4D23-8E25-B310B3326571}" dt="2021-12-21T04:44:58.412" v="95" actId="27803"/>
          <ac:spMkLst>
            <pc:docMk/>
            <pc:sldMk cId="4070501225" sldId="2076136392"/>
            <ac:spMk id="148" creationId="{92F61AE0-D7BC-407F-8016-C0B244884A29}"/>
          </ac:spMkLst>
        </pc:spChg>
        <pc:spChg chg="mod">
          <ac:chgData name="Hugo Bernier" userId="846ef6cd-3f11-462c-a4be-44fff9f1a751" providerId="ADAL" clId="{D17C5BBD-D33E-4D23-8E25-B310B3326571}" dt="2021-12-21T04:44:58.412" v="95" actId="27803"/>
          <ac:spMkLst>
            <pc:docMk/>
            <pc:sldMk cId="4070501225" sldId="2076136392"/>
            <ac:spMk id="150" creationId="{4F739873-4603-47DB-808A-8C539BD171F1}"/>
          </ac:spMkLst>
        </pc:spChg>
        <pc:spChg chg="mod">
          <ac:chgData name="Hugo Bernier" userId="846ef6cd-3f11-462c-a4be-44fff9f1a751" providerId="ADAL" clId="{D17C5BBD-D33E-4D23-8E25-B310B3326571}" dt="2021-12-21T04:44:58.412" v="95" actId="27803"/>
          <ac:spMkLst>
            <pc:docMk/>
            <pc:sldMk cId="4070501225" sldId="2076136392"/>
            <ac:spMk id="151" creationId="{2AD7FAA3-45B2-4E03-912B-662BA8FDF70E}"/>
          </ac:spMkLst>
        </pc:spChg>
        <pc:spChg chg="mod">
          <ac:chgData name="Hugo Bernier" userId="846ef6cd-3f11-462c-a4be-44fff9f1a751" providerId="ADAL" clId="{D17C5BBD-D33E-4D23-8E25-B310B3326571}" dt="2021-12-21T04:44:58.412" v="95" actId="27803"/>
          <ac:spMkLst>
            <pc:docMk/>
            <pc:sldMk cId="4070501225" sldId="2076136392"/>
            <ac:spMk id="153" creationId="{7953E2FF-D5A8-42DF-9AEA-4A301786BA03}"/>
          </ac:spMkLst>
        </pc:spChg>
        <pc:spChg chg="mod">
          <ac:chgData name="Hugo Bernier" userId="846ef6cd-3f11-462c-a4be-44fff9f1a751" providerId="ADAL" clId="{D17C5BBD-D33E-4D23-8E25-B310B3326571}" dt="2021-12-21T04:44:58.412" v="95" actId="27803"/>
          <ac:spMkLst>
            <pc:docMk/>
            <pc:sldMk cId="4070501225" sldId="2076136392"/>
            <ac:spMk id="154" creationId="{484F4224-CB67-4CCA-A9EE-1E11B1BF787A}"/>
          </ac:spMkLst>
        </pc:spChg>
        <pc:spChg chg="mod">
          <ac:chgData name="Hugo Bernier" userId="846ef6cd-3f11-462c-a4be-44fff9f1a751" providerId="ADAL" clId="{D17C5BBD-D33E-4D23-8E25-B310B3326571}" dt="2021-12-21T04:44:58.412" v="95" actId="27803"/>
          <ac:spMkLst>
            <pc:docMk/>
            <pc:sldMk cId="4070501225" sldId="2076136392"/>
            <ac:spMk id="156" creationId="{924EB100-27A4-4AB2-B13F-F4445032F59F}"/>
          </ac:spMkLst>
        </pc:spChg>
        <pc:spChg chg="mod">
          <ac:chgData name="Hugo Bernier" userId="846ef6cd-3f11-462c-a4be-44fff9f1a751" providerId="ADAL" clId="{D17C5BBD-D33E-4D23-8E25-B310B3326571}" dt="2021-12-21T04:44:58.412" v="95" actId="27803"/>
          <ac:spMkLst>
            <pc:docMk/>
            <pc:sldMk cId="4070501225" sldId="2076136392"/>
            <ac:spMk id="158" creationId="{3C98D799-3383-4976-88B9-E2FDB9D682D6}"/>
          </ac:spMkLst>
        </pc:spChg>
        <pc:spChg chg="mod">
          <ac:chgData name="Hugo Bernier" userId="846ef6cd-3f11-462c-a4be-44fff9f1a751" providerId="ADAL" clId="{D17C5BBD-D33E-4D23-8E25-B310B3326571}" dt="2021-12-21T04:44:58.412" v="95" actId="27803"/>
          <ac:spMkLst>
            <pc:docMk/>
            <pc:sldMk cId="4070501225" sldId="2076136392"/>
            <ac:spMk id="159" creationId="{665CB6DD-6E81-4734-A074-C256172A273F}"/>
          </ac:spMkLst>
        </pc:spChg>
        <pc:spChg chg="mod">
          <ac:chgData name="Hugo Bernier" userId="846ef6cd-3f11-462c-a4be-44fff9f1a751" providerId="ADAL" clId="{D17C5BBD-D33E-4D23-8E25-B310B3326571}" dt="2021-12-21T04:44:58.412" v="95" actId="27803"/>
          <ac:spMkLst>
            <pc:docMk/>
            <pc:sldMk cId="4070501225" sldId="2076136392"/>
            <ac:spMk id="161" creationId="{96679310-2E84-4BAD-AB83-83C18EBC87A2}"/>
          </ac:spMkLst>
        </pc:spChg>
        <pc:spChg chg="mod">
          <ac:chgData name="Hugo Bernier" userId="846ef6cd-3f11-462c-a4be-44fff9f1a751" providerId="ADAL" clId="{D17C5BBD-D33E-4D23-8E25-B310B3326571}" dt="2021-12-21T04:44:58.412" v="95" actId="27803"/>
          <ac:spMkLst>
            <pc:docMk/>
            <pc:sldMk cId="4070501225" sldId="2076136392"/>
            <ac:spMk id="162" creationId="{DAE3C6F0-5F1D-4A89-A157-A95292BB0A1C}"/>
          </ac:spMkLst>
        </pc:spChg>
        <pc:spChg chg="mod">
          <ac:chgData name="Hugo Bernier" userId="846ef6cd-3f11-462c-a4be-44fff9f1a751" providerId="ADAL" clId="{D17C5BBD-D33E-4D23-8E25-B310B3326571}" dt="2021-12-21T04:44:58.412" v="95" actId="27803"/>
          <ac:spMkLst>
            <pc:docMk/>
            <pc:sldMk cId="4070501225" sldId="2076136392"/>
            <ac:spMk id="164" creationId="{515BE8F9-DB37-4E3E-BED3-887A00D551B4}"/>
          </ac:spMkLst>
        </pc:spChg>
        <pc:spChg chg="mod">
          <ac:chgData name="Hugo Bernier" userId="846ef6cd-3f11-462c-a4be-44fff9f1a751" providerId="ADAL" clId="{D17C5BBD-D33E-4D23-8E25-B310B3326571}" dt="2021-12-21T04:44:58.412" v="95" actId="27803"/>
          <ac:spMkLst>
            <pc:docMk/>
            <pc:sldMk cId="4070501225" sldId="2076136392"/>
            <ac:spMk id="165" creationId="{1868EC73-B208-45B0-9662-0E32BACB1662}"/>
          </ac:spMkLst>
        </pc:spChg>
        <pc:spChg chg="mod">
          <ac:chgData name="Hugo Bernier" userId="846ef6cd-3f11-462c-a4be-44fff9f1a751" providerId="ADAL" clId="{D17C5BBD-D33E-4D23-8E25-B310B3326571}" dt="2021-12-21T04:44:58.412" v="95" actId="27803"/>
          <ac:spMkLst>
            <pc:docMk/>
            <pc:sldMk cId="4070501225" sldId="2076136392"/>
            <ac:spMk id="167" creationId="{78CF2C56-26D7-4D97-B69C-EE17B2241BB4}"/>
          </ac:spMkLst>
        </pc:spChg>
        <pc:spChg chg="mod">
          <ac:chgData name="Hugo Bernier" userId="846ef6cd-3f11-462c-a4be-44fff9f1a751" providerId="ADAL" clId="{D17C5BBD-D33E-4D23-8E25-B310B3326571}" dt="2021-12-21T04:44:58.412" v="95" actId="27803"/>
          <ac:spMkLst>
            <pc:docMk/>
            <pc:sldMk cId="4070501225" sldId="2076136392"/>
            <ac:spMk id="169" creationId="{FB57E5AA-2E50-4886-B496-F692B9F46F31}"/>
          </ac:spMkLst>
        </pc:spChg>
        <pc:spChg chg="mod">
          <ac:chgData name="Hugo Bernier" userId="846ef6cd-3f11-462c-a4be-44fff9f1a751" providerId="ADAL" clId="{D17C5BBD-D33E-4D23-8E25-B310B3326571}" dt="2021-12-21T04:44:58.412" v="95" actId="27803"/>
          <ac:spMkLst>
            <pc:docMk/>
            <pc:sldMk cId="4070501225" sldId="2076136392"/>
            <ac:spMk id="170" creationId="{EEB66FF9-BA07-4770-9807-70D017812FAB}"/>
          </ac:spMkLst>
        </pc:spChg>
        <pc:spChg chg="mod">
          <ac:chgData name="Hugo Bernier" userId="846ef6cd-3f11-462c-a4be-44fff9f1a751" providerId="ADAL" clId="{D17C5BBD-D33E-4D23-8E25-B310B3326571}" dt="2021-12-21T04:44:58.412" v="95" actId="27803"/>
          <ac:spMkLst>
            <pc:docMk/>
            <pc:sldMk cId="4070501225" sldId="2076136392"/>
            <ac:spMk id="172" creationId="{89BC7B0B-BD27-48C8-BE9F-194C462FFE7F}"/>
          </ac:spMkLst>
        </pc:spChg>
        <pc:spChg chg="mod">
          <ac:chgData name="Hugo Bernier" userId="846ef6cd-3f11-462c-a4be-44fff9f1a751" providerId="ADAL" clId="{D17C5BBD-D33E-4D23-8E25-B310B3326571}" dt="2021-12-21T04:44:58.412" v="95" actId="27803"/>
          <ac:spMkLst>
            <pc:docMk/>
            <pc:sldMk cId="4070501225" sldId="2076136392"/>
            <ac:spMk id="173" creationId="{DA5F57F7-115B-41A1-8CCC-BC2B1858D981}"/>
          </ac:spMkLst>
        </pc:spChg>
        <pc:spChg chg="mod">
          <ac:chgData name="Hugo Bernier" userId="846ef6cd-3f11-462c-a4be-44fff9f1a751" providerId="ADAL" clId="{D17C5BBD-D33E-4D23-8E25-B310B3326571}" dt="2021-12-21T04:44:58.412" v="95" actId="27803"/>
          <ac:spMkLst>
            <pc:docMk/>
            <pc:sldMk cId="4070501225" sldId="2076136392"/>
            <ac:spMk id="175" creationId="{9EB0517B-E3A7-47C9-91E3-D16AB0115496}"/>
          </ac:spMkLst>
        </pc:spChg>
        <pc:spChg chg="mod">
          <ac:chgData name="Hugo Bernier" userId="846ef6cd-3f11-462c-a4be-44fff9f1a751" providerId="ADAL" clId="{D17C5BBD-D33E-4D23-8E25-B310B3326571}" dt="2021-12-21T04:44:58.412" v="95" actId="27803"/>
          <ac:spMkLst>
            <pc:docMk/>
            <pc:sldMk cId="4070501225" sldId="2076136392"/>
            <ac:spMk id="176" creationId="{DFCDF9CB-E0E1-42D9-BAEF-D7A3990266D7}"/>
          </ac:spMkLst>
        </pc:spChg>
        <pc:spChg chg="mod">
          <ac:chgData name="Hugo Bernier" userId="846ef6cd-3f11-462c-a4be-44fff9f1a751" providerId="ADAL" clId="{D17C5BBD-D33E-4D23-8E25-B310B3326571}" dt="2021-12-21T04:44:58.412" v="95" actId="27803"/>
          <ac:spMkLst>
            <pc:docMk/>
            <pc:sldMk cId="4070501225" sldId="2076136392"/>
            <ac:spMk id="177" creationId="{EBCB62E5-8B07-4BFA-B434-76429BF4BF38}"/>
          </ac:spMkLst>
        </pc:spChg>
        <pc:spChg chg="mod">
          <ac:chgData name="Hugo Bernier" userId="846ef6cd-3f11-462c-a4be-44fff9f1a751" providerId="ADAL" clId="{D17C5BBD-D33E-4D23-8E25-B310B3326571}" dt="2021-12-21T04:44:58.412" v="95" actId="27803"/>
          <ac:spMkLst>
            <pc:docMk/>
            <pc:sldMk cId="4070501225" sldId="2076136392"/>
            <ac:spMk id="181" creationId="{9DDE9AFC-EFE8-46DF-87D7-F1664835E489}"/>
          </ac:spMkLst>
        </pc:spChg>
        <pc:spChg chg="mod">
          <ac:chgData name="Hugo Bernier" userId="846ef6cd-3f11-462c-a4be-44fff9f1a751" providerId="ADAL" clId="{D17C5BBD-D33E-4D23-8E25-B310B3326571}" dt="2021-12-21T04:44:58.412" v="95" actId="27803"/>
          <ac:spMkLst>
            <pc:docMk/>
            <pc:sldMk cId="4070501225" sldId="2076136392"/>
            <ac:spMk id="182" creationId="{E75BC2FE-1296-4D0E-BC33-92499A523B65}"/>
          </ac:spMkLst>
        </pc:spChg>
        <pc:spChg chg="mod">
          <ac:chgData name="Hugo Bernier" userId="846ef6cd-3f11-462c-a4be-44fff9f1a751" providerId="ADAL" clId="{D17C5BBD-D33E-4D23-8E25-B310B3326571}" dt="2021-12-21T04:44:58.412" v="95" actId="27803"/>
          <ac:spMkLst>
            <pc:docMk/>
            <pc:sldMk cId="4070501225" sldId="2076136392"/>
            <ac:spMk id="183" creationId="{92AC142C-8061-4DA2-A9BA-B79E4729B13E}"/>
          </ac:spMkLst>
        </pc:spChg>
        <pc:spChg chg="mod">
          <ac:chgData name="Hugo Bernier" userId="846ef6cd-3f11-462c-a4be-44fff9f1a751" providerId="ADAL" clId="{D17C5BBD-D33E-4D23-8E25-B310B3326571}" dt="2021-12-21T04:44:58.412" v="95" actId="27803"/>
          <ac:spMkLst>
            <pc:docMk/>
            <pc:sldMk cId="4070501225" sldId="2076136392"/>
            <ac:spMk id="186" creationId="{0564D339-2E95-4BF9-A055-08F28793C36A}"/>
          </ac:spMkLst>
        </pc:spChg>
        <pc:spChg chg="mod">
          <ac:chgData name="Hugo Bernier" userId="846ef6cd-3f11-462c-a4be-44fff9f1a751" providerId="ADAL" clId="{D17C5BBD-D33E-4D23-8E25-B310B3326571}" dt="2021-12-21T04:44:58.412" v="95" actId="27803"/>
          <ac:spMkLst>
            <pc:docMk/>
            <pc:sldMk cId="4070501225" sldId="2076136392"/>
            <ac:spMk id="187" creationId="{9E4BCD6A-ECDF-4602-B94A-620EE47C47A5}"/>
          </ac:spMkLst>
        </pc:spChg>
        <pc:spChg chg="mod">
          <ac:chgData name="Hugo Bernier" userId="846ef6cd-3f11-462c-a4be-44fff9f1a751" providerId="ADAL" clId="{D17C5BBD-D33E-4D23-8E25-B310B3326571}" dt="2021-12-21T04:44:58.412" v="95" actId="27803"/>
          <ac:spMkLst>
            <pc:docMk/>
            <pc:sldMk cId="4070501225" sldId="2076136392"/>
            <ac:spMk id="188" creationId="{A1E14A5A-7B4D-4E80-B333-CE155AA23B31}"/>
          </ac:spMkLst>
        </pc:spChg>
        <pc:spChg chg="mod">
          <ac:chgData name="Hugo Bernier" userId="846ef6cd-3f11-462c-a4be-44fff9f1a751" providerId="ADAL" clId="{D17C5BBD-D33E-4D23-8E25-B310B3326571}" dt="2021-12-21T04:44:58.412" v="95" actId="27803"/>
          <ac:spMkLst>
            <pc:docMk/>
            <pc:sldMk cId="4070501225" sldId="2076136392"/>
            <ac:spMk id="191" creationId="{DC620290-7F9A-47B9-A43A-69DF7133B488}"/>
          </ac:spMkLst>
        </pc:spChg>
        <pc:spChg chg="mod">
          <ac:chgData name="Hugo Bernier" userId="846ef6cd-3f11-462c-a4be-44fff9f1a751" providerId="ADAL" clId="{D17C5BBD-D33E-4D23-8E25-B310B3326571}" dt="2021-12-21T04:44:58.412" v="95" actId="27803"/>
          <ac:spMkLst>
            <pc:docMk/>
            <pc:sldMk cId="4070501225" sldId="2076136392"/>
            <ac:spMk id="192" creationId="{0B91014B-CDD6-4D08-AD67-47572C300F7B}"/>
          </ac:spMkLst>
        </pc:spChg>
        <pc:spChg chg="mod">
          <ac:chgData name="Hugo Bernier" userId="846ef6cd-3f11-462c-a4be-44fff9f1a751" providerId="ADAL" clId="{D17C5BBD-D33E-4D23-8E25-B310B3326571}" dt="2021-12-21T04:44:58.412" v="95" actId="27803"/>
          <ac:spMkLst>
            <pc:docMk/>
            <pc:sldMk cId="4070501225" sldId="2076136392"/>
            <ac:spMk id="193" creationId="{156D956F-266B-4CDA-9186-B2A2E7C43958}"/>
          </ac:spMkLst>
        </pc:spChg>
        <pc:spChg chg="mod">
          <ac:chgData name="Hugo Bernier" userId="846ef6cd-3f11-462c-a4be-44fff9f1a751" providerId="ADAL" clId="{D17C5BBD-D33E-4D23-8E25-B310B3326571}" dt="2021-12-21T04:44:58.412" v="95" actId="27803"/>
          <ac:spMkLst>
            <pc:docMk/>
            <pc:sldMk cId="4070501225" sldId="2076136392"/>
            <ac:spMk id="196" creationId="{575BF2B9-2CBF-4BFB-ADBD-575FE1AF050A}"/>
          </ac:spMkLst>
        </pc:spChg>
        <pc:spChg chg="mod">
          <ac:chgData name="Hugo Bernier" userId="846ef6cd-3f11-462c-a4be-44fff9f1a751" providerId="ADAL" clId="{D17C5BBD-D33E-4D23-8E25-B310B3326571}" dt="2021-12-21T04:44:58.412" v="95" actId="27803"/>
          <ac:spMkLst>
            <pc:docMk/>
            <pc:sldMk cId="4070501225" sldId="2076136392"/>
            <ac:spMk id="197" creationId="{DF886DCF-6134-4487-87DE-1F70B259EA93}"/>
          </ac:spMkLst>
        </pc:spChg>
        <pc:spChg chg="mod">
          <ac:chgData name="Hugo Bernier" userId="846ef6cd-3f11-462c-a4be-44fff9f1a751" providerId="ADAL" clId="{D17C5BBD-D33E-4D23-8E25-B310B3326571}" dt="2021-12-21T04:44:58.412" v="95" actId="27803"/>
          <ac:spMkLst>
            <pc:docMk/>
            <pc:sldMk cId="4070501225" sldId="2076136392"/>
            <ac:spMk id="198" creationId="{2ED0BC6A-1B59-4E5E-9264-CA51CCF25772}"/>
          </ac:spMkLst>
        </pc:spChg>
        <pc:spChg chg="mod">
          <ac:chgData name="Hugo Bernier" userId="846ef6cd-3f11-462c-a4be-44fff9f1a751" providerId="ADAL" clId="{D17C5BBD-D33E-4D23-8E25-B310B3326571}" dt="2021-12-21T04:44:58.412" v="95" actId="27803"/>
          <ac:spMkLst>
            <pc:docMk/>
            <pc:sldMk cId="4070501225" sldId="2076136392"/>
            <ac:spMk id="201" creationId="{CAC81005-63C0-40AC-A01F-91426C4F5ED7}"/>
          </ac:spMkLst>
        </pc:spChg>
        <pc:spChg chg="mod">
          <ac:chgData name="Hugo Bernier" userId="846ef6cd-3f11-462c-a4be-44fff9f1a751" providerId="ADAL" clId="{D17C5BBD-D33E-4D23-8E25-B310B3326571}" dt="2021-12-21T04:44:58.412" v="95" actId="27803"/>
          <ac:spMkLst>
            <pc:docMk/>
            <pc:sldMk cId="4070501225" sldId="2076136392"/>
            <ac:spMk id="202" creationId="{FE6C2B5B-63E9-40AA-A0B5-FC2FE2FF3E32}"/>
          </ac:spMkLst>
        </pc:spChg>
        <pc:spChg chg="mod">
          <ac:chgData name="Hugo Bernier" userId="846ef6cd-3f11-462c-a4be-44fff9f1a751" providerId="ADAL" clId="{D17C5BBD-D33E-4D23-8E25-B310B3326571}" dt="2021-12-21T04:44:58.412" v="95" actId="27803"/>
          <ac:spMkLst>
            <pc:docMk/>
            <pc:sldMk cId="4070501225" sldId="2076136392"/>
            <ac:spMk id="203" creationId="{E682C748-DF9D-4089-90B6-2CEB704137EE}"/>
          </ac:spMkLst>
        </pc:spChg>
        <pc:spChg chg="mod">
          <ac:chgData name="Hugo Bernier" userId="846ef6cd-3f11-462c-a4be-44fff9f1a751" providerId="ADAL" clId="{D17C5BBD-D33E-4D23-8E25-B310B3326571}" dt="2021-12-21T04:44:58.412" v="95" actId="27803"/>
          <ac:spMkLst>
            <pc:docMk/>
            <pc:sldMk cId="4070501225" sldId="2076136392"/>
            <ac:spMk id="206" creationId="{2C9B7D4F-E8C1-4297-BA5B-9A9CC1FC16B1}"/>
          </ac:spMkLst>
        </pc:spChg>
        <pc:spChg chg="mod">
          <ac:chgData name="Hugo Bernier" userId="846ef6cd-3f11-462c-a4be-44fff9f1a751" providerId="ADAL" clId="{D17C5BBD-D33E-4D23-8E25-B310B3326571}" dt="2021-12-21T04:44:58.412" v="95" actId="27803"/>
          <ac:spMkLst>
            <pc:docMk/>
            <pc:sldMk cId="4070501225" sldId="2076136392"/>
            <ac:spMk id="207" creationId="{ED5C026C-5686-4717-A1AF-C4011924E8BB}"/>
          </ac:spMkLst>
        </pc:spChg>
        <pc:spChg chg="mod">
          <ac:chgData name="Hugo Bernier" userId="846ef6cd-3f11-462c-a4be-44fff9f1a751" providerId="ADAL" clId="{D17C5BBD-D33E-4D23-8E25-B310B3326571}" dt="2021-12-21T04:44:58.412" v="95" actId="27803"/>
          <ac:spMkLst>
            <pc:docMk/>
            <pc:sldMk cId="4070501225" sldId="2076136392"/>
            <ac:spMk id="208" creationId="{51287F22-A054-46AB-BBF2-2D640AE5EC5E}"/>
          </ac:spMkLst>
        </pc:spChg>
        <pc:spChg chg="mod">
          <ac:chgData name="Hugo Bernier" userId="846ef6cd-3f11-462c-a4be-44fff9f1a751" providerId="ADAL" clId="{D17C5BBD-D33E-4D23-8E25-B310B3326571}" dt="2021-12-21T04:44:58.412" v="95" actId="27803"/>
          <ac:spMkLst>
            <pc:docMk/>
            <pc:sldMk cId="4070501225" sldId="2076136392"/>
            <ac:spMk id="209" creationId="{0AE771B2-6C3A-4FDC-860F-2DC989017F1E}"/>
          </ac:spMkLst>
        </pc:spChg>
        <pc:spChg chg="mod">
          <ac:chgData name="Hugo Bernier" userId="846ef6cd-3f11-462c-a4be-44fff9f1a751" providerId="ADAL" clId="{D17C5BBD-D33E-4D23-8E25-B310B3326571}" dt="2021-12-21T04:44:58.412" v="95" actId="27803"/>
          <ac:spMkLst>
            <pc:docMk/>
            <pc:sldMk cId="4070501225" sldId="2076136392"/>
            <ac:spMk id="210" creationId="{B349F58F-8F58-45FF-A214-02877BC07C6B}"/>
          </ac:spMkLst>
        </pc:spChg>
        <pc:spChg chg="mod">
          <ac:chgData name="Hugo Bernier" userId="846ef6cd-3f11-462c-a4be-44fff9f1a751" providerId="ADAL" clId="{D17C5BBD-D33E-4D23-8E25-B310B3326571}" dt="2021-12-21T04:44:58.412" v="95" actId="27803"/>
          <ac:spMkLst>
            <pc:docMk/>
            <pc:sldMk cId="4070501225" sldId="2076136392"/>
            <ac:spMk id="211" creationId="{7D26D7F2-D3C9-4346-996D-59AE7ED3980F}"/>
          </ac:spMkLst>
        </pc:spChg>
        <pc:spChg chg="mod">
          <ac:chgData name="Hugo Bernier" userId="846ef6cd-3f11-462c-a4be-44fff9f1a751" providerId="ADAL" clId="{D17C5BBD-D33E-4D23-8E25-B310B3326571}" dt="2021-12-21T04:44:58.412" v="95" actId="27803"/>
          <ac:spMkLst>
            <pc:docMk/>
            <pc:sldMk cId="4070501225" sldId="2076136392"/>
            <ac:spMk id="212" creationId="{3A3E398E-C471-47B0-8433-844593CE13C1}"/>
          </ac:spMkLst>
        </pc:spChg>
        <pc:spChg chg="mod">
          <ac:chgData name="Hugo Bernier" userId="846ef6cd-3f11-462c-a4be-44fff9f1a751" providerId="ADAL" clId="{D17C5BBD-D33E-4D23-8E25-B310B3326571}" dt="2021-12-21T04:44:58.412" v="95" actId="27803"/>
          <ac:spMkLst>
            <pc:docMk/>
            <pc:sldMk cId="4070501225" sldId="2076136392"/>
            <ac:spMk id="213" creationId="{59C901E2-4BC0-40B4-A05A-E6FBD3229AD2}"/>
          </ac:spMkLst>
        </pc:spChg>
        <pc:spChg chg="mod">
          <ac:chgData name="Hugo Bernier" userId="846ef6cd-3f11-462c-a4be-44fff9f1a751" providerId="ADAL" clId="{D17C5BBD-D33E-4D23-8E25-B310B3326571}" dt="2021-12-21T04:44:58.412" v="95" actId="27803"/>
          <ac:spMkLst>
            <pc:docMk/>
            <pc:sldMk cId="4070501225" sldId="2076136392"/>
            <ac:spMk id="214" creationId="{C7FC324D-DA74-4D6A-B81C-0E4E610CDE78}"/>
          </ac:spMkLst>
        </pc:spChg>
        <pc:spChg chg="mod">
          <ac:chgData name="Hugo Bernier" userId="846ef6cd-3f11-462c-a4be-44fff9f1a751" providerId="ADAL" clId="{D17C5BBD-D33E-4D23-8E25-B310B3326571}" dt="2021-12-21T04:44:58.412" v="95" actId="27803"/>
          <ac:spMkLst>
            <pc:docMk/>
            <pc:sldMk cId="4070501225" sldId="2076136392"/>
            <ac:spMk id="215" creationId="{D15B4257-36AA-4414-96EA-9BF74A55DFCF}"/>
          </ac:spMkLst>
        </pc:spChg>
        <pc:spChg chg="mod">
          <ac:chgData name="Hugo Bernier" userId="846ef6cd-3f11-462c-a4be-44fff9f1a751" providerId="ADAL" clId="{D17C5BBD-D33E-4D23-8E25-B310B3326571}" dt="2021-12-21T04:44:58.412" v="95" actId="27803"/>
          <ac:spMkLst>
            <pc:docMk/>
            <pc:sldMk cId="4070501225" sldId="2076136392"/>
            <ac:spMk id="216" creationId="{C1DC96A0-9CD8-4D5B-9073-DF2B3B08FF6B}"/>
          </ac:spMkLst>
        </pc:spChg>
        <pc:spChg chg="mod">
          <ac:chgData name="Hugo Bernier" userId="846ef6cd-3f11-462c-a4be-44fff9f1a751" providerId="ADAL" clId="{D17C5BBD-D33E-4D23-8E25-B310B3326571}" dt="2021-12-21T04:44:58.412" v="95" actId="27803"/>
          <ac:spMkLst>
            <pc:docMk/>
            <pc:sldMk cId="4070501225" sldId="2076136392"/>
            <ac:spMk id="218" creationId="{CBDE37A5-429F-4A6D-A618-A2D4C4447B41}"/>
          </ac:spMkLst>
        </pc:spChg>
        <pc:spChg chg="mod">
          <ac:chgData name="Hugo Bernier" userId="846ef6cd-3f11-462c-a4be-44fff9f1a751" providerId="ADAL" clId="{D17C5BBD-D33E-4D23-8E25-B310B3326571}" dt="2021-12-21T04:44:58.412" v="95" actId="27803"/>
          <ac:spMkLst>
            <pc:docMk/>
            <pc:sldMk cId="4070501225" sldId="2076136392"/>
            <ac:spMk id="219" creationId="{4C12E1D2-8C21-4C4C-92D3-49B45EC6C051}"/>
          </ac:spMkLst>
        </pc:spChg>
        <pc:spChg chg="mod">
          <ac:chgData name="Hugo Bernier" userId="846ef6cd-3f11-462c-a4be-44fff9f1a751" providerId="ADAL" clId="{D17C5BBD-D33E-4D23-8E25-B310B3326571}" dt="2021-12-21T04:44:58.412" v="95" actId="27803"/>
          <ac:spMkLst>
            <pc:docMk/>
            <pc:sldMk cId="4070501225" sldId="2076136392"/>
            <ac:spMk id="220" creationId="{50D30570-F3BE-48B7-A105-B64BD44F2CF0}"/>
          </ac:spMkLst>
        </pc:spChg>
        <pc:spChg chg="mod">
          <ac:chgData name="Hugo Bernier" userId="846ef6cd-3f11-462c-a4be-44fff9f1a751" providerId="ADAL" clId="{D17C5BBD-D33E-4D23-8E25-B310B3326571}" dt="2021-12-21T04:44:58.412" v="95" actId="27803"/>
          <ac:spMkLst>
            <pc:docMk/>
            <pc:sldMk cId="4070501225" sldId="2076136392"/>
            <ac:spMk id="221" creationId="{0B4C3D4A-A6DA-4131-BE18-6932FCF08881}"/>
          </ac:spMkLst>
        </pc:spChg>
        <pc:spChg chg="mod">
          <ac:chgData name="Hugo Bernier" userId="846ef6cd-3f11-462c-a4be-44fff9f1a751" providerId="ADAL" clId="{D17C5BBD-D33E-4D23-8E25-B310B3326571}" dt="2021-12-21T04:44:58.412" v="95" actId="27803"/>
          <ac:spMkLst>
            <pc:docMk/>
            <pc:sldMk cId="4070501225" sldId="2076136392"/>
            <ac:spMk id="222" creationId="{D83D2092-06C8-460B-BC73-DBEA2250104A}"/>
          </ac:spMkLst>
        </pc:spChg>
        <pc:spChg chg="mod">
          <ac:chgData name="Hugo Bernier" userId="846ef6cd-3f11-462c-a4be-44fff9f1a751" providerId="ADAL" clId="{D17C5BBD-D33E-4D23-8E25-B310B3326571}" dt="2021-12-21T04:44:58.412" v="95" actId="27803"/>
          <ac:spMkLst>
            <pc:docMk/>
            <pc:sldMk cId="4070501225" sldId="2076136392"/>
            <ac:spMk id="223" creationId="{FE044A1A-3C5F-45AC-8112-D32BF78D5403}"/>
          </ac:spMkLst>
        </pc:spChg>
        <pc:spChg chg="mod">
          <ac:chgData name="Hugo Bernier" userId="846ef6cd-3f11-462c-a4be-44fff9f1a751" providerId="ADAL" clId="{D17C5BBD-D33E-4D23-8E25-B310B3326571}" dt="2021-12-21T04:44:58.412" v="95" actId="27803"/>
          <ac:spMkLst>
            <pc:docMk/>
            <pc:sldMk cId="4070501225" sldId="2076136392"/>
            <ac:spMk id="224" creationId="{89E38508-575B-49DE-828F-8F6FAAFAFA27}"/>
          </ac:spMkLst>
        </pc:spChg>
        <pc:spChg chg="mod">
          <ac:chgData name="Hugo Bernier" userId="846ef6cd-3f11-462c-a4be-44fff9f1a751" providerId="ADAL" clId="{D17C5BBD-D33E-4D23-8E25-B310B3326571}" dt="2021-12-21T04:44:58.412" v="95" actId="27803"/>
          <ac:spMkLst>
            <pc:docMk/>
            <pc:sldMk cId="4070501225" sldId="2076136392"/>
            <ac:spMk id="225" creationId="{959C5915-A602-4169-B8CD-F5C2971F7CA3}"/>
          </ac:spMkLst>
        </pc:spChg>
        <pc:spChg chg="mod">
          <ac:chgData name="Hugo Bernier" userId="846ef6cd-3f11-462c-a4be-44fff9f1a751" providerId="ADAL" clId="{D17C5BBD-D33E-4D23-8E25-B310B3326571}" dt="2021-12-21T04:44:58.412" v="95" actId="27803"/>
          <ac:spMkLst>
            <pc:docMk/>
            <pc:sldMk cId="4070501225" sldId="2076136392"/>
            <ac:spMk id="227" creationId="{D4F35200-F20F-4C10-8EFB-FBADDDE8F0C6}"/>
          </ac:spMkLst>
        </pc:spChg>
        <pc:spChg chg="mod">
          <ac:chgData name="Hugo Bernier" userId="846ef6cd-3f11-462c-a4be-44fff9f1a751" providerId="ADAL" clId="{D17C5BBD-D33E-4D23-8E25-B310B3326571}" dt="2021-12-21T04:44:58.412" v="95" actId="27803"/>
          <ac:spMkLst>
            <pc:docMk/>
            <pc:sldMk cId="4070501225" sldId="2076136392"/>
            <ac:spMk id="228" creationId="{74A666AA-D740-417C-A93F-1F4F4DD516E0}"/>
          </ac:spMkLst>
        </pc:spChg>
        <pc:spChg chg="mod">
          <ac:chgData name="Hugo Bernier" userId="846ef6cd-3f11-462c-a4be-44fff9f1a751" providerId="ADAL" clId="{D17C5BBD-D33E-4D23-8E25-B310B3326571}" dt="2021-12-21T04:44:58.412" v="95" actId="27803"/>
          <ac:spMkLst>
            <pc:docMk/>
            <pc:sldMk cId="4070501225" sldId="2076136392"/>
            <ac:spMk id="229" creationId="{DCEB9227-6BE7-41DC-88D9-6C5CEADAE0C6}"/>
          </ac:spMkLst>
        </pc:spChg>
        <pc:spChg chg="mod">
          <ac:chgData name="Hugo Bernier" userId="846ef6cd-3f11-462c-a4be-44fff9f1a751" providerId="ADAL" clId="{D17C5BBD-D33E-4D23-8E25-B310B3326571}" dt="2021-12-21T04:44:58.412" v="95" actId="27803"/>
          <ac:spMkLst>
            <pc:docMk/>
            <pc:sldMk cId="4070501225" sldId="2076136392"/>
            <ac:spMk id="230" creationId="{29928B3A-1A79-43DA-A371-128FA8326F94}"/>
          </ac:spMkLst>
        </pc:spChg>
        <pc:spChg chg="mod">
          <ac:chgData name="Hugo Bernier" userId="846ef6cd-3f11-462c-a4be-44fff9f1a751" providerId="ADAL" clId="{D17C5BBD-D33E-4D23-8E25-B310B3326571}" dt="2021-12-21T04:44:58.412" v="95" actId="27803"/>
          <ac:spMkLst>
            <pc:docMk/>
            <pc:sldMk cId="4070501225" sldId="2076136392"/>
            <ac:spMk id="231" creationId="{A49452C9-43E1-4770-8C2D-EE55DFDF6FCE}"/>
          </ac:spMkLst>
        </pc:spChg>
        <pc:spChg chg="mod">
          <ac:chgData name="Hugo Bernier" userId="846ef6cd-3f11-462c-a4be-44fff9f1a751" providerId="ADAL" clId="{D17C5BBD-D33E-4D23-8E25-B310B3326571}" dt="2021-12-21T04:44:58.412" v="95" actId="27803"/>
          <ac:spMkLst>
            <pc:docMk/>
            <pc:sldMk cId="4070501225" sldId="2076136392"/>
            <ac:spMk id="232" creationId="{6E4476C0-8610-46B8-B08E-74FB71F02E52}"/>
          </ac:spMkLst>
        </pc:spChg>
        <pc:spChg chg="mod">
          <ac:chgData name="Hugo Bernier" userId="846ef6cd-3f11-462c-a4be-44fff9f1a751" providerId="ADAL" clId="{D17C5BBD-D33E-4D23-8E25-B310B3326571}" dt="2021-12-21T04:44:58.412" v="95" actId="27803"/>
          <ac:spMkLst>
            <pc:docMk/>
            <pc:sldMk cId="4070501225" sldId="2076136392"/>
            <ac:spMk id="233" creationId="{4CA1AC65-9F86-4F75-807F-CFF7137A2C2B}"/>
          </ac:spMkLst>
        </pc:spChg>
        <pc:spChg chg="mod">
          <ac:chgData name="Hugo Bernier" userId="846ef6cd-3f11-462c-a4be-44fff9f1a751" providerId="ADAL" clId="{D17C5BBD-D33E-4D23-8E25-B310B3326571}" dt="2021-12-21T04:44:58.412" v="95" actId="27803"/>
          <ac:spMkLst>
            <pc:docMk/>
            <pc:sldMk cId="4070501225" sldId="2076136392"/>
            <ac:spMk id="235" creationId="{7F03FFD1-324B-4B05-98C3-9A889AD52764}"/>
          </ac:spMkLst>
        </pc:spChg>
        <pc:spChg chg="mod">
          <ac:chgData name="Hugo Bernier" userId="846ef6cd-3f11-462c-a4be-44fff9f1a751" providerId="ADAL" clId="{D17C5BBD-D33E-4D23-8E25-B310B3326571}" dt="2021-12-21T04:44:58.412" v="95" actId="27803"/>
          <ac:spMkLst>
            <pc:docMk/>
            <pc:sldMk cId="4070501225" sldId="2076136392"/>
            <ac:spMk id="236" creationId="{4334EFAE-B499-4838-A622-D3B855B89A29}"/>
          </ac:spMkLst>
        </pc:spChg>
        <pc:spChg chg="mod">
          <ac:chgData name="Hugo Bernier" userId="846ef6cd-3f11-462c-a4be-44fff9f1a751" providerId="ADAL" clId="{D17C5BBD-D33E-4D23-8E25-B310B3326571}" dt="2021-12-21T04:44:58.412" v="95" actId="27803"/>
          <ac:spMkLst>
            <pc:docMk/>
            <pc:sldMk cId="4070501225" sldId="2076136392"/>
            <ac:spMk id="237" creationId="{EE12C583-1089-481F-B632-1B37867FFED7}"/>
          </ac:spMkLst>
        </pc:spChg>
        <pc:spChg chg="mod">
          <ac:chgData name="Hugo Bernier" userId="846ef6cd-3f11-462c-a4be-44fff9f1a751" providerId="ADAL" clId="{D17C5BBD-D33E-4D23-8E25-B310B3326571}" dt="2021-12-21T04:44:58.412" v="95" actId="27803"/>
          <ac:spMkLst>
            <pc:docMk/>
            <pc:sldMk cId="4070501225" sldId="2076136392"/>
            <ac:spMk id="238" creationId="{EAB3DEB3-6536-4C92-8F72-960868948A79}"/>
          </ac:spMkLst>
        </pc:spChg>
        <pc:spChg chg="mod">
          <ac:chgData name="Hugo Bernier" userId="846ef6cd-3f11-462c-a4be-44fff9f1a751" providerId="ADAL" clId="{D17C5BBD-D33E-4D23-8E25-B310B3326571}" dt="2021-12-21T04:44:58.412" v="95" actId="27803"/>
          <ac:spMkLst>
            <pc:docMk/>
            <pc:sldMk cId="4070501225" sldId="2076136392"/>
            <ac:spMk id="239" creationId="{8E6E375E-BFDB-4FD0-B9F3-5428D0233376}"/>
          </ac:spMkLst>
        </pc:spChg>
        <pc:spChg chg="mod">
          <ac:chgData name="Hugo Bernier" userId="846ef6cd-3f11-462c-a4be-44fff9f1a751" providerId="ADAL" clId="{D17C5BBD-D33E-4D23-8E25-B310B3326571}" dt="2021-12-21T04:44:58.412" v="95" actId="27803"/>
          <ac:spMkLst>
            <pc:docMk/>
            <pc:sldMk cId="4070501225" sldId="2076136392"/>
            <ac:spMk id="240" creationId="{21CEB206-E3C7-4C2B-AA99-61B79803892A}"/>
          </ac:spMkLst>
        </pc:spChg>
        <pc:spChg chg="mod">
          <ac:chgData name="Hugo Bernier" userId="846ef6cd-3f11-462c-a4be-44fff9f1a751" providerId="ADAL" clId="{D17C5BBD-D33E-4D23-8E25-B310B3326571}" dt="2021-12-21T04:44:58.412" v="95" actId="27803"/>
          <ac:spMkLst>
            <pc:docMk/>
            <pc:sldMk cId="4070501225" sldId="2076136392"/>
            <ac:spMk id="241" creationId="{F1B75CBB-D5A8-43A0-B011-D27695245297}"/>
          </ac:spMkLst>
        </pc:spChg>
        <pc:spChg chg="mod">
          <ac:chgData name="Hugo Bernier" userId="846ef6cd-3f11-462c-a4be-44fff9f1a751" providerId="ADAL" clId="{D17C5BBD-D33E-4D23-8E25-B310B3326571}" dt="2021-12-21T04:44:58.412" v="95" actId="27803"/>
          <ac:spMkLst>
            <pc:docMk/>
            <pc:sldMk cId="4070501225" sldId="2076136392"/>
            <ac:spMk id="243" creationId="{8F55C2FB-F0E0-42F6-9EC6-CAA5B78DCCC7}"/>
          </ac:spMkLst>
        </pc:spChg>
        <pc:spChg chg="mod">
          <ac:chgData name="Hugo Bernier" userId="846ef6cd-3f11-462c-a4be-44fff9f1a751" providerId="ADAL" clId="{D17C5BBD-D33E-4D23-8E25-B310B3326571}" dt="2021-12-21T04:44:58.412" v="95" actId="27803"/>
          <ac:spMkLst>
            <pc:docMk/>
            <pc:sldMk cId="4070501225" sldId="2076136392"/>
            <ac:spMk id="244" creationId="{322DD461-D801-4818-90BF-9FA8DC9B3E1B}"/>
          </ac:spMkLst>
        </pc:spChg>
        <pc:spChg chg="mod">
          <ac:chgData name="Hugo Bernier" userId="846ef6cd-3f11-462c-a4be-44fff9f1a751" providerId="ADAL" clId="{D17C5BBD-D33E-4D23-8E25-B310B3326571}" dt="2021-12-21T04:44:58.412" v="95" actId="27803"/>
          <ac:spMkLst>
            <pc:docMk/>
            <pc:sldMk cId="4070501225" sldId="2076136392"/>
            <ac:spMk id="245" creationId="{33CB3114-6F95-463C-9710-E1155653AA2B}"/>
          </ac:spMkLst>
        </pc:spChg>
        <pc:spChg chg="mod">
          <ac:chgData name="Hugo Bernier" userId="846ef6cd-3f11-462c-a4be-44fff9f1a751" providerId="ADAL" clId="{D17C5BBD-D33E-4D23-8E25-B310B3326571}" dt="2021-12-21T04:44:58.412" v="95" actId="27803"/>
          <ac:spMkLst>
            <pc:docMk/>
            <pc:sldMk cId="4070501225" sldId="2076136392"/>
            <ac:spMk id="246" creationId="{497B57DC-2F39-4315-83E5-B5B026D53756}"/>
          </ac:spMkLst>
        </pc:spChg>
        <pc:spChg chg="mod">
          <ac:chgData name="Hugo Bernier" userId="846ef6cd-3f11-462c-a4be-44fff9f1a751" providerId="ADAL" clId="{D17C5BBD-D33E-4D23-8E25-B310B3326571}" dt="2021-12-21T04:44:58.412" v="95" actId="27803"/>
          <ac:spMkLst>
            <pc:docMk/>
            <pc:sldMk cId="4070501225" sldId="2076136392"/>
            <ac:spMk id="247" creationId="{DFCD3793-B4A9-4E37-AC29-A345D996CF32}"/>
          </ac:spMkLst>
        </pc:spChg>
        <pc:spChg chg="mod">
          <ac:chgData name="Hugo Bernier" userId="846ef6cd-3f11-462c-a4be-44fff9f1a751" providerId="ADAL" clId="{D17C5BBD-D33E-4D23-8E25-B310B3326571}" dt="2021-12-21T04:44:58.412" v="95" actId="27803"/>
          <ac:spMkLst>
            <pc:docMk/>
            <pc:sldMk cId="4070501225" sldId="2076136392"/>
            <ac:spMk id="248" creationId="{E14F9159-C064-4466-A578-7706C4FE31C7}"/>
          </ac:spMkLst>
        </pc:spChg>
        <pc:spChg chg="mod">
          <ac:chgData name="Hugo Bernier" userId="846ef6cd-3f11-462c-a4be-44fff9f1a751" providerId="ADAL" clId="{D17C5BBD-D33E-4D23-8E25-B310B3326571}" dt="2021-12-21T04:44:58.412" v="95" actId="27803"/>
          <ac:spMkLst>
            <pc:docMk/>
            <pc:sldMk cId="4070501225" sldId="2076136392"/>
            <ac:spMk id="249" creationId="{F0E67F14-0A9D-4A3E-A393-2EB0CCA93EB6}"/>
          </ac:spMkLst>
        </pc:spChg>
        <pc:spChg chg="mod">
          <ac:chgData name="Hugo Bernier" userId="846ef6cd-3f11-462c-a4be-44fff9f1a751" providerId="ADAL" clId="{D17C5BBD-D33E-4D23-8E25-B310B3326571}" dt="2021-12-21T04:44:58.412" v="95" actId="27803"/>
          <ac:spMkLst>
            <pc:docMk/>
            <pc:sldMk cId="4070501225" sldId="2076136392"/>
            <ac:spMk id="251" creationId="{BFE148EA-2785-42F9-8384-DCB04A38AFBE}"/>
          </ac:spMkLst>
        </pc:spChg>
        <pc:spChg chg="mod">
          <ac:chgData name="Hugo Bernier" userId="846ef6cd-3f11-462c-a4be-44fff9f1a751" providerId="ADAL" clId="{D17C5BBD-D33E-4D23-8E25-B310B3326571}" dt="2021-12-21T04:44:58.412" v="95" actId="27803"/>
          <ac:spMkLst>
            <pc:docMk/>
            <pc:sldMk cId="4070501225" sldId="2076136392"/>
            <ac:spMk id="252" creationId="{217422F8-E5F0-4DE8-A1AB-B48CEF7CCD77}"/>
          </ac:spMkLst>
        </pc:spChg>
        <pc:spChg chg="mod">
          <ac:chgData name="Hugo Bernier" userId="846ef6cd-3f11-462c-a4be-44fff9f1a751" providerId="ADAL" clId="{D17C5BBD-D33E-4D23-8E25-B310B3326571}" dt="2021-12-21T04:44:58.412" v="95" actId="27803"/>
          <ac:spMkLst>
            <pc:docMk/>
            <pc:sldMk cId="4070501225" sldId="2076136392"/>
            <ac:spMk id="253" creationId="{AC3971A1-15BE-4D69-B0A6-330A6F6D3942}"/>
          </ac:spMkLst>
        </pc:spChg>
        <pc:spChg chg="mod">
          <ac:chgData name="Hugo Bernier" userId="846ef6cd-3f11-462c-a4be-44fff9f1a751" providerId="ADAL" clId="{D17C5BBD-D33E-4D23-8E25-B310B3326571}" dt="2021-12-21T04:44:58.412" v="95" actId="27803"/>
          <ac:spMkLst>
            <pc:docMk/>
            <pc:sldMk cId="4070501225" sldId="2076136392"/>
            <ac:spMk id="254" creationId="{AA8264E4-08B0-4AB7-8535-D5C8635B05B4}"/>
          </ac:spMkLst>
        </pc:spChg>
        <pc:spChg chg="mod">
          <ac:chgData name="Hugo Bernier" userId="846ef6cd-3f11-462c-a4be-44fff9f1a751" providerId="ADAL" clId="{D17C5BBD-D33E-4D23-8E25-B310B3326571}" dt="2021-12-21T04:44:58.412" v="95" actId="27803"/>
          <ac:spMkLst>
            <pc:docMk/>
            <pc:sldMk cId="4070501225" sldId="2076136392"/>
            <ac:spMk id="255" creationId="{51496CB6-BF03-4AD7-ABEE-69785201186F}"/>
          </ac:spMkLst>
        </pc:spChg>
        <pc:spChg chg="mod">
          <ac:chgData name="Hugo Bernier" userId="846ef6cd-3f11-462c-a4be-44fff9f1a751" providerId="ADAL" clId="{D17C5BBD-D33E-4D23-8E25-B310B3326571}" dt="2021-12-21T04:44:58.412" v="95" actId="27803"/>
          <ac:spMkLst>
            <pc:docMk/>
            <pc:sldMk cId="4070501225" sldId="2076136392"/>
            <ac:spMk id="256" creationId="{A60E35EA-F075-4BDF-A5C0-908766BB0479}"/>
          </ac:spMkLst>
        </pc:spChg>
        <pc:spChg chg="mod">
          <ac:chgData name="Hugo Bernier" userId="846ef6cd-3f11-462c-a4be-44fff9f1a751" providerId="ADAL" clId="{D17C5BBD-D33E-4D23-8E25-B310B3326571}" dt="2021-12-21T04:44:58.412" v="95" actId="27803"/>
          <ac:spMkLst>
            <pc:docMk/>
            <pc:sldMk cId="4070501225" sldId="2076136392"/>
            <ac:spMk id="257" creationId="{78C51851-CE22-4739-A5F0-F16EE2BA8D8F}"/>
          </ac:spMkLst>
        </pc:spChg>
        <pc:spChg chg="mod">
          <ac:chgData name="Hugo Bernier" userId="846ef6cd-3f11-462c-a4be-44fff9f1a751" providerId="ADAL" clId="{D17C5BBD-D33E-4D23-8E25-B310B3326571}" dt="2021-12-21T04:44:58.412" v="95" actId="27803"/>
          <ac:spMkLst>
            <pc:docMk/>
            <pc:sldMk cId="4070501225" sldId="2076136392"/>
            <ac:spMk id="258" creationId="{5CCDF9D8-DE16-4088-80AC-B716521BA376}"/>
          </ac:spMkLst>
        </pc:spChg>
        <pc:spChg chg="mod">
          <ac:chgData name="Hugo Bernier" userId="846ef6cd-3f11-462c-a4be-44fff9f1a751" providerId="ADAL" clId="{D17C5BBD-D33E-4D23-8E25-B310B3326571}" dt="2021-12-21T04:44:58.412" v="95" actId="27803"/>
          <ac:spMkLst>
            <pc:docMk/>
            <pc:sldMk cId="4070501225" sldId="2076136392"/>
            <ac:spMk id="259" creationId="{49D95004-6BEE-4710-915F-A0E73711C37D}"/>
          </ac:spMkLst>
        </pc:spChg>
        <pc:spChg chg="mod">
          <ac:chgData name="Hugo Bernier" userId="846ef6cd-3f11-462c-a4be-44fff9f1a751" providerId="ADAL" clId="{D17C5BBD-D33E-4D23-8E25-B310B3326571}" dt="2021-12-21T04:44:58.412" v="95" actId="27803"/>
          <ac:spMkLst>
            <pc:docMk/>
            <pc:sldMk cId="4070501225" sldId="2076136392"/>
            <ac:spMk id="260" creationId="{D1D8C1FA-1CC5-4DB8-B4C9-A95C9D6D26F8}"/>
          </ac:spMkLst>
        </pc:spChg>
        <pc:spChg chg="mod">
          <ac:chgData name="Hugo Bernier" userId="846ef6cd-3f11-462c-a4be-44fff9f1a751" providerId="ADAL" clId="{D17C5BBD-D33E-4D23-8E25-B310B3326571}" dt="2021-12-21T04:44:58.412" v="95" actId="27803"/>
          <ac:spMkLst>
            <pc:docMk/>
            <pc:sldMk cId="4070501225" sldId="2076136392"/>
            <ac:spMk id="261" creationId="{1BB03A40-0324-4800-A646-C4946C32391B}"/>
          </ac:spMkLst>
        </pc:spChg>
        <pc:spChg chg="mod">
          <ac:chgData name="Hugo Bernier" userId="846ef6cd-3f11-462c-a4be-44fff9f1a751" providerId="ADAL" clId="{D17C5BBD-D33E-4D23-8E25-B310B3326571}" dt="2021-12-21T04:44:58.412" v="95" actId="27803"/>
          <ac:spMkLst>
            <pc:docMk/>
            <pc:sldMk cId="4070501225" sldId="2076136392"/>
            <ac:spMk id="263" creationId="{2993DDE4-F060-4ED7-BEBE-71E4902638A6}"/>
          </ac:spMkLst>
        </pc:spChg>
        <pc:spChg chg="mod">
          <ac:chgData name="Hugo Bernier" userId="846ef6cd-3f11-462c-a4be-44fff9f1a751" providerId="ADAL" clId="{D17C5BBD-D33E-4D23-8E25-B310B3326571}" dt="2021-12-21T04:44:58.412" v="95" actId="27803"/>
          <ac:spMkLst>
            <pc:docMk/>
            <pc:sldMk cId="4070501225" sldId="2076136392"/>
            <ac:spMk id="264" creationId="{899845C8-90EC-4000-A18E-12DE1632961C}"/>
          </ac:spMkLst>
        </pc:spChg>
        <pc:spChg chg="mod">
          <ac:chgData name="Hugo Bernier" userId="846ef6cd-3f11-462c-a4be-44fff9f1a751" providerId="ADAL" clId="{D17C5BBD-D33E-4D23-8E25-B310B3326571}" dt="2021-12-21T04:44:58.412" v="95" actId="27803"/>
          <ac:spMkLst>
            <pc:docMk/>
            <pc:sldMk cId="4070501225" sldId="2076136392"/>
            <ac:spMk id="266" creationId="{0C9D2F63-93CE-44B4-A990-74D91C131F85}"/>
          </ac:spMkLst>
        </pc:spChg>
        <pc:spChg chg="mod">
          <ac:chgData name="Hugo Bernier" userId="846ef6cd-3f11-462c-a4be-44fff9f1a751" providerId="ADAL" clId="{D17C5BBD-D33E-4D23-8E25-B310B3326571}" dt="2021-12-21T04:44:58.412" v="95" actId="27803"/>
          <ac:spMkLst>
            <pc:docMk/>
            <pc:sldMk cId="4070501225" sldId="2076136392"/>
            <ac:spMk id="267" creationId="{6281E906-23B3-4944-8078-63AA7D13EBF0}"/>
          </ac:spMkLst>
        </pc:spChg>
        <pc:spChg chg="mod">
          <ac:chgData name="Hugo Bernier" userId="846ef6cd-3f11-462c-a4be-44fff9f1a751" providerId="ADAL" clId="{D17C5BBD-D33E-4D23-8E25-B310B3326571}" dt="2021-12-21T04:44:58.412" v="95" actId="27803"/>
          <ac:spMkLst>
            <pc:docMk/>
            <pc:sldMk cId="4070501225" sldId="2076136392"/>
            <ac:spMk id="269" creationId="{19C3D51A-5935-472F-B766-F1DCEB3BA136}"/>
          </ac:spMkLst>
        </pc:spChg>
        <pc:spChg chg="mod">
          <ac:chgData name="Hugo Bernier" userId="846ef6cd-3f11-462c-a4be-44fff9f1a751" providerId="ADAL" clId="{D17C5BBD-D33E-4D23-8E25-B310B3326571}" dt="2021-12-21T04:44:58.412" v="95" actId="27803"/>
          <ac:spMkLst>
            <pc:docMk/>
            <pc:sldMk cId="4070501225" sldId="2076136392"/>
            <ac:spMk id="270" creationId="{553060D8-B008-4D7C-9AC0-09218EEC87F0}"/>
          </ac:spMkLst>
        </pc:spChg>
        <pc:spChg chg="mod">
          <ac:chgData name="Hugo Bernier" userId="846ef6cd-3f11-462c-a4be-44fff9f1a751" providerId="ADAL" clId="{D17C5BBD-D33E-4D23-8E25-B310B3326571}" dt="2021-12-21T04:44:58.412" v="95" actId="27803"/>
          <ac:spMkLst>
            <pc:docMk/>
            <pc:sldMk cId="4070501225" sldId="2076136392"/>
            <ac:spMk id="272" creationId="{D96B1C21-FC67-4054-BB75-E745797FD514}"/>
          </ac:spMkLst>
        </pc:spChg>
        <pc:spChg chg="mod">
          <ac:chgData name="Hugo Bernier" userId="846ef6cd-3f11-462c-a4be-44fff9f1a751" providerId="ADAL" clId="{D17C5BBD-D33E-4D23-8E25-B310B3326571}" dt="2021-12-21T04:44:58.412" v="95" actId="27803"/>
          <ac:spMkLst>
            <pc:docMk/>
            <pc:sldMk cId="4070501225" sldId="2076136392"/>
            <ac:spMk id="273" creationId="{C37242FD-9959-458B-A7C7-33FC6F6C1061}"/>
          </ac:spMkLst>
        </pc:spChg>
        <pc:spChg chg="mod">
          <ac:chgData name="Hugo Bernier" userId="846ef6cd-3f11-462c-a4be-44fff9f1a751" providerId="ADAL" clId="{D17C5BBD-D33E-4D23-8E25-B310B3326571}" dt="2021-12-21T04:44:58.412" v="95" actId="27803"/>
          <ac:spMkLst>
            <pc:docMk/>
            <pc:sldMk cId="4070501225" sldId="2076136392"/>
            <ac:spMk id="275" creationId="{DD75B77B-032D-4366-B9E1-2AB03664AF6C}"/>
          </ac:spMkLst>
        </pc:spChg>
        <pc:spChg chg="mod">
          <ac:chgData name="Hugo Bernier" userId="846ef6cd-3f11-462c-a4be-44fff9f1a751" providerId="ADAL" clId="{D17C5BBD-D33E-4D23-8E25-B310B3326571}" dt="2021-12-21T04:44:58.412" v="95" actId="27803"/>
          <ac:spMkLst>
            <pc:docMk/>
            <pc:sldMk cId="4070501225" sldId="2076136392"/>
            <ac:spMk id="276" creationId="{58F4F523-CF14-4CB4-B699-6CBFD275E4B8}"/>
          </ac:spMkLst>
        </pc:spChg>
        <pc:spChg chg="mod">
          <ac:chgData name="Hugo Bernier" userId="846ef6cd-3f11-462c-a4be-44fff9f1a751" providerId="ADAL" clId="{D17C5BBD-D33E-4D23-8E25-B310B3326571}" dt="2021-12-21T04:44:58.412" v="95" actId="27803"/>
          <ac:spMkLst>
            <pc:docMk/>
            <pc:sldMk cId="4070501225" sldId="2076136392"/>
            <ac:spMk id="278" creationId="{19F8E143-42A7-4766-B0AC-9E79714D258F}"/>
          </ac:spMkLst>
        </pc:spChg>
        <pc:spChg chg="mod">
          <ac:chgData name="Hugo Bernier" userId="846ef6cd-3f11-462c-a4be-44fff9f1a751" providerId="ADAL" clId="{D17C5BBD-D33E-4D23-8E25-B310B3326571}" dt="2021-12-21T04:44:58.412" v="95" actId="27803"/>
          <ac:spMkLst>
            <pc:docMk/>
            <pc:sldMk cId="4070501225" sldId="2076136392"/>
            <ac:spMk id="279" creationId="{CE5929DF-52D1-4C6C-BF13-3B7391A08411}"/>
          </ac:spMkLst>
        </pc:spChg>
        <pc:spChg chg="mod">
          <ac:chgData name="Hugo Bernier" userId="846ef6cd-3f11-462c-a4be-44fff9f1a751" providerId="ADAL" clId="{D17C5BBD-D33E-4D23-8E25-B310B3326571}" dt="2021-12-21T04:44:58.412" v="95" actId="27803"/>
          <ac:spMkLst>
            <pc:docMk/>
            <pc:sldMk cId="4070501225" sldId="2076136392"/>
            <ac:spMk id="282" creationId="{05F4E81B-68E1-4625-8251-433C7B461066}"/>
          </ac:spMkLst>
        </pc:spChg>
        <pc:spChg chg="mod">
          <ac:chgData name="Hugo Bernier" userId="846ef6cd-3f11-462c-a4be-44fff9f1a751" providerId="ADAL" clId="{D17C5BBD-D33E-4D23-8E25-B310B3326571}" dt="2021-12-21T04:44:58.412" v="95" actId="27803"/>
          <ac:spMkLst>
            <pc:docMk/>
            <pc:sldMk cId="4070501225" sldId="2076136392"/>
            <ac:spMk id="283" creationId="{64C1EA0C-0FF4-482D-8F9D-469F3563D058}"/>
          </ac:spMkLst>
        </pc:spChg>
        <pc:spChg chg="mod">
          <ac:chgData name="Hugo Bernier" userId="846ef6cd-3f11-462c-a4be-44fff9f1a751" providerId="ADAL" clId="{D17C5BBD-D33E-4D23-8E25-B310B3326571}" dt="2021-12-21T04:44:58.412" v="95" actId="27803"/>
          <ac:spMkLst>
            <pc:docMk/>
            <pc:sldMk cId="4070501225" sldId="2076136392"/>
            <ac:spMk id="284" creationId="{CA596374-5E31-484F-BAE7-73D6D8B03339}"/>
          </ac:spMkLst>
        </pc:spChg>
        <pc:spChg chg="mod">
          <ac:chgData name="Hugo Bernier" userId="846ef6cd-3f11-462c-a4be-44fff9f1a751" providerId="ADAL" clId="{D17C5BBD-D33E-4D23-8E25-B310B3326571}" dt="2021-12-21T04:44:58.412" v="95" actId="27803"/>
          <ac:spMkLst>
            <pc:docMk/>
            <pc:sldMk cId="4070501225" sldId="2076136392"/>
            <ac:spMk id="285" creationId="{772C081F-CE5F-4C14-9EAA-141BCBAE32C4}"/>
          </ac:spMkLst>
        </pc:spChg>
        <pc:spChg chg="mod">
          <ac:chgData name="Hugo Bernier" userId="846ef6cd-3f11-462c-a4be-44fff9f1a751" providerId="ADAL" clId="{D17C5BBD-D33E-4D23-8E25-B310B3326571}" dt="2021-12-21T04:44:58.412" v="95" actId="27803"/>
          <ac:spMkLst>
            <pc:docMk/>
            <pc:sldMk cId="4070501225" sldId="2076136392"/>
            <ac:spMk id="286" creationId="{16210EF9-CDC2-48B7-8D79-0C3851A1FEE0}"/>
          </ac:spMkLst>
        </pc:spChg>
        <pc:spChg chg="mod">
          <ac:chgData name="Hugo Bernier" userId="846ef6cd-3f11-462c-a4be-44fff9f1a751" providerId="ADAL" clId="{D17C5BBD-D33E-4D23-8E25-B310B3326571}" dt="2021-12-21T04:44:58.412" v="95" actId="27803"/>
          <ac:spMkLst>
            <pc:docMk/>
            <pc:sldMk cId="4070501225" sldId="2076136392"/>
            <ac:spMk id="288" creationId="{EBEA05BE-A906-4994-91F1-09EDDA39656A}"/>
          </ac:spMkLst>
        </pc:spChg>
        <pc:spChg chg="mod">
          <ac:chgData name="Hugo Bernier" userId="846ef6cd-3f11-462c-a4be-44fff9f1a751" providerId="ADAL" clId="{D17C5BBD-D33E-4D23-8E25-B310B3326571}" dt="2021-12-21T04:44:58.412" v="95" actId="27803"/>
          <ac:spMkLst>
            <pc:docMk/>
            <pc:sldMk cId="4070501225" sldId="2076136392"/>
            <ac:spMk id="289" creationId="{B6A7EEB4-84B6-4923-915B-2D8147609185}"/>
          </ac:spMkLst>
        </pc:spChg>
        <pc:spChg chg="mod">
          <ac:chgData name="Hugo Bernier" userId="846ef6cd-3f11-462c-a4be-44fff9f1a751" providerId="ADAL" clId="{D17C5BBD-D33E-4D23-8E25-B310B3326571}" dt="2021-12-21T04:44:58.412" v="95" actId="27803"/>
          <ac:spMkLst>
            <pc:docMk/>
            <pc:sldMk cId="4070501225" sldId="2076136392"/>
            <ac:spMk id="290" creationId="{910C2FFD-E922-4362-9850-57B4FD587378}"/>
          </ac:spMkLst>
        </pc:spChg>
        <pc:spChg chg="mod">
          <ac:chgData name="Hugo Bernier" userId="846ef6cd-3f11-462c-a4be-44fff9f1a751" providerId="ADAL" clId="{D17C5BBD-D33E-4D23-8E25-B310B3326571}" dt="2021-12-21T04:44:58.412" v="95" actId="27803"/>
          <ac:spMkLst>
            <pc:docMk/>
            <pc:sldMk cId="4070501225" sldId="2076136392"/>
            <ac:spMk id="291" creationId="{D58F8662-3740-4FB2-AD9A-93FED28CB45E}"/>
          </ac:spMkLst>
        </pc:spChg>
        <pc:spChg chg="mod">
          <ac:chgData name="Hugo Bernier" userId="846ef6cd-3f11-462c-a4be-44fff9f1a751" providerId="ADAL" clId="{D17C5BBD-D33E-4D23-8E25-B310B3326571}" dt="2021-12-21T04:44:58.412" v="95" actId="27803"/>
          <ac:spMkLst>
            <pc:docMk/>
            <pc:sldMk cId="4070501225" sldId="2076136392"/>
            <ac:spMk id="292" creationId="{C541B087-A29C-4FAA-8FDC-60255D588A43}"/>
          </ac:spMkLst>
        </pc:spChg>
        <pc:spChg chg="mod">
          <ac:chgData name="Hugo Bernier" userId="846ef6cd-3f11-462c-a4be-44fff9f1a751" providerId="ADAL" clId="{D17C5BBD-D33E-4D23-8E25-B310B3326571}" dt="2021-12-21T04:44:58.412" v="95" actId="27803"/>
          <ac:spMkLst>
            <pc:docMk/>
            <pc:sldMk cId="4070501225" sldId="2076136392"/>
            <ac:spMk id="294" creationId="{6819A865-2DF4-41EF-9CE8-1742E039C28A}"/>
          </ac:spMkLst>
        </pc:spChg>
        <pc:spChg chg="mod">
          <ac:chgData name="Hugo Bernier" userId="846ef6cd-3f11-462c-a4be-44fff9f1a751" providerId="ADAL" clId="{D17C5BBD-D33E-4D23-8E25-B310B3326571}" dt="2021-12-21T04:44:58.412" v="95" actId="27803"/>
          <ac:spMkLst>
            <pc:docMk/>
            <pc:sldMk cId="4070501225" sldId="2076136392"/>
            <ac:spMk id="295" creationId="{B1A99904-D8E6-4564-9A49-86B524EDB635}"/>
          </ac:spMkLst>
        </pc:spChg>
        <pc:spChg chg="mod">
          <ac:chgData name="Hugo Bernier" userId="846ef6cd-3f11-462c-a4be-44fff9f1a751" providerId="ADAL" clId="{D17C5BBD-D33E-4D23-8E25-B310B3326571}" dt="2021-12-21T04:44:58.412" v="95" actId="27803"/>
          <ac:spMkLst>
            <pc:docMk/>
            <pc:sldMk cId="4070501225" sldId="2076136392"/>
            <ac:spMk id="296" creationId="{04761ADA-9164-4A15-955B-F71965C03501}"/>
          </ac:spMkLst>
        </pc:spChg>
        <pc:spChg chg="mod">
          <ac:chgData name="Hugo Bernier" userId="846ef6cd-3f11-462c-a4be-44fff9f1a751" providerId="ADAL" clId="{D17C5BBD-D33E-4D23-8E25-B310B3326571}" dt="2021-12-21T04:44:58.412" v="95" actId="27803"/>
          <ac:spMkLst>
            <pc:docMk/>
            <pc:sldMk cId="4070501225" sldId="2076136392"/>
            <ac:spMk id="297" creationId="{BF15A599-F395-41AD-94E7-6C5C619339CF}"/>
          </ac:spMkLst>
        </pc:spChg>
        <pc:spChg chg="mod">
          <ac:chgData name="Hugo Bernier" userId="846ef6cd-3f11-462c-a4be-44fff9f1a751" providerId="ADAL" clId="{D17C5BBD-D33E-4D23-8E25-B310B3326571}" dt="2021-12-21T04:44:58.412" v="95" actId="27803"/>
          <ac:spMkLst>
            <pc:docMk/>
            <pc:sldMk cId="4070501225" sldId="2076136392"/>
            <ac:spMk id="298" creationId="{BC487C2B-2301-40BC-A8B6-E33835550E9C}"/>
          </ac:spMkLst>
        </pc:spChg>
        <pc:spChg chg="mod">
          <ac:chgData name="Hugo Bernier" userId="846ef6cd-3f11-462c-a4be-44fff9f1a751" providerId="ADAL" clId="{D17C5BBD-D33E-4D23-8E25-B310B3326571}" dt="2021-12-21T04:44:58.412" v="95" actId="27803"/>
          <ac:spMkLst>
            <pc:docMk/>
            <pc:sldMk cId="4070501225" sldId="2076136392"/>
            <ac:spMk id="300" creationId="{789CD7E9-E112-4162-9220-6EEB3C6D7EC0}"/>
          </ac:spMkLst>
        </pc:spChg>
        <pc:spChg chg="mod">
          <ac:chgData name="Hugo Bernier" userId="846ef6cd-3f11-462c-a4be-44fff9f1a751" providerId="ADAL" clId="{D17C5BBD-D33E-4D23-8E25-B310B3326571}" dt="2021-12-21T04:44:58.412" v="95" actId="27803"/>
          <ac:spMkLst>
            <pc:docMk/>
            <pc:sldMk cId="4070501225" sldId="2076136392"/>
            <ac:spMk id="301" creationId="{886E42E1-265D-4F30-9EAE-5AA9127849B7}"/>
          </ac:spMkLst>
        </pc:spChg>
        <pc:spChg chg="mod">
          <ac:chgData name="Hugo Bernier" userId="846ef6cd-3f11-462c-a4be-44fff9f1a751" providerId="ADAL" clId="{D17C5BBD-D33E-4D23-8E25-B310B3326571}" dt="2021-12-21T04:44:58.412" v="95" actId="27803"/>
          <ac:spMkLst>
            <pc:docMk/>
            <pc:sldMk cId="4070501225" sldId="2076136392"/>
            <ac:spMk id="302" creationId="{90AA0CE9-E56B-452D-963A-263C2D707F14}"/>
          </ac:spMkLst>
        </pc:spChg>
        <pc:spChg chg="mod">
          <ac:chgData name="Hugo Bernier" userId="846ef6cd-3f11-462c-a4be-44fff9f1a751" providerId="ADAL" clId="{D17C5BBD-D33E-4D23-8E25-B310B3326571}" dt="2021-12-21T04:44:58.412" v="95" actId="27803"/>
          <ac:spMkLst>
            <pc:docMk/>
            <pc:sldMk cId="4070501225" sldId="2076136392"/>
            <ac:spMk id="303" creationId="{2217863D-D37E-4E51-A4FA-65895F06424D}"/>
          </ac:spMkLst>
        </pc:spChg>
        <pc:spChg chg="mod">
          <ac:chgData name="Hugo Bernier" userId="846ef6cd-3f11-462c-a4be-44fff9f1a751" providerId="ADAL" clId="{D17C5BBD-D33E-4D23-8E25-B310B3326571}" dt="2021-12-21T04:44:58.412" v="95" actId="27803"/>
          <ac:spMkLst>
            <pc:docMk/>
            <pc:sldMk cId="4070501225" sldId="2076136392"/>
            <ac:spMk id="304" creationId="{C6B2A958-0E97-4D77-AAC7-EE330662CBC2}"/>
          </ac:spMkLst>
        </pc:spChg>
        <pc:spChg chg="mod">
          <ac:chgData name="Hugo Bernier" userId="846ef6cd-3f11-462c-a4be-44fff9f1a751" providerId="ADAL" clId="{D17C5BBD-D33E-4D23-8E25-B310B3326571}" dt="2021-12-21T04:44:58.412" v="95" actId="27803"/>
          <ac:spMkLst>
            <pc:docMk/>
            <pc:sldMk cId="4070501225" sldId="2076136392"/>
            <ac:spMk id="306" creationId="{6564851C-76C9-4994-A40B-F10AA45BFB56}"/>
          </ac:spMkLst>
        </pc:spChg>
        <pc:spChg chg="mod">
          <ac:chgData name="Hugo Bernier" userId="846ef6cd-3f11-462c-a4be-44fff9f1a751" providerId="ADAL" clId="{D17C5BBD-D33E-4D23-8E25-B310B3326571}" dt="2021-12-21T04:44:58.412" v="95" actId="27803"/>
          <ac:spMkLst>
            <pc:docMk/>
            <pc:sldMk cId="4070501225" sldId="2076136392"/>
            <ac:spMk id="307" creationId="{E2D392B5-44D1-4524-B36F-FC1B7E86D9EF}"/>
          </ac:spMkLst>
        </pc:spChg>
        <pc:spChg chg="mod">
          <ac:chgData name="Hugo Bernier" userId="846ef6cd-3f11-462c-a4be-44fff9f1a751" providerId="ADAL" clId="{D17C5BBD-D33E-4D23-8E25-B310B3326571}" dt="2021-12-21T04:44:58.412" v="95" actId="27803"/>
          <ac:spMkLst>
            <pc:docMk/>
            <pc:sldMk cId="4070501225" sldId="2076136392"/>
            <ac:spMk id="308" creationId="{5DC8ADEE-7419-4827-858E-BFCAB9E9E416}"/>
          </ac:spMkLst>
        </pc:spChg>
        <pc:spChg chg="mod">
          <ac:chgData name="Hugo Bernier" userId="846ef6cd-3f11-462c-a4be-44fff9f1a751" providerId="ADAL" clId="{D17C5BBD-D33E-4D23-8E25-B310B3326571}" dt="2021-12-21T04:44:58.412" v="95" actId="27803"/>
          <ac:spMkLst>
            <pc:docMk/>
            <pc:sldMk cId="4070501225" sldId="2076136392"/>
            <ac:spMk id="309" creationId="{50E32462-B5EC-4DB1-B459-A9D6A1C4E51F}"/>
          </ac:spMkLst>
        </pc:spChg>
        <pc:spChg chg="mod">
          <ac:chgData name="Hugo Bernier" userId="846ef6cd-3f11-462c-a4be-44fff9f1a751" providerId="ADAL" clId="{D17C5BBD-D33E-4D23-8E25-B310B3326571}" dt="2021-12-21T04:44:58.412" v="95" actId="27803"/>
          <ac:spMkLst>
            <pc:docMk/>
            <pc:sldMk cId="4070501225" sldId="2076136392"/>
            <ac:spMk id="310" creationId="{519D9BDF-A180-4264-A376-4620EC06890C}"/>
          </ac:spMkLst>
        </pc:spChg>
        <pc:spChg chg="mod">
          <ac:chgData name="Hugo Bernier" userId="846ef6cd-3f11-462c-a4be-44fff9f1a751" providerId="ADAL" clId="{D17C5BBD-D33E-4D23-8E25-B310B3326571}" dt="2021-12-21T04:44:58.412" v="95" actId="27803"/>
          <ac:spMkLst>
            <pc:docMk/>
            <pc:sldMk cId="4070501225" sldId="2076136392"/>
            <ac:spMk id="312" creationId="{7CB322CB-CDCC-4210-B933-B42295A495F3}"/>
          </ac:spMkLst>
        </pc:spChg>
        <pc:spChg chg="mod">
          <ac:chgData name="Hugo Bernier" userId="846ef6cd-3f11-462c-a4be-44fff9f1a751" providerId="ADAL" clId="{D17C5BBD-D33E-4D23-8E25-B310B3326571}" dt="2021-12-21T04:44:58.412" v="95" actId="27803"/>
          <ac:spMkLst>
            <pc:docMk/>
            <pc:sldMk cId="4070501225" sldId="2076136392"/>
            <ac:spMk id="313" creationId="{9DB780C7-4939-46E5-A6DE-4957711CB287}"/>
          </ac:spMkLst>
        </pc:spChg>
        <pc:spChg chg="mod">
          <ac:chgData name="Hugo Bernier" userId="846ef6cd-3f11-462c-a4be-44fff9f1a751" providerId="ADAL" clId="{D17C5BBD-D33E-4D23-8E25-B310B3326571}" dt="2021-12-21T04:44:58.412" v="95" actId="27803"/>
          <ac:spMkLst>
            <pc:docMk/>
            <pc:sldMk cId="4070501225" sldId="2076136392"/>
            <ac:spMk id="314" creationId="{6D1C76AB-C558-4B99-8926-29097B340354}"/>
          </ac:spMkLst>
        </pc:spChg>
        <pc:spChg chg="mod">
          <ac:chgData name="Hugo Bernier" userId="846ef6cd-3f11-462c-a4be-44fff9f1a751" providerId="ADAL" clId="{D17C5BBD-D33E-4D23-8E25-B310B3326571}" dt="2021-12-21T04:44:58.412" v="95" actId="27803"/>
          <ac:spMkLst>
            <pc:docMk/>
            <pc:sldMk cId="4070501225" sldId="2076136392"/>
            <ac:spMk id="315" creationId="{B656CF7B-015A-4539-8B7D-E7F3A2C82320}"/>
          </ac:spMkLst>
        </pc:spChg>
        <pc:spChg chg="mod">
          <ac:chgData name="Hugo Bernier" userId="846ef6cd-3f11-462c-a4be-44fff9f1a751" providerId="ADAL" clId="{D17C5BBD-D33E-4D23-8E25-B310B3326571}" dt="2021-12-21T04:44:58.412" v="95" actId="27803"/>
          <ac:spMkLst>
            <pc:docMk/>
            <pc:sldMk cId="4070501225" sldId="2076136392"/>
            <ac:spMk id="316" creationId="{F6783875-B9CE-4A8E-BD26-7AB4F47E4D86}"/>
          </ac:spMkLst>
        </pc:spChg>
        <pc:spChg chg="mod">
          <ac:chgData name="Hugo Bernier" userId="846ef6cd-3f11-462c-a4be-44fff9f1a751" providerId="ADAL" clId="{D17C5BBD-D33E-4D23-8E25-B310B3326571}" dt="2021-12-21T04:44:58.412" v="95" actId="27803"/>
          <ac:spMkLst>
            <pc:docMk/>
            <pc:sldMk cId="4070501225" sldId="2076136392"/>
            <ac:spMk id="317" creationId="{979DFEB7-AC62-40A8-8796-C751D92D1C86}"/>
          </ac:spMkLst>
        </pc:spChg>
        <pc:spChg chg="mod">
          <ac:chgData name="Hugo Bernier" userId="846ef6cd-3f11-462c-a4be-44fff9f1a751" providerId="ADAL" clId="{D17C5BBD-D33E-4D23-8E25-B310B3326571}" dt="2021-12-21T04:44:58.412" v="95" actId="27803"/>
          <ac:spMkLst>
            <pc:docMk/>
            <pc:sldMk cId="4070501225" sldId="2076136392"/>
            <ac:spMk id="318" creationId="{818DAD1B-C2A9-48B8-86C4-7BA998BEC921}"/>
          </ac:spMkLst>
        </pc:spChg>
        <pc:spChg chg="mod">
          <ac:chgData name="Hugo Bernier" userId="846ef6cd-3f11-462c-a4be-44fff9f1a751" providerId="ADAL" clId="{D17C5BBD-D33E-4D23-8E25-B310B3326571}" dt="2021-12-21T04:44:58.412" v="95" actId="27803"/>
          <ac:spMkLst>
            <pc:docMk/>
            <pc:sldMk cId="4070501225" sldId="2076136392"/>
            <ac:spMk id="321" creationId="{998A91EA-FE8B-4BEE-8312-9E1B0E7AF298}"/>
          </ac:spMkLst>
        </pc:spChg>
        <pc:spChg chg="mod">
          <ac:chgData name="Hugo Bernier" userId="846ef6cd-3f11-462c-a4be-44fff9f1a751" providerId="ADAL" clId="{D17C5BBD-D33E-4D23-8E25-B310B3326571}" dt="2021-12-21T04:44:58.412" v="95" actId="27803"/>
          <ac:spMkLst>
            <pc:docMk/>
            <pc:sldMk cId="4070501225" sldId="2076136392"/>
            <ac:spMk id="322" creationId="{8E3D332B-FDB2-4FDA-BBD8-E46C78552CBC}"/>
          </ac:spMkLst>
        </pc:spChg>
        <pc:spChg chg="mod">
          <ac:chgData name="Hugo Bernier" userId="846ef6cd-3f11-462c-a4be-44fff9f1a751" providerId="ADAL" clId="{D17C5BBD-D33E-4D23-8E25-B310B3326571}" dt="2021-12-21T04:44:58.412" v="95" actId="27803"/>
          <ac:spMkLst>
            <pc:docMk/>
            <pc:sldMk cId="4070501225" sldId="2076136392"/>
            <ac:spMk id="323" creationId="{3DC7BCF7-44EE-450C-8336-E7AC80F1392E}"/>
          </ac:spMkLst>
        </pc:spChg>
        <pc:spChg chg="mod">
          <ac:chgData name="Hugo Bernier" userId="846ef6cd-3f11-462c-a4be-44fff9f1a751" providerId="ADAL" clId="{D17C5BBD-D33E-4D23-8E25-B310B3326571}" dt="2021-12-21T04:44:58.412" v="95" actId="27803"/>
          <ac:spMkLst>
            <pc:docMk/>
            <pc:sldMk cId="4070501225" sldId="2076136392"/>
            <ac:spMk id="325" creationId="{BD4C4DFE-ED11-46CF-8771-E56CC61E63CC}"/>
          </ac:spMkLst>
        </pc:spChg>
        <pc:spChg chg="mod">
          <ac:chgData name="Hugo Bernier" userId="846ef6cd-3f11-462c-a4be-44fff9f1a751" providerId="ADAL" clId="{D17C5BBD-D33E-4D23-8E25-B310B3326571}" dt="2021-12-21T04:44:58.412" v="95" actId="27803"/>
          <ac:spMkLst>
            <pc:docMk/>
            <pc:sldMk cId="4070501225" sldId="2076136392"/>
            <ac:spMk id="326" creationId="{74D6533D-67D6-4989-A321-92C9F92093D1}"/>
          </ac:spMkLst>
        </pc:spChg>
        <pc:spChg chg="mod">
          <ac:chgData name="Hugo Bernier" userId="846ef6cd-3f11-462c-a4be-44fff9f1a751" providerId="ADAL" clId="{D17C5BBD-D33E-4D23-8E25-B310B3326571}" dt="2021-12-21T04:44:58.412" v="95" actId="27803"/>
          <ac:spMkLst>
            <pc:docMk/>
            <pc:sldMk cId="4070501225" sldId="2076136392"/>
            <ac:spMk id="327" creationId="{C6B70FC7-11F0-4FF2-B18F-508CE0B4A8CB}"/>
          </ac:spMkLst>
        </pc:spChg>
        <pc:spChg chg="mod">
          <ac:chgData name="Hugo Bernier" userId="846ef6cd-3f11-462c-a4be-44fff9f1a751" providerId="ADAL" clId="{D17C5BBD-D33E-4D23-8E25-B310B3326571}" dt="2021-12-21T04:44:58.412" v="95" actId="27803"/>
          <ac:spMkLst>
            <pc:docMk/>
            <pc:sldMk cId="4070501225" sldId="2076136392"/>
            <ac:spMk id="329" creationId="{50B0E40C-34A4-4D94-B14B-299FD22631C0}"/>
          </ac:spMkLst>
        </pc:spChg>
        <pc:spChg chg="mod">
          <ac:chgData name="Hugo Bernier" userId="846ef6cd-3f11-462c-a4be-44fff9f1a751" providerId="ADAL" clId="{D17C5BBD-D33E-4D23-8E25-B310B3326571}" dt="2021-12-21T04:44:58.412" v="95" actId="27803"/>
          <ac:spMkLst>
            <pc:docMk/>
            <pc:sldMk cId="4070501225" sldId="2076136392"/>
            <ac:spMk id="330" creationId="{798C6FF0-F028-49F2-9ADE-61BC5F626BBE}"/>
          </ac:spMkLst>
        </pc:spChg>
        <pc:spChg chg="mod">
          <ac:chgData name="Hugo Bernier" userId="846ef6cd-3f11-462c-a4be-44fff9f1a751" providerId="ADAL" clId="{D17C5BBD-D33E-4D23-8E25-B310B3326571}" dt="2021-12-21T04:44:58.412" v="95" actId="27803"/>
          <ac:spMkLst>
            <pc:docMk/>
            <pc:sldMk cId="4070501225" sldId="2076136392"/>
            <ac:spMk id="331" creationId="{47D72822-4D78-4585-BB5C-AC98D605B2A7}"/>
          </ac:spMkLst>
        </pc:spChg>
        <pc:spChg chg="mod">
          <ac:chgData name="Hugo Bernier" userId="846ef6cd-3f11-462c-a4be-44fff9f1a751" providerId="ADAL" clId="{D17C5BBD-D33E-4D23-8E25-B310B3326571}" dt="2021-12-21T04:44:58.412" v="95" actId="27803"/>
          <ac:spMkLst>
            <pc:docMk/>
            <pc:sldMk cId="4070501225" sldId="2076136392"/>
            <ac:spMk id="333" creationId="{4402FE5A-5718-4BAC-8808-46EAF7CDEC6A}"/>
          </ac:spMkLst>
        </pc:spChg>
        <pc:spChg chg="mod">
          <ac:chgData name="Hugo Bernier" userId="846ef6cd-3f11-462c-a4be-44fff9f1a751" providerId="ADAL" clId="{D17C5BBD-D33E-4D23-8E25-B310B3326571}" dt="2021-12-21T04:44:58.412" v="95" actId="27803"/>
          <ac:spMkLst>
            <pc:docMk/>
            <pc:sldMk cId="4070501225" sldId="2076136392"/>
            <ac:spMk id="334" creationId="{B1D990BC-11E5-4EFF-9F24-9BE42000E078}"/>
          </ac:spMkLst>
        </pc:spChg>
        <pc:spChg chg="mod">
          <ac:chgData name="Hugo Bernier" userId="846ef6cd-3f11-462c-a4be-44fff9f1a751" providerId="ADAL" clId="{D17C5BBD-D33E-4D23-8E25-B310B3326571}" dt="2021-12-21T04:44:58.412" v="95" actId="27803"/>
          <ac:spMkLst>
            <pc:docMk/>
            <pc:sldMk cId="4070501225" sldId="2076136392"/>
            <ac:spMk id="335" creationId="{A78E31F3-79A9-4914-8D80-62D1CA86BD1C}"/>
          </ac:spMkLst>
        </pc:spChg>
        <pc:spChg chg="mod">
          <ac:chgData name="Hugo Bernier" userId="846ef6cd-3f11-462c-a4be-44fff9f1a751" providerId="ADAL" clId="{D17C5BBD-D33E-4D23-8E25-B310B3326571}" dt="2021-12-21T04:44:58.412" v="95" actId="27803"/>
          <ac:spMkLst>
            <pc:docMk/>
            <pc:sldMk cId="4070501225" sldId="2076136392"/>
            <ac:spMk id="337" creationId="{C48ECCD8-9298-4D48-9CA0-580D1F3F45A5}"/>
          </ac:spMkLst>
        </pc:spChg>
        <pc:spChg chg="mod">
          <ac:chgData name="Hugo Bernier" userId="846ef6cd-3f11-462c-a4be-44fff9f1a751" providerId="ADAL" clId="{D17C5BBD-D33E-4D23-8E25-B310B3326571}" dt="2021-12-21T04:44:58.412" v="95" actId="27803"/>
          <ac:spMkLst>
            <pc:docMk/>
            <pc:sldMk cId="4070501225" sldId="2076136392"/>
            <ac:spMk id="338" creationId="{40884B1A-83CE-4BCB-97A7-CB5372D1A74B}"/>
          </ac:spMkLst>
        </pc:spChg>
        <pc:spChg chg="mod">
          <ac:chgData name="Hugo Bernier" userId="846ef6cd-3f11-462c-a4be-44fff9f1a751" providerId="ADAL" clId="{D17C5BBD-D33E-4D23-8E25-B310B3326571}" dt="2021-12-21T04:44:58.412" v="95" actId="27803"/>
          <ac:spMkLst>
            <pc:docMk/>
            <pc:sldMk cId="4070501225" sldId="2076136392"/>
            <ac:spMk id="339" creationId="{561B0984-12F4-4EA2-ADBF-660C48F4A8D7}"/>
          </ac:spMkLst>
        </pc:spChg>
        <pc:spChg chg="mod">
          <ac:chgData name="Hugo Bernier" userId="846ef6cd-3f11-462c-a4be-44fff9f1a751" providerId="ADAL" clId="{D17C5BBD-D33E-4D23-8E25-B310B3326571}" dt="2021-12-21T04:44:58.412" v="95" actId="27803"/>
          <ac:spMkLst>
            <pc:docMk/>
            <pc:sldMk cId="4070501225" sldId="2076136392"/>
            <ac:spMk id="341" creationId="{43DAC183-19A0-4592-A5A0-46752E33462F}"/>
          </ac:spMkLst>
        </pc:spChg>
        <pc:spChg chg="mod">
          <ac:chgData name="Hugo Bernier" userId="846ef6cd-3f11-462c-a4be-44fff9f1a751" providerId="ADAL" clId="{D17C5BBD-D33E-4D23-8E25-B310B3326571}" dt="2021-12-21T04:44:58.412" v="95" actId="27803"/>
          <ac:spMkLst>
            <pc:docMk/>
            <pc:sldMk cId="4070501225" sldId="2076136392"/>
            <ac:spMk id="342" creationId="{1732ECFC-A525-4048-A22E-EFED99DC545A}"/>
          </ac:spMkLst>
        </pc:spChg>
        <pc:spChg chg="mod">
          <ac:chgData name="Hugo Bernier" userId="846ef6cd-3f11-462c-a4be-44fff9f1a751" providerId="ADAL" clId="{D17C5BBD-D33E-4D23-8E25-B310B3326571}" dt="2021-12-21T04:44:58.412" v="95" actId="27803"/>
          <ac:spMkLst>
            <pc:docMk/>
            <pc:sldMk cId="4070501225" sldId="2076136392"/>
            <ac:spMk id="343" creationId="{CCBD2300-09E4-4E0B-AD0D-17E13F011103}"/>
          </ac:spMkLst>
        </pc:spChg>
        <pc:spChg chg="mod">
          <ac:chgData name="Hugo Bernier" userId="846ef6cd-3f11-462c-a4be-44fff9f1a751" providerId="ADAL" clId="{D17C5BBD-D33E-4D23-8E25-B310B3326571}" dt="2021-12-21T04:44:58.412" v="95" actId="27803"/>
          <ac:spMkLst>
            <pc:docMk/>
            <pc:sldMk cId="4070501225" sldId="2076136392"/>
            <ac:spMk id="345" creationId="{1C2CD199-3103-4ADB-B7CA-1E41B2E060CF}"/>
          </ac:spMkLst>
        </pc:spChg>
        <pc:spChg chg="mod">
          <ac:chgData name="Hugo Bernier" userId="846ef6cd-3f11-462c-a4be-44fff9f1a751" providerId="ADAL" clId="{D17C5BBD-D33E-4D23-8E25-B310B3326571}" dt="2021-12-21T04:44:58.412" v="95" actId="27803"/>
          <ac:spMkLst>
            <pc:docMk/>
            <pc:sldMk cId="4070501225" sldId="2076136392"/>
            <ac:spMk id="346" creationId="{90ACAED1-AC17-4DAB-B432-494B3194F870}"/>
          </ac:spMkLst>
        </pc:spChg>
        <pc:spChg chg="mod">
          <ac:chgData name="Hugo Bernier" userId="846ef6cd-3f11-462c-a4be-44fff9f1a751" providerId="ADAL" clId="{D17C5BBD-D33E-4D23-8E25-B310B3326571}" dt="2021-12-21T04:44:58.412" v="95" actId="27803"/>
          <ac:spMkLst>
            <pc:docMk/>
            <pc:sldMk cId="4070501225" sldId="2076136392"/>
            <ac:spMk id="347" creationId="{435BFCAC-738F-42FE-BA03-66B79BED640F}"/>
          </ac:spMkLst>
        </pc:spChg>
        <pc:spChg chg="mod">
          <ac:chgData name="Hugo Bernier" userId="846ef6cd-3f11-462c-a4be-44fff9f1a751" providerId="ADAL" clId="{D17C5BBD-D33E-4D23-8E25-B310B3326571}" dt="2021-12-21T04:44:58.412" v="95" actId="27803"/>
          <ac:spMkLst>
            <pc:docMk/>
            <pc:sldMk cId="4070501225" sldId="2076136392"/>
            <ac:spMk id="349" creationId="{69368DAE-B16B-4BB3-8000-FA26ABEDBCAA}"/>
          </ac:spMkLst>
        </pc:spChg>
        <pc:spChg chg="mod">
          <ac:chgData name="Hugo Bernier" userId="846ef6cd-3f11-462c-a4be-44fff9f1a751" providerId="ADAL" clId="{D17C5BBD-D33E-4D23-8E25-B310B3326571}" dt="2021-12-21T04:44:58.412" v="95" actId="27803"/>
          <ac:spMkLst>
            <pc:docMk/>
            <pc:sldMk cId="4070501225" sldId="2076136392"/>
            <ac:spMk id="350" creationId="{C3AA306B-BEA7-4581-9296-494BC7C4CF8A}"/>
          </ac:spMkLst>
        </pc:spChg>
        <pc:spChg chg="mod">
          <ac:chgData name="Hugo Bernier" userId="846ef6cd-3f11-462c-a4be-44fff9f1a751" providerId="ADAL" clId="{D17C5BBD-D33E-4D23-8E25-B310B3326571}" dt="2021-12-21T04:44:58.412" v="95" actId="27803"/>
          <ac:spMkLst>
            <pc:docMk/>
            <pc:sldMk cId="4070501225" sldId="2076136392"/>
            <ac:spMk id="351" creationId="{12B345FD-C7FB-4429-B8E2-BC53B5E3523C}"/>
          </ac:spMkLst>
        </pc:spChg>
        <pc:spChg chg="mod">
          <ac:chgData name="Hugo Bernier" userId="846ef6cd-3f11-462c-a4be-44fff9f1a751" providerId="ADAL" clId="{D17C5BBD-D33E-4D23-8E25-B310B3326571}" dt="2021-12-21T04:44:58.412" v="95" actId="27803"/>
          <ac:spMkLst>
            <pc:docMk/>
            <pc:sldMk cId="4070501225" sldId="2076136392"/>
            <ac:spMk id="353" creationId="{DD1D3A69-558A-4684-928A-F323526BBCE4}"/>
          </ac:spMkLst>
        </pc:spChg>
        <pc:spChg chg="mod">
          <ac:chgData name="Hugo Bernier" userId="846ef6cd-3f11-462c-a4be-44fff9f1a751" providerId="ADAL" clId="{D17C5BBD-D33E-4D23-8E25-B310B3326571}" dt="2021-12-21T04:44:58.412" v="95" actId="27803"/>
          <ac:spMkLst>
            <pc:docMk/>
            <pc:sldMk cId="4070501225" sldId="2076136392"/>
            <ac:spMk id="354" creationId="{C88BCA4D-AD83-47CA-993C-0EFBF3010C55}"/>
          </ac:spMkLst>
        </pc:spChg>
        <pc:spChg chg="mod">
          <ac:chgData name="Hugo Bernier" userId="846ef6cd-3f11-462c-a4be-44fff9f1a751" providerId="ADAL" clId="{D17C5BBD-D33E-4D23-8E25-B310B3326571}" dt="2021-12-21T04:44:58.412" v="95" actId="27803"/>
          <ac:spMkLst>
            <pc:docMk/>
            <pc:sldMk cId="4070501225" sldId="2076136392"/>
            <ac:spMk id="355" creationId="{2320F60A-FC24-44B9-BE1E-C52FA3818795}"/>
          </ac:spMkLst>
        </pc:spChg>
        <pc:spChg chg="mod">
          <ac:chgData name="Hugo Bernier" userId="846ef6cd-3f11-462c-a4be-44fff9f1a751" providerId="ADAL" clId="{D17C5BBD-D33E-4D23-8E25-B310B3326571}" dt="2021-12-21T04:44:58.412" v="95" actId="27803"/>
          <ac:spMkLst>
            <pc:docMk/>
            <pc:sldMk cId="4070501225" sldId="2076136392"/>
            <ac:spMk id="357" creationId="{546DC915-669F-4F79-A42E-CF4C193E907F}"/>
          </ac:spMkLst>
        </pc:spChg>
        <pc:spChg chg="mod">
          <ac:chgData name="Hugo Bernier" userId="846ef6cd-3f11-462c-a4be-44fff9f1a751" providerId="ADAL" clId="{D17C5BBD-D33E-4D23-8E25-B310B3326571}" dt="2021-12-21T04:44:58.412" v="95" actId="27803"/>
          <ac:spMkLst>
            <pc:docMk/>
            <pc:sldMk cId="4070501225" sldId="2076136392"/>
            <ac:spMk id="358" creationId="{01F12B4A-0FCB-445E-A338-0DC064252749}"/>
          </ac:spMkLst>
        </pc:spChg>
        <pc:spChg chg="mod">
          <ac:chgData name="Hugo Bernier" userId="846ef6cd-3f11-462c-a4be-44fff9f1a751" providerId="ADAL" clId="{D17C5BBD-D33E-4D23-8E25-B310B3326571}" dt="2021-12-21T04:44:58.412" v="95" actId="27803"/>
          <ac:spMkLst>
            <pc:docMk/>
            <pc:sldMk cId="4070501225" sldId="2076136392"/>
            <ac:spMk id="359" creationId="{B52792E1-E74E-40B9-80BB-120F0D9D9EEE}"/>
          </ac:spMkLst>
        </pc:spChg>
        <pc:spChg chg="mod">
          <ac:chgData name="Hugo Bernier" userId="846ef6cd-3f11-462c-a4be-44fff9f1a751" providerId="ADAL" clId="{D17C5BBD-D33E-4D23-8E25-B310B3326571}" dt="2021-12-21T04:44:58.412" v="95" actId="27803"/>
          <ac:spMkLst>
            <pc:docMk/>
            <pc:sldMk cId="4070501225" sldId="2076136392"/>
            <ac:spMk id="361" creationId="{921B1DEE-E1F1-4D9D-9AB2-DA077CFF1692}"/>
          </ac:spMkLst>
        </pc:spChg>
        <pc:spChg chg="mod">
          <ac:chgData name="Hugo Bernier" userId="846ef6cd-3f11-462c-a4be-44fff9f1a751" providerId="ADAL" clId="{D17C5BBD-D33E-4D23-8E25-B310B3326571}" dt="2021-12-21T04:44:58.412" v="95" actId="27803"/>
          <ac:spMkLst>
            <pc:docMk/>
            <pc:sldMk cId="4070501225" sldId="2076136392"/>
            <ac:spMk id="362" creationId="{695BB37F-590C-4C2E-9CE2-FA11D77A1238}"/>
          </ac:spMkLst>
        </pc:spChg>
        <pc:spChg chg="mod">
          <ac:chgData name="Hugo Bernier" userId="846ef6cd-3f11-462c-a4be-44fff9f1a751" providerId="ADAL" clId="{D17C5BBD-D33E-4D23-8E25-B310B3326571}" dt="2021-12-21T04:44:58.412" v="95" actId="27803"/>
          <ac:spMkLst>
            <pc:docMk/>
            <pc:sldMk cId="4070501225" sldId="2076136392"/>
            <ac:spMk id="363" creationId="{402EC784-1D51-4866-BD10-E1BD77BED0DF}"/>
          </ac:spMkLst>
        </pc:spChg>
        <pc:spChg chg="mod">
          <ac:chgData name="Hugo Bernier" userId="846ef6cd-3f11-462c-a4be-44fff9f1a751" providerId="ADAL" clId="{D17C5BBD-D33E-4D23-8E25-B310B3326571}" dt="2021-12-21T04:44:58.412" v="95" actId="27803"/>
          <ac:spMkLst>
            <pc:docMk/>
            <pc:sldMk cId="4070501225" sldId="2076136392"/>
            <ac:spMk id="365" creationId="{D17945B3-3CEF-4E86-8790-28A582959E6A}"/>
          </ac:spMkLst>
        </pc:spChg>
        <pc:spChg chg="mod">
          <ac:chgData name="Hugo Bernier" userId="846ef6cd-3f11-462c-a4be-44fff9f1a751" providerId="ADAL" clId="{D17C5BBD-D33E-4D23-8E25-B310B3326571}" dt="2021-12-21T04:44:58.412" v="95" actId="27803"/>
          <ac:spMkLst>
            <pc:docMk/>
            <pc:sldMk cId="4070501225" sldId="2076136392"/>
            <ac:spMk id="366" creationId="{733677F1-FBC6-4984-B965-60B12CBEAE9E}"/>
          </ac:spMkLst>
        </pc:spChg>
        <pc:spChg chg="mod">
          <ac:chgData name="Hugo Bernier" userId="846ef6cd-3f11-462c-a4be-44fff9f1a751" providerId="ADAL" clId="{D17C5BBD-D33E-4D23-8E25-B310B3326571}" dt="2021-12-21T04:44:58.412" v="95" actId="27803"/>
          <ac:spMkLst>
            <pc:docMk/>
            <pc:sldMk cId="4070501225" sldId="2076136392"/>
            <ac:spMk id="367" creationId="{6FDA3140-6AC8-4162-B1E4-7E7CD50E5E49}"/>
          </ac:spMkLst>
        </pc:spChg>
        <pc:spChg chg="mod">
          <ac:chgData name="Hugo Bernier" userId="846ef6cd-3f11-462c-a4be-44fff9f1a751" providerId="ADAL" clId="{D17C5BBD-D33E-4D23-8E25-B310B3326571}" dt="2021-12-21T04:44:58.412" v="95" actId="27803"/>
          <ac:spMkLst>
            <pc:docMk/>
            <pc:sldMk cId="4070501225" sldId="2076136392"/>
            <ac:spMk id="368" creationId="{F75ED75B-B9DD-49B1-AFD9-0EC5DCDD1ADE}"/>
          </ac:spMkLst>
        </pc:spChg>
        <pc:spChg chg="mod">
          <ac:chgData name="Hugo Bernier" userId="846ef6cd-3f11-462c-a4be-44fff9f1a751" providerId="ADAL" clId="{D17C5BBD-D33E-4D23-8E25-B310B3326571}" dt="2021-12-21T04:44:58.412" v="95" actId="27803"/>
          <ac:spMkLst>
            <pc:docMk/>
            <pc:sldMk cId="4070501225" sldId="2076136392"/>
            <ac:spMk id="369" creationId="{55D62FCE-7D05-4E26-B6D8-6F8A7CD72433}"/>
          </ac:spMkLst>
        </pc:spChg>
        <pc:spChg chg="mod">
          <ac:chgData name="Hugo Bernier" userId="846ef6cd-3f11-462c-a4be-44fff9f1a751" providerId="ADAL" clId="{D17C5BBD-D33E-4D23-8E25-B310B3326571}" dt="2021-12-21T04:44:58.412" v="95" actId="27803"/>
          <ac:spMkLst>
            <pc:docMk/>
            <pc:sldMk cId="4070501225" sldId="2076136392"/>
            <ac:spMk id="371" creationId="{BD86814F-2639-4D02-828B-C81812C57516}"/>
          </ac:spMkLst>
        </pc:spChg>
        <pc:spChg chg="mod">
          <ac:chgData name="Hugo Bernier" userId="846ef6cd-3f11-462c-a4be-44fff9f1a751" providerId="ADAL" clId="{D17C5BBD-D33E-4D23-8E25-B310B3326571}" dt="2021-12-21T04:44:58.412" v="95" actId="27803"/>
          <ac:spMkLst>
            <pc:docMk/>
            <pc:sldMk cId="4070501225" sldId="2076136392"/>
            <ac:spMk id="373" creationId="{A8064820-8C2E-4BA5-9DAC-9244EB9F6439}"/>
          </ac:spMkLst>
        </pc:spChg>
        <pc:spChg chg="mod">
          <ac:chgData name="Hugo Bernier" userId="846ef6cd-3f11-462c-a4be-44fff9f1a751" providerId="ADAL" clId="{D17C5BBD-D33E-4D23-8E25-B310B3326571}" dt="2021-12-21T04:44:58.412" v="95" actId="27803"/>
          <ac:spMkLst>
            <pc:docMk/>
            <pc:sldMk cId="4070501225" sldId="2076136392"/>
            <ac:spMk id="374" creationId="{66E06591-F7A2-4DED-9E02-54A6FB6608E6}"/>
          </ac:spMkLst>
        </pc:spChg>
        <pc:spChg chg="mod">
          <ac:chgData name="Hugo Bernier" userId="846ef6cd-3f11-462c-a4be-44fff9f1a751" providerId="ADAL" clId="{D17C5BBD-D33E-4D23-8E25-B310B3326571}" dt="2021-12-21T04:44:58.412" v="95" actId="27803"/>
          <ac:spMkLst>
            <pc:docMk/>
            <pc:sldMk cId="4070501225" sldId="2076136392"/>
            <ac:spMk id="375" creationId="{4B243B9D-BF35-43D6-BD6D-CF35DC0E7B36}"/>
          </ac:spMkLst>
        </pc:spChg>
        <pc:spChg chg="mod">
          <ac:chgData name="Hugo Bernier" userId="846ef6cd-3f11-462c-a4be-44fff9f1a751" providerId="ADAL" clId="{D17C5BBD-D33E-4D23-8E25-B310B3326571}" dt="2021-12-21T04:44:58.412" v="95" actId="27803"/>
          <ac:spMkLst>
            <pc:docMk/>
            <pc:sldMk cId="4070501225" sldId="2076136392"/>
            <ac:spMk id="376" creationId="{41935264-766F-4F18-8047-4AD164C2C755}"/>
          </ac:spMkLst>
        </pc:spChg>
        <pc:spChg chg="mod">
          <ac:chgData name="Hugo Bernier" userId="846ef6cd-3f11-462c-a4be-44fff9f1a751" providerId="ADAL" clId="{D17C5BBD-D33E-4D23-8E25-B310B3326571}" dt="2021-12-21T04:44:58.412" v="95" actId="27803"/>
          <ac:spMkLst>
            <pc:docMk/>
            <pc:sldMk cId="4070501225" sldId="2076136392"/>
            <ac:spMk id="378" creationId="{4C41F501-7406-4AD6-B1A9-7CA332F20C57}"/>
          </ac:spMkLst>
        </pc:spChg>
        <pc:spChg chg="mod">
          <ac:chgData name="Hugo Bernier" userId="846ef6cd-3f11-462c-a4be-44fff9f1a751" providerId="ADAL" clId="{D17C5BBD-D33E-4D23-8E25-B310B3326571}" dt="2021-12-21T04:44:58.412" v="95" actId="27803"/>
          <ac:spMkLst>
            <pc:docMk/>
            <pc:sldMk cId="4070501225" sldId="2076136392"/>
            <ac:spMk id="379" creationId="{790EB404-DB43-4CE2-AD28-3E2BDC64C83F}"/>
          </ac:spMkLst>
        </pc:spChg>
        <pc:spChg chg="mod">
          <ac:chgData name="Hugo Bernier" userId="846ef6cd-3f11-462c-a4be-44fff9f1a751" providerId="ADAL" clId="{D17C5BBD-D33E-4D23-8E25-B310B3326571}" dt="2021-12-21T04:44:58.412" v="95" actId="27803"/>
          <ac:spMkLst>
            <pc:docMk/>
            <pc:sldMk cId="4070501225" sldId="2076136392"/>
            <ac:spMk id="380" creationId="{0375973F-6BFC-48A3-B6C6-F546565C7289}"/>
          </ac:spMkLst>
        </pc:spChg>
        <pc:spChg chg="mod">
          <ac:chgData name="Hugo Bernier" userId="846ef6cd-3f11-462c-a4be-44fff9f1a751" providerId="ADAL" clId="{D17C5BBD-D33E-4D23-8E25-B310B3326571}" dt="2021-12-21T04:44:58.412" v="95" actId="27803"/>
          <ac:spMkLst>
            <pc:docMk/>
            <pc:sldMk cId="4070501225" sldId="2076136392"/>
            <ac:spMk id="381" creationId="{617AB4A8-33CF-4FA9-A7DE-977383D75480}"/>
          </ac:spMkLst>
        </pc:spChg>
        <pc:spChg chg="mod">
          <ac:chgData name="Hugo Bernier" userId="846ef6cd-3f11-462c-a4be-44fff9f1a751" providerId="ADAL" clId="{D17C5BBD-D33E-4D23-8E25-B310B3326571}" dt="2021-12-21T04:44:58.412" v="95" actId="27803"/>
          <ac:spMkLst>
            <pc:docMk/>
            <pc:sldMk cId="4070501225" sldId="2076136392"/>
            <ac:spMk id="383" creationId="{B9E3A22A-3D57-48BA-BC06-2CDA1AAEBFB7}"/>
          </ac:spMkLst>
        </pc:spChg>
        <pc:spChg chg="mod">
          <ac:chgData name="Hugo Bernier" userId="846ef6cd-3f11-462c-a4be-44fff9f1a751" providerId="ADAL" clId="{D17C5BBD-D33E-4D23-8E25-B310B3326571}" dt="2021-12-21T04:44:58.412" v="95" actId="27803"/>
          <ac:spMkLst>
            <pc:docMk/>
            <pc:sldMk cId="4070501225" sldId="2076136392"/>
            <ac:spMk id="384" creationId="{65E916BA-80CD-4016-B099-CF044AE4A738}"/>
          </ac:spMkLst>
        </pc:spChg>
        <pc:spChg chg="mod">
          <ac:chgData name="Hugo Bernier" userId="846ef6cd-3f11-462c-a4be-44fff9f1a751" providerId="ADAL" clId="{D17C5BBD-D33E-4D23-8E25-B310B3326571}" dt="2021-12-21T04:44:58.412" v="95" actId="27803"/>
          <ac:spMkLst>
            <pc:docMk/>
            <pc:sldMk cId="4070501225" sldId="2076136392"/>
            <ac:spMk id="385" creationId="{21A38F49-6BEC-4DC4-B75E-51593703AF4A}"/>
          </ac:spMkLst>
        </pc:spChg>
        <pc:spChg chg="mod">
          <ac:chgData name="Hugo Bernier" userId="846ef6cd-3f11-462c-a4be-44fff9f1a751" providerId="ADAL" clId="{D17C5BBD-D33E-4D23-8E25-B310B3326571}" dt="2021-12-21T04:44:58.412" v="95" actId="27803"/>
          <ac:spMkLst>
            <pc:docMk/>
            <pc:sldMk cId="4070501225" sldId="2076136392"/>
            <ac:spMk id="386" creationId="{3AA68498-F2D0-41C0-8B50-A91DEB3FDC32}"/>
          </ac:spMkLst>
        </pc:spChg>
        <pc:spChg chg="mod">
          <ac:chgData name="Hugo Bernier" userId="846ef6cd-3f11-462c-a4be-44fff9f1a751" providerId="ADAL" clId="{D17C5BBD-D33E-4D23-8E25-B310B3326571}" dt="2021-12-21T04:44:58.412" v="95" actId="27803"/>
          <ac:spMkLst>
            <pc:docMk/>
            <pc:sldMk cId="4070501225" sldId="2076136392"/>
            <ac:spMk id="388" creationId="{2CEFAE64-8CFF-4228-8888-F2CDDD38EA43}"/>
          </ac:spMkLst>
        </pc:spChg>
        <pc:spChg chg="mod">
          <ac:chgData name="Hugo Bernier" userId="846ef6cd-3f11-462c-a4be-44fff9f1a751" providerId="ADAL" clId="{D17C5BBD-D33E-4D23-8E25-B310B3326571}" dt="2021-12-21T04:44:58.412" v="95" actId="27803"/>
          <ac:spMkLst>
            <pc:docMk/>
            <pc:sldMk cId="4070501225" sldId="2076136392"/>
            <ac:spMk id="389" creationId="{C0C7A3CB-4AFD-49D4-BD25-101E7A671A23}"/>
          </ac:spMkLst>
        </pc:spChg>
        <pc:spChg chg="mod">
          <ac:chgData name="Hugo Bernier" userId="846ef6cd-3f11-462c-a4be-44fff9f1a751" providerId="ADAL" clId="{D17C5BBD-D33E-4D23-8E25-B310B3326571}" dt="2021-12-21T04:44:58.412" v="95" actId="27803"/>
          <ac:spMkLst>
            <pc:docMk/>
            <pc:sldMk cId="4070501225" sldId="2076136392"/>
            <ac:spMk id="390" creationId="{9A8EBD7F-AC3D-4FE4-B645-9A31E48BC769}"/>
          </ac:spMkLst>
        </pc:spChg>
        <pc:spChg chg="mod">
          <ac:chgData name="Hugo Bernier" userId="846ef6cd-3f11-462c-a4be-44fff9f1a751" providerId="ADAL" clId="{D17C5BBD-D33E-4D23-8E25-B310B3326571}" dt="2021-12-21T04:44:58.412" v="95" actId="27803"/>
          <ac:spMkLst>
            <pc:docMk/>
            <pc:sldMk cId="4070501225" sldId="2076136392"/>
            <ac:spMk id="391" creationId="{9C0C15E1-894F-4A39-9D24-D75B3983422A}"/>
          </ac:spMkLst>
        </pc:spChg>
        <pc:spChg chg="mod">
          <ac:chgData name="Hugo Bernier" userId="846ef6cd-3f11-462c-a4be-44fff9f1a751" providerId="ADAL" clId="{D17C5BBD-D33E-4D23-8E25-B310B3326571}" dt="2021-12-21T04:44:58.412" v="95" actId="27803"/>
          <ac:spMkLst>
            <pc:docMk/>
            <pc:sldMk cId="4070501225" sldId="2076136392"/>
            <ac:spMk id="393" creationId="{C76F40BC-EC9F-4EBC-8698-A5558BC74CDD}"/>
          </ac:spMkLst>
        </pc:spChg>
        <pc:spChg chg="mod">
          <ac:chgData name="Hugo Bernier" userId="846ef6cd-3f11-462c-a4be-44fff9f1a751" providerId="ADAL" clId="{D17C5BBD-D33E-4D23-8E25-B310B3326571}" dt="2021-12-21T04:44:58.412" v="95" actId="27803"/>
          <ac:spMkLst>
            <pc:docMk/>
            <pc:sldMk cId="4070501225" sldId="2076136392"/>
            <ac:spMk id="394" creationId="{309DBC4F-A37E-4865-BA32-303A022598A2}"/>
          </ac:spMkLst>
        </pc:spChg>
        <pc:spChg chg="mod">
          <ac:chgData name="Hugo Bernier" userId="846ef6cd-3f11-462c-a4be-44fff9f1a751" providerId="ADAL" clId="{D17C5BBD-D33E-4D23-8E25-B310B3326571}" dt="2021-12-21T04:44:58.412" v="95" actId="27803"/>
          <ac:spMkLst>
            <pc:docMk/>
            <pc:sldMk cId="4070501225" sldId="2076136392"/>
            <ac:spMk id="395" creationId="{FC5045DC-38EC-4F79-9A3B-8C42633972AC}"/>
          </ac:spMkLst>
        </pc:spChg>
        <pc:spChg chg="mod">
          <ac:chgData name="Hugo Bernier" userId="846ef6cd-3f11-462c-a4be-44fff9f1a751" providerId="ADAL" clId="{D17C5BBD-D33E-4D23-8E25-B310B3326571}" dt="2021-12-21T04:44:58.412" v="95" actId="27803"/>
          <ac:spMkLst>
            <pc:docMk/>
            <pc:sldMk cId="4070501225" sldId="2076136392"/>
            <ac:spMk id="396" creationId="{9609CC53-E678-4367-B165-71C454A72925}"/>
          </ac:spMkLst>
        </pc:spChg>
        <pc:spChg chg="mod">
          <ac:chgData name="Hugo Bernier" userId="846ef6cd-3f11-462c-a4be-44fff9f1a751" providerId="ADAL" clId="{D17C5BBD-D33E-4D23-8E25-B310B3326571}" dt="2021-12-21T04:44:58.412" v="95" actId="27803"/>
          <ac:spMkLst>
            <pc:docMk/>
            <pc:sldMk cId="4070501225" sldId="2076136392"/>
            <ac:spMk id="398" creationId="{A85C2373-EEDE-46F1-B73D-C256BA6DD4E7}"/>
          </ac:spMkLst>
        </pc:spChg>
        <pc:spChg chg="mod">
          <ac:chgData name="Hugo Bernier" userId="846ef6cd-3f11-462c-a4be-44fff9f1a751" providerId="ADAL" clId="{D17C5BBD-D33E-4D23-8E25-B310B3326571}" dt="2021-12-21T04:44:58.412" v="95" actId="27803"/>
          <ac:spMkLst>
            <pc:docMk/>
            <pc:sldMk cId="4070501225" sldId="2076136392"/>
            <ac:spMk id="399" creationId="{5CAB4240-85D2-4450-BA4D-CEDA3777B2AF}"/>
          </ac:spMkLst>
        </pc:spChg>
        <pc:spChg chg="mod">
          <ac:chgData name="Hugo Bernier" userId="846ef6cd-3f11-462c-a4be-44fff9f1a751" providerId="ADAL" clId="{D17C5BBD-D33E-4D23-8E25-B310B3326571}" dt="2021-12-21T04:44:58.412" v="95" actId="27803"/>
          <ac:spMkLst>
            <pc:docMk/>
            <pc:sldMk cId="4070501225" sldId="2076136392"/>
            <ac:spMk id="400" creationId="{8826FF2F-AE01-4498-8EE8-2379E2348CFB}"/>
          </ac:spMkLst>
        </pc:spChg>
        <pc:spChg chg="mod">
          <ac:chgData name="Hugo Bernier" userId="846ef6cd-3f11-462c-a4be-44fff9f1a751" providerId="ADAL" clId="{D17C5BBD-D33E-4D23-8E25-B310B3326571}" dt="2021-12-21T04:44:58.412" v="95" actId="27803"/>
          <ac:spMkLst>
            <pc:docMk/>
            <pc:sldMk cId="4070501225" sldId="2076136392"/>
            <ac:spMk id="401" creationId="{B825E374-93B0-49F2-97AB-11B74CB42A38}"/>
          </ac:spMkLst>
        </pc:spChg>
        <pc:spChg chg="mod">
          <ac:chgData name="Hugo Bernier" userId="846ef6cd-3f11-462c-a4be-44fff9f1a751" providerId="ADAL" clId="{D17C5BBD-D33E-4D23-8E25-B310B3326571}" dt="2021-12-21T04:44:58.412" v="95" actId="27803"/>
          <ac:spMkLst>
            <pc:docMk/>
            <pc:sldMk cId="4070501225" sldId="2076136392"/>
            <ac:spMk id="403" creationId="{F08DA891-0C83-4B15-ACFE-B71B7C983868}"/>
          </ac:spMkLst>
        </pc:spChg>
        <pc:spChg chg="mod">
          <ac:chgData name="Hugo Bernier" userId="846ef6cd-3f11-462c-a4be-44fff9f1a751" providerId="ADAL" clId="{D17C5BBD-D33E-4D23-8E25-B310B3326571}" dt="2021-12-21T04:44:58.412" v="95" actId="27803"/>
          <ac:spMkLst>
            <pc:docMk/>
            <pc:sldMk cId="4070501225" sldId="2076136392"/>
            <ac:spMk id="406" creationId="{81B9F82E-F2CE-41C5-8ED4-760062725EA7}"/>
          </ac:spMkLst>
        </pc:spChg>
        <pc:spChg chg="mod">
          <ac:chgData name="Hugo Bernier" userId="846ef6cd-3f11-462c-a4be-44fff9f1a751" providerId="ADAL" clId="{D17C5BBD-D33E-4D23-8E25-B310B3326571}" dt="2021-12-21T04:44:58.412" v="95" actId="27803"/>
          <ac:spMkLst>
            <pc:docMk/>
            <pc:sldMk cId="4070501225" sldId="2076136392"/>
            <ac:spMk id="407" creationId="{DB4D61BF-F2C2-424F-8135-09334B7553F1}"/>
          </ac:spMkLst>
        </pc:spChg>
        <pc:spChg chg="mod">
          <ac:chgData name="Hugo Bernier" userId="846ef6cd-3f11-462c-a4be-44fff9f1a751" providerId="ADAL" clId="{D17C5BBD-D33E-4D23-8E25-B310B3326571}" dt="2021-12-21T04:44:58.412" v="95" actId="27803"/>
          <ac:spMkLst>
            <pc:docMk/>
            <pc:sldMk cId="4070501225" sldId="2076136392"/>
            <ac:spMk id="409" creationId="{3DE15994-9946-44C8-8BC9-C3BD4E1AD6EA}"/>
          </ac:spMkLst>
        </pc:spChg>
        <pc:spChg chg="mod">
          <ac:chgData name="Hugo Bernier" userId="846ef6cd-3f11-462c-a4be-44fff9f1a751" providerId="ADAL" clId="{D17C5BBD-D33E-4D23-8E25-B310B3326571}" dt="2021-12-21T04:44:58.412" v="95" actId="27803"/>
          <ac:spMkLst>
            <pc:docMk/>
            <pc:sldMk cId="4070501225" sldId="2076136392"/>
            <ac:spMk id="410" creationId="{2E8BA5BE-0D6F-41EA-993C-9691BB94A19B}"/>
          </ac:spMkLst>
        </pc:spChg>
        <pc:spChg chg="mod">
          <ac:chgData name="Hugo Bernier" userId="846ef6cd-3f11-462c-a4be-44fff9f1a751" providerId="ADAL" clId="{D17C5BBD-D33E-4D23-8E25-B310B3326571}" dt="2021-12-21T04:44:58.412" v="95" actId="27803"/>
          <ac:spMkLst>
            <pc:docMk/>
            <pc:sldMk cId="4070501225" sldId="2076136392"/>
            <ac:spMk id="411" creationId="{E8248291-EB7A-4872-8730-7E7D6848058C}"/>
          </ac:spMkLst>
        </pc:spChg>
        <pc:spChg chg="mod">
          <ac:chgData name="Hugo Bernier" userId="846ef6cd-3f11-462c-a4be-44fff9f1a751" providerId="ADAL" clId="{D17C5BBD-D33E-4D23-8E25-B310B3326571}" dt="2021-12-21T04:44:58.412" v="95" actId="27803"/>
          <ac:spMkLst>
            <pc:docMk/>
            <pc:sldMk cId="4070501225" sldId="2076136392"/>
            <ac:spMk id="412" creationId="{CD041431-C9A7-4E0E-8199-0D46C8A1481E}"/>
          </ac:spMkLst>
        </pc:spChg>
        <pc:spChg chg="mod">
          <ac:chgData name="Hugo Bernier" userId="846ef6cd-3f11-462c-a4be-44fff9f1a751" providerId="ADAL" clId="{D17C5BBD-D33E-4D23-8E25-B310B3326571}" dt="2021-12-21T04:44:58.412" v="95" actId="27803"/>
          <ac:spMkLst>
            <pc:docMk/>
            <pc:sldMk cId="4070501225" sldId="2076136392"/>
            <ac:spMk id="415" creationId="{B71665A7-CF4C-4873-B362-03331EBE1300}"/>
          </ac:spMkLst>
        </pc:spChg>
        <pc:spChg chg="mod">
          <ac:chgData name="Hugo Bernier" userId="846ef6cd-3f11-462c-a4be-44fff9f1a751" providerId="ADAL" clId="{D17C5BBD-D33E-4D23-8E25-B310B3326571}" dt="2021-12-21T04:44:58.412" v="95" actId="27803"/>
          <ac:spMkLst>
            <pc:docMk/>
            <pc:sldMk cId="4070501225" sldId="2076136392"/>
            <ac:spMk id="416" creationId="{15CDBAE6-12DF-420F-92E6-046DDBF450A3}"/>
          </ac:spMkLst>
        </pc:spChg>
        <pc:spChg chg="mod">
          <ac:chgData name="Hugo Bernier" userId="846ef6cd-3f11-462c-a4be-44fff9f1a751" providerId="ADAL" clId="{D17C5BBD-D33E-4D23-8E25-B310B3326571}" dt="2021-12-21T04:44:58.412" v="95" actId="27803"/>
          <ac:spMkLst>
            <pc:docMk/>
            <pc:sldMk cId="4070501225" sldId="2076136392"/>
            <ac:spMk id="418" creationId="{C8C3CA98-C295-4677-A060-4074749C1952}"/>
          </ac:spMkLst>
        </pc:spChg>
        <pc:spChg chg="mod">
          <ac:chgData name="Hugo Bernier" userId="846ef6cd-3f11-462c-a4be-44fff9f1a751" providerId="ADAL" clId="{D17C5BBD-D33E-4D23-8E25-B310B3326571}" dt="2021-12-21T04:44:58.412" v="95" actId="27803"/>
          <ac:spMkLst>
            <pc:docMk/>
            <pc:sldMk cId="4070501225" sldId="2076136392"/>
            <ac:spMk id="419" creationId="{0C67F6D4-F0A5-4742-B26F-2C55DDF68443}"/>
          </ac:spMkLst>
        </pc:spChg>
        <pc:spChg chg="mod">
          <ac:chgData name="Hugo Bernier" userId="846ef6cd-3f11-462c-a4be-44fff9f1a751" providerId="ADAL" clId="{D17C5BBD-D33E-4D23-8E25-B310B3326571}" dt="2021-12-21T04:44:58.412" v="95" actId="27803"/>
          <ac:spMkLst>
            <pc:docMk/>
            <pc:sldMk cId="4070501225" sldId="2076136392"/>
            <ac:spMk id="420" creationId="{DA52C752-2209-467F-9DFF-0267A56BBDBA}"/>
          </ac:spMkLst>
        </pc:spChg>
        <pc:spChg chg="mod">
          <ac:chgData name="Hugo Bernier" userId="846ef6cd-3f11-462c-a4be-44fff9f1a751" providerId="ADAL" clId="{D17C5BBD-D33E-4D23-8E25-B310B3326571}" dt="2021-12-21T04:44:58.412" v="95" actId="27803"/>
          <ac:spMkLst>
            <pc:docMk/>
            <pc:sldMk cId="4070501225" sldId="2076136392"/>
            <ac:spMk id="421" creationId="{7511E1CB-F3A0-410D-9810-B3735969DD14}"/>
          </ac:spMkLst>
        </pc:spChg>
        <pc:spChg chg="mod">
          <ac:chgData name="Hugo Bernier" userId="846ef6cd-3f11-462c-a4be-44fff9f1a751" providerId="ADAL" clId="{D17C5BBD-D33E-4D23-8E25-B310B3326571}" dt="2021-12-21T04:44:58.412" v="95" actId="27803"/>
          <ac:spMkLst>
            <pc:docMk/>
            <pc:sldMk cId="4070501225" sldId="2076136392"/>
            <ac:spMk id="424" creationId="{232B0CA0-2C4A-443B-B425-4954C7B8512C}"/>
          </ac:spMkLst>
        </pc:spChg>
        <pc:spChg chg="mod">
          <ac:chgData name="Hugo Bernier" userId="846ef6cd-3f11-462c-a4be-44fff9f1a751" providerId="ADAL" clId="{D17C5BBD-D33E-4D23-8E25-B310B3326571}" dt="2021-12-21T04:44:58.412" v="95" actId="27803"/>
          <ac:spMkLst>
            <pc:docMk/>
            <pc:sldMk cId="4070501225" sldId="2076136392"/>
            <ac:spMk id="425" creationId="{B2A3E51E-2382-4BCC-BA54-4753515F8857}"/>
          </ac:spMkLst>
        </pc:spChg>
        <pc:spChg chg="mod">
          <ac:chgData name="Hugo Bernier" userId="846ef6cd-3f11-462c-a4be-44fff9f1a751" providerId="ADAL" clId="{D17C5BBD-D33E-4D23-8E25-B310B3326571}" dt="2021-12-21T04:44:58.412" v="95" actId="27803"/>
          <ac:spMkLst>
            <pc:docMk/>
            <pc:sldMk cId="4070501225" sldId="2076136392"/>
            <ac:spMk id="427" creationId="{BF8D8ADD-FC3A-4400-AEA5-B0A67488E0E0}"/>
          </ac:spMkLst>
        </pc:spChg>
        <pc:spChg chg="mod">
          <ac:chgData name="Hugo Bernier" userId="846ef6cd-3f11-462c-a4be-44fff9f1a751" providerId="ADAL" clId="{D17C5BBD-D33E-4D23-8E25-B310B3326571}" dt="2021-12-21T04:44:58.412" v="95" actId="27803"/>
          <ac:spMkLst>
            <pc:docMk/>
            <pc:sldMk cId="4070501225" sldId="2076136392"/>
            <ac:spMk id="428" creationId="{84E2758C-E534-49BC-8264-711F99168DEA}"/>
          </ac:spMkLst>
        </pc:spChg>
        <pc:spChg chg="mod">
          <ac:chgData name="Hugo Bernier" userId="846ef6cd-3f11-462c-a4be-44fff9f1a751" providerId="ADAL" clId="{D17C5BBD-D33E-4D23-8E25-B310B3326571}" dt="2021-12-21T04:44:58.412" v="95" actId="27803"/>
          <ac:spMkLst>
            <pc:docMk/>
            <pc:sldMk cId="4070501225" sldId="2076136392"/>
            <ac:spMk id="429" creationId="{B75B06FC-37FD-4B23-B6EA-D80F2B64BD17}"/>
          </ac:spMkLst>
        </pc:spChg>
        <pc:spChg chg="mod">
          <ac:chgData name="Hugo Bernier" userId="846ef6cd-3f11-462c-a4be-44fff9f1a751" providerId="ADAL" clId="{D17C5BBD-D33E-4D23-8E25-B310B3326571}" dt="2021-12-21T04:44:58.412" v="95" actId="27803"/>
          <ac:spMkLst>
            <pc:docMk/>
            <pc:sldMk cId="4070501225" sldId="2076136392"/>
            <ac:spMk id="430" creationId="{9A9A61D3-4E97-4F9A-87D7-A05B7BAA40B7}"/>
          </ac:spMkLst>
        </pc:spChg>
        <pc:spChg chg="mod">
          <ac:chgData name="Hugo Bernier" userId="846ef6cd-3f11-462c-a4be-44fff9f1a751" providerId="ADAL" clId="{D17C5BBD-D33E-4D23-8E25-B310B3326571}" dt="2021-12-21T04:44:58.412" v="95" actId="27803"/>
          <ac:spMkLst>
            <pc:docMk/>
            <pc:sldMk cId="4070501225" sldId="2076136392"/>
            <ac:spMk id="433" creationId="{6986617E-C137-4B8C-A43A-BCDFA7B6D1F6}"/>
          </ac:spMkLst>
        </pc:spChg>
        <pc:spChg chg="mod">
          <ac:chgData name="Hugo Bernier" userId="846ef6cd-3f11-462c-a4be-44fff9f1a751" providerId="ADAL" clId="{D17C5BBD-D33E-4D23-8E25-B310B3326571}" dt="2021-12-21T04:44:58.412" v="95" actId="27803"/>
          <ac:spMkLst>
            <pc:docMk/>
            <pc:sldMk cId="4070501225" sldId="2076136392"/>
            <ac:spMk id="434" creationId="{BBE6DA1E-4095-4BC5-8491-CDB2E119E568}"/>
          </ac:spMkLst>
        </pc:spChg>
        <pc:spChg chg="mod">
          <ac:chgData name="Hugo Bernier" userId="846ef6cd-3f11-462c-a4be-44fff9f1a751" providerId="ADAL" clId="{D17C5BBD-D33E-4D23-8E25-B310B3326571}" dt="2021-12-21T04:44:58.412" v="95" actId="27803"/>
          <ac:spMkLst>
            <pc:docMk/>
            <pc:sldMk cId="4070501225" sldId="2076136392"/>
            <ac:spMk id="436" creationId="{D6491FF5-AB96-48A3-A439-50EFB7247D2D}"/>
          </ac:spMkLst>
        </pc:spChg>
        <pc:spChg chg="mod">
          <ac:chgData name="Hugo Bernier" userId="846ef6cd-3f11-462c-a4be-44fff9f1a751" providerId="ADAL" clId="{D17C5BBD-D33E-4D23-8E25-B310B3326571}" dt="2021-12-21T04:44:58.412" v="95" actId="27803"/>
          <ac:spMkLst>
            <pc:docMk/>
            <pc:sldMk cId="4070501225" sldId="2076136392"/>
            <ac:spMk id="437" creationId="{73BECD86-D10C-45AA-936F-0D1D904CB83D}"/>
          </ac:spMkLst>
        </pc:spChg>
        <pc:spChg chg="mod">
          <ac:chgData name="Hugo Bernier" userId="846ef6cd-3f11-462c-a4be-44fff9f1a751" providerId="ADAL" clId="{D17C5BBD-D33E-4D23-8E25-B310B3326571}" dt="2021-12-21T04:44:58.412" v="95" actId="27803"/>
          <ac:spMkLst>
            <pc:docMk/>
            <pc:sldMk cId="4070501225" sldId="2076136392"/>
            <ac:spMk id="438" creationId="{B9B9A180-8D7C-4268-9AD3-655807D34432}"/>
          </ac:spMkLst>
        </pc:spChg>
        <pc:spChg chg="mod">
          <ac:chgData name="Hugo Bernier" userId="846ef6cd-3f11-462c-a4be-44fff9f1a751" providerId="ADAL" clId="{D17C5BBD-D33E-4D23-8E25-B310B3326571}" dt="2021-12-21T04:44:58.412" v="95" actId="27803"/>
          <ac:spMkLst>
            <pc:docMk/>
            <pc:sldMk cId="4070501225" sldId="2076136392"/>
            <ac:spMk id="439" creationId="{71CD8136-DF2E-4D7C-B5D2-469FC4C2C015}"/>
          </ac:spMkLst>
        </pc:spChg>
        <pc:spChg chg="mod">
          <ac:chgData name="Hugo Bernier" userId="846ef6cd-3f11-462c-a4be-44fff9f1a751" providerId="ADAL" clId="{D17C5BBD-D33E-4D23-8E25-B310B3326571}" dt="2021-12-21T04:44:58.412" v="95" actId="27803"/>
          <ac:spMkLst>
            <pc:docMk/>
            <pc:sldMk cId="4070501225" sldId="2076136392"/>
            <ac:spMk id="442" creationId="{5F42A2F0-4EA1-460C-8431-604736E08CE8}"/>
          </ac:spMkLst>
        </pc:spChg>
        <pc:spChg chg="mod">
          <ac:chgData name="Hugo Bernier" userId="846ef6cd-3f11-462c-a4be-44fff9f1a751" providerId="ADAL" clId="{D17C5BBD-D33E-4D23-8E25-B310B3326571}" dt="2021-12-21T04:44:58.412" v="95" actId="27803"/>
          <ac:spMkLst>
            <pc:docMk/>
            <pc:sldMk cId="4070501225" sldId="2076136392"/>
            <ac:spMk id="443" creationId="{D45F1C54-E4B3-4EA0-8BD4-8642AB0D3AEE}"/>
          </ac:spMkLst>
        </pc:spChg>
        <pc:spChg chg="mod">
          <ac:chgData name="Hugo Bernier" userId="846ef6cd-3f11-462c-a4be-44fff9f1a751" providerId="ADAL" clId="{D17C5BBD-D33E-4D23-8E25-B310B3326571}" dt="2021-12-21T04:44:58.412" v="95" actId="27803"/>
          <ac:spMkLst>
            <pc:docMk/>
            <pc:sldMk cId="4070501225" sldId="2076136392"/>
            <ac:spMk id="445" creationId="{5B65CD3B-CD36-49F1-AF23-318A2E17026F}"/>
          </ac:spMkLst>
        </pc:spChg>
        <pc:spChg chg="mod">
          <ac:chgData name="Hugo Bernier" userId="846ef6cd-3f11-462c-a4be-44fff9f1a751" providerId="ADAL" clId="{D17C5BBD-D33E-4D23-8E25-B310B3326571}" dt="2021-12-21T04:44:58.412" v="95" actId="27803"/>
          <ac:spMkLst>
            <pc:docMk/>
            <pc:sldMk cId="4070501225" sldId="2076136392"/>
            <ac:spMk id="446" creationId="{62B6471A-ADF6-419A-8757-2A615C8DBC59}"/>
          </ac:spMkLst>
        </pc:spChg>
        <pc:spChg chg="mod">
          <ac:chgData name="Hugo Bernier" userId="846ef6cd-3f11-462c-a4be-44fff9f1a751" providerId="ADAL" clId="{D17C5BBD-D33E-4D23-8E25-B310B3326571}" dt="2021-12-21T04:44:58.412" v="95" actId="27803"/>
          <ac:spMkLst>
            <pc:docMk/>
            <pc:sldMk cId="4070501225" sldId="2076136392"/>
            <ac:spMk id="447" creationId="{FDED3BEE-5961-4ABA-ACBD-3666F0B3F6AD}"/>
          </ac:spMkLst>
        </pc:spChg>
        <pc:spChg chg="mod">
          <ac:chgData name="Hugo Bernier" userId="846ef6cd-3f11-462c-a4be-44fff9f1a751" providerId="ADAL" clId="{D17C5BBD-D33E-4D23-8E25-B310B3326571}" dt="2021-12-21T04:44:58.412" v="95" actId="27803"/>
          <ac:spMkLst>
            <pc:docMk/>
            <pc:sldMk cId="4070501225" sldId="2076136392"/>
            <ac:spMk id="448" creationId="{8A8E9FC1-1210-4C06-8B9F-8F7B616D3CC5}"/>
          </ac:spMkLst>
        </pc:spChg>
        <pc:spChg chg="mod">
          <ac:chgData name="Hugo Bernier" userId="846ef6cd-3f11-462c-a4be-44fff9f1a751" providerId="ADAL" clId="{D17C5BBD-D33E-4D23-8E25-B310B3326571}" dt="2021-12-21T04:44:58.412" v="95" actId="27803"/>
          <ac:spMkLst>
            <pc:docMk/>
            <pc:sldMk cId="4070501225" sldId="2076136392"/>
            <ac:spMk id="451" creationId="{DCE96AED-35F9-41E2-BC4B-64635D6900B4}"/>
          </ac:spMkLst>
        </pc:spChg>
        <pc:spChg chg="mod">
          <ac:chgData name="Hugo Bernier" userId="846ef6cd-3f11-462c-a4be-44fff9f1a751" providerId="ADAL" clId="{D17C5BBD-D33E-4D23-8E25-B310B3326571}" dt="2021-12-21T04:44:58.412" v="95" actId="27803"/>
          <ac:spMkLst>
            <pc:docMk/>
            <pc:sldMk cId="4070501225" sldId="2076136392"/>
            <ac:spMk id="452" creationId="{A881029D-2B8B-4361-BEE5-50A7EA7E5096}"/>
          </ac:spMkLst>
        </pc:spChg>
        <pc:spChg chg="mod">
          <ac:chgData name="Hugo Bernier" userId="846ef6cd-3f11-462c-a4be-44fff9f1a751" providerId="ADAL" clId="{D17C5BBD-D33E-4D23-8E25-B310B3326571}" dt="2021-12-21T04:44:58.412" v="95" actId="27803"/>
          <ac:spMkLst>
            <pc:docMk/>
            <pc:sldMk cId="4070501225" sldId="2076136392"/>
            <ac:spMk id="454" creationId="{C4666B10-CB1C-4B2D-8BAA-6046B8E6B445}"/>
          </ac:spMkLst>
        </pc:spChg>
        <pc:spChg chg="mod">
          <ac:chgData name="Hugo Bernier" userId="846ef6cd-3f11-462c-a4be-44fff9f1a751" providerId="ADAL" clId="{D17C5BBD-D33E-4D23-8E25-B310B3326571}" dt="2021-12-21T04:44:58.412" v="95" actId="27803"/>
          <ac:spMkLst>
            <pc:docMk/>
            <pc:sldMk cId="4070501225" sldId="2076136392"/>
            <ac:spMk id="455" creationId="{5F6ADC1B-8058-47A5-BEA9-BC0984BCB884}"/>
          </ac:spMkLst>
        </pc:spChg>
        <pc:spChg chg="mod">
          <ac:chgData name="Hugo Bernier" userId="846ef6cd-3f11-462c-a4be-44fff9f1a751" providerId="ADAL" clId="{D17C5BBD-D33E-4D23-8E25-B310B3326571}" dt="2021-12-21T04:44:58.412" v="95" actId="27803"/>
          <ac:spMkLst>
            <pc:docMk/>
            <pc:sldMk cId="4070501225" sldId="2076136392"/>
            <ac:spMk id="456" creationId="{634EB47D-E4FE-468B-AA0E-3BA95916A169}"/>
          </ac:spMkLst>
        </pc:spChg>
        <pc:spChg chg="mod">
          <ac:chgData name="Hugo Bernier" userId="846ef6cd-3f11-462c-a4be-44fff9f1a751" providerId="ADAL" clId="{D17C5BBD-D33E-4D23-8E25-B310B3326571}" dt="2021-12-21T04:44:58.412" v="95" actId="27803"/>
          <ac:spMkLst>
            <pc:docMk/>
            <pc:sldMk cId="4070501225" sldId="2076136392"/>
            <ac:spMk id="457" creationId="{2A10F847-3632-42D3-932A-53677E880F7F}"/>
          </ac:spMkLst>
        </pc:spChg>
        <pc:spChg chg="mod">
          <ac:chgData name="Hugo Bernier" userId="846ef6cd-3f11-462c-a4be-44fff9f1a751" providerId="ADAL" clId="{D17C5BBD-D33E-4D23-8E25-B310B3326571}" dt="2021-12-21T04:44:58.412" v="95" actId="27803"/>
          <ac:spMkLst>
            <pc:docMk/>
            <pc:sldMk cId="4070501225" sldId="2076136392"/>
            <ac:spMk id="461" creationId="{71EA19E7-86AF-4513-B7EB-58BE08C09FD5}"/>
          </ac:spMkLst>
        </pc:spChg>
        <pc:spChg chg="mod">
          <ac:chgData name="Hugo Bernier" userId="846ef6cd-3f11-462c-a4be-44fff9f1a751" providerId="ADAL" clId="{D17C5BBD-D33E-4D23-8E25-B310B3326571}" dt="2021-12-21T04:44:58.412" v="95" actId="27803"/>
          <ac:spMkLst>
            <pc:docMk/>
            <pc:sldMk cId="4070501225" sldId="2076136392"/>
            <ac:spMk id="462" creationId="{E346F12E-A249-45FD-98DA-68F93791B498}"/>
          </ac:spMkLst>
        </pc:spChg>
        <pc:spChg chg="mod">
          <ac:chgData name="Hugo Bernier" userId="846ef6cd-3f11-462c-a4be-44fff9f1a751" providerId="ADAL" clId="{D17C5BBD-D33E-4D23-8E25-B310B3326571}" dt="2021-12-21T04:44:58.412" v="95" actId="27803"/>
          <ac:spMkLst>
            <pc:docMk/>
            <pc:sldMk cId="4070501225" sldId="2076136392"/>
            <ac:spMk id="464" creationId="{53A1FCDA-7C94-45EB-BF80-01556497980B}"/>
          </ac:spMkLst>
        </pc:spChg>
        <pc:spChg chg="mod">
          <ac:chgData name="Hugo Bernier" userId="846ef6cd-3f11-462c-a4be-44fff9f1a751" providerId="ADAL" clId="{D17C5BBD-D33E-4D23-8E25-B310B3326571}" dt="2021-12-21T04:44:58.412" v="95" actId="27803"/>
          <ac:spMkLst>
            <pc:docMk/>
            <pc:sldMk cId="4070501225" sldId="2076136392"/>
            <ac:spMk id="465" creationId="{4CEFEC2C-7D1C-46BD-8D8F-95B77107A2DB}"/>
          </ac:spMkLst>
        </pc:spChg>
        <pc:spChg chg="mod">
          <ac:chgData name="Hugo Bernier" userId="846ef6cd-3f11-462c-a4be-44fff9f1a751" providerId="ADAL" clId="{D17C5BBD-D33E-4D23-8E25-B310B3326571}" dt="2021-12-21T04:44:58.412" v="95" actId="27803"/>
          <ac:spMkLst>
            <pc:docMk/>
            <pc:sldMk cId="4070501225" sldId="2076136392"/>
            <ac:spMk id="467" creationId="{1B50D144-30AA-4E72-A72A-BFA3830739EA}"/>
          </ac:spMkLst>
        </pc:spChg>
        <pc:spChg chg="mod">
          <ac:chgData name="Hugo Bernier" userId="846ef6cd-3f11-462c-a4be-44fff9f1a751" providerId="ADAL" clId="{D17C5BBD-D33E-4D23-8E25-B310B3326571}" dt="2021-12-21T04:44:58.412" v="95" actId="27803"/>
          <ac:spMkLst>
            <pc:docMk/>
            <pc:sldMk cId="4070501225" sldId="2076136392"/>
            <ac:spMk id="468" creationId="{E88C5684-9E81-4235-AE1B-912CBF5546AC}"/>
          </ac:spMkLst>
        </pc:spChg>
        <pc:spChg chg="mod">
          <ac:chgData name="Hugo Bernier" userId="846ef6cd-3f11-462c-a4be-44fff9f1a751" providerId="ADAL" clId="{D17C5BBD-D33E-4D23-8E25-B310B3326571}" dt="2021-12-21T04:44:58.412" v="95" actId="27803"/>
          <ac:spMkLst>
            <pc:docMk/>
            <pc:sldMk cId="4070501225" sldId="2076136392"/>
            <ac:spMk id="471" creationId="{B1B9D395-BADC-4D46-A2B6-430333C36B9D}"/>
          </ac:spMkLst>
        </pc:spChg>
        <pc:spChg chg="mod">
          <ac:chgData name="Hugo Bernier" userId="846ef6cd-3f11-462c-a4be-44fff9f1a751" providerId="ADAL" clId="{D17C5BBD-D33E-4D23-8E25-B310B3326571}" dt="2021-12-21T04:44:58.412" v="95" actId="27803"/>
          <ac:spMkLst>
            <pc:docMk/>
            <pc:sldMk cId="4070501225" sldId="2076136392"/>
            <ac:spMk id="472" creationId="{896A4B75-3206-45AE-9F73-E5BA16A3BA56}"/>
          </ac:spMkLst>
        </pc:spChg>
        <pc:spChg chg="mod">
          <ac:chgData name="Hugo Bernier" userId="846ef6cd-3f11-462c-a4be-44fff9f1a751" providerId="ADAL" clId="{D17C5BBD-D33E-4D23-8E25-B310B3326571}" dt="2021-12-21T04:44:58.412" v="95" actId="27803"/>
          <ac:spMkLst>
            <pc:docMk/>
            <pc:sldMk cId="4070501225" sldId="2076136392"/>
            <ac:spMk id="474" creationId="{468253F3-EF30-4746-B87F-C9F833341B63}"/>
          </ac:spMkLst>
        </pc:spChg>
        <pc:spChg chg="mod">
          <ac:chgData name="Hugo Bernier" userId="846ef6cd-3f11-462c-a4be-44fff9f1a751" providerId="ADAL" clId="{D17C5BBD-D33E-4D23-8E25-B310B3326571}" dt="2021-12-21T04:44:58.412" v="95" actId="27803"/>
          <ac:spMkLst>
            <pc:docMk/>
            <pc:sldMk cId="4070501225" sldId="2076136392"/>
            <ac:spMk id="475" creationId="{56ADB3D1-79D7-4BAB-B55C-7F5B05B32691}"/>
          </ac:spMkLst>
        </pc:spChg>
        <pc:spChg chg="mod">
          <ac:chgData name="Hugo Bernier" userId="846ef6cd-3f11-462c-a4be-44fff9f1a751" providerId="ADAL" clId="{D17C5BBD-D33E-4D23-8E25-B310B3326571}" dt="2021-12-21T04:44:58.412" v="95" actId="27803"/>
          <ac:spMkLst>
            <pc:docMk/>
            <pc:sldMk cId="4070501225" sldId="2076136392"/>
            <ac:spMk id="477" creationId="{09FDB6B0-236E-4D39-991A-DD10189D8B4B}"/>
          </ac:spMkLst>
        </pc:spChg>
        <pc:spChg chg="mod">
          <ac:chgData name="Hugo Bernier" userId="846ef6cd-3f11-462c-a4be-44fff9f1a751" providerId="ADAL" clId="{D17C5BBD-D33E-4D23-8E25-B310B3326571}" dt="2021-12-21T04:44:58.412" v="95" actId="27803"/>
          <ac:spMkLst>
            <pc:docMk/>
            <pc:sldMk cId="4070501225" sldId="2076136392"/>
            <ac:spMk id="478" creationId="{B4A4A877-AD86-492A-A096-5E67BB485CEF}"/>
          </ac:spMkLst>
        </pc:spChg>
        <pc:spChg chg="mod">
          <ac:chgData name="Hugo Bernier" userId="846ef6cd-3f11-462c-a4be-44fff9f1a751" providerId="ADAL" clId="{D17C5BBD-D33E-4D23-8E25-B310B3326571}" dt="2021-12-21T04:44:58.412" v="95" actId="27803"/>
          <ac:spMkLst>
            <pc:docMk/>
            <pc:sldMk cId="4070501225" sldId="2076136392"/>
            <ac:spMk id="481" creationId="{9DAB2654-6418-46FC-BE6D-79CA04EAEFA7}"/>
          </ac:spMkLst>
        </pc:spChg>
        <pc:spChg chg="mod">
          <ac:chgData name="Hugo Bernier" userId="846ef6cd-3f11-462c-a4be-44fff9f1a751" providerId="ADAL" clId="{D17C5BBD-D33E-4D23-8E25-B310B3326571}" dt="2021-12-21T04:44:58.412" v="95" actId="27803"/>
          <ac:spMkLst>
            <pc:docMk/>
            <pc:sldMk cId="4070501225" sldId="2076136392"/>
            <ac:spMk id="482" creationId="{98938160-E6EE-4F96-A2C8-854DE0CFF5DB}"/>
          </ac:spMkLst>
        </pc:spChg>
        <pc:spChg chg="mod">
          <ac:chgData name="Hugo Bernier" userId="846ef6cd-3f11-462c-a4be-44fff9f1a751" providerId="ADAL" clId="{D17C5BBD-D33E-4D23-8E25-B310B3326571}" dt="2021-12-21T04:44:58.412" v="95" actId="27803"/>
          <ac:spMkLst>
            <pc:docMk/>
            <pc:sldMk cId="4070501225" sldId="2076136392"/>
            <ac:spMk id="484" creationId="{F7171E0B-76E0-4E40-845E-F4754866F3B6}"/>
          </ac:spMkLst>
        </pc:spChg>
        <pc:spChg chg="mod">
          <ac:chgData name="Hugo Bernier" userId="846ef6cd-3f11-462c-a4be-44fff9f1a751" providerId="ADAL" clId="{D17C5BBD-D33E-4D23-8E25-B310B3326571}" dt="2021-12-21T04:44:58.412" v="95" actId="27803"/>
          <ac:spMkLst>
            <pc:docMk/>
            <pc:sldMk cId="4070501225" sldId="2076136392"/>
            <ac:spMk id="485" creationId="{0F6F58B2-3C6E-4DCC-8D8A-4173B18F6CA1}"/>
          </ac:spMkLst>
        </pc:spChg>
        <pc:spChg chg="mod">
          <ac:chgData name="Hugo Bernier" userId="846ef6cd-3f11-462c-a4be-44fff9f1a751" providerId="ADAL" clId="{D17C5BBD-D33E-4D23-8E25-B310B3326571}" dt="2021-12-21T04:44:58.412" v="95" actId="27803"/>
          <ac:spMkLst>
            <pc:docMk/>
            <pc:sldMk cId="4070501225" sldId="2076136392"/>
            <ac:spMk id="487" creationId="{5BA277EB-CA84-4E86-B739-2D9A9A612915}"/>
          </ac:spMkLst>
        </pc:spChg>
        <pc:spChg chg="mod">
          <ac:chgData name="Hugo Bernier" userId="846ef6cd-3f11-462c-a4be-44fff9f1a751" providerId="ADAL" clId="{D17C5BBD-D33E-4D23-8E25-B310B3326571}" dt="2021-12-21T04:44:58.412" v="95" actId="27803"/>
          <ac:spMkLst>
            <pc:docMk/>
            <pc:sldMk cId="4070501225" sldId="2076136392"/>
            <ac:spMk id="488" creationId="{CE0ACD1B-524F-4BEA-BFA9-B682C7DB8360}"/>
          </ac:spMkLst>
        </pc:spChg>
        <pc:spChg chg="mod">
          <ac:chgData name="Hugo Bernier" userId="846ef6cd-3f11-462c-a4be-44fff9f1a751" providerId="ADAL" clId="{D17C5BBD-D33E-4D23-8E25-B310B3326571}" dt="2021-12-21T04:44:58.412" v="95" actId="27803"/>
          <ac:spMkLst>
            <pc:docMk/>
            <pc:sldMk cId="4070501225" sldId="2076136392"/>
            <ac:spMk id="491" creationId="{D2D1CDDE-1FBD-4C7E-ABBE-38C9FC9CE23D}"/>
          </ac:spMkLst>
        </pc:spChg>
        <pc:spChg chg="mod">
          <ac:chgData name="Hugo Bernier" userId="846ef6cd-3f11-462c-a4be-44fff9f1a751" providerId="ADAL" clId="{D17C5BBD-D33E-4D23-8E25-B310B3326571}" dt="2021-12-21T04:44:58.412" v="95" actId="27803"/>
          <ac:spMkLst>
            <pc:docMk/>
            <pc:sldMk cId="4070501225" sldId="2076136392"/>
            <ac:spMk id="492" creationId="{A5495412-608A-4374-8C65-D3DE6DBCF4BE}"/>
          </ac:spMkLst>
        </pc:spChg>
        <pc:spChg chg="mod">
          <ac:chgData name="Hugo Bernier" userId="846ef6cd-3f11-462c-a4be-44fff9f1a751" providerId="ADAL" clId="{D17C5BBD-D33E-4D23-8E25-B310B3326571}" dt="2021-12-21T04:44:58.412" v="95" actId="27803"/>
          <ac:spMkLst>
            <pc:docMk/>
            <pc:sldMk cId="4070501225" sldId="2076136392"/>
            <ac:spMk id="494" creationId="{640DDCD0-9765-4454-A179-B004C5D2A13F}"/>
          </ac:spMkLst>
        </pc:spChg>
        <pc:spChg chg="mod">
          <ac:chgData name="Hugo Bernier" userId="846ef6cd-3f11-462c-a4be-44fff9f1a751" providerId="ADAL" clId="{D17C5BBD-D33E-4D23-8E25-B310B3326571}" dt="2021-12-21T04:44:58.412" v="95" actId="27803"/>
          <ac:spMkLst>
            <pc:docMk/>
            <pc:sldMk cId="4070501225" sldId="2076136392"/>
            <ac:spMk id="495" creationId="{6C4AC93D-821B-4DD7-ABF6-67002357E322}"/>
          </ac:spMkLst>
        </pc:spChg>
        <pc:spChg chg="mod">
          <ac:chgData name="Hugo Bernier" userId="846ef6cd-3f11-462c-a4be-44fff9f1a751" providerId="ADAL" clId="{D17C5BBD-D33E-4D23-8E25-B310B3326571}" dt="2021-12-21T04:44:58.412" v="95" actId="27803"/>
          <ac:spMkLst>
            <pc:docMk/>
            <pc:sldMk cId="4070501225" sldId="2076136392"/>
            <ac:spMk id="497" creationId="{9E49F0E7-41D6-4D57-AE2C-5B620BB98638}"/>
          </ac:spMkLst>
        </pc:spChg>
        <pc:spChg chg="mod">
          <ac:chgData name="Hugo Bernier" userId="846ef6cd-3f11-462c-a4be-44fff9f1a751" providerId="ADAL" clId="{D17C5BBD-D33E-4D23-8E25-B310B3326571}" dt="2021-12-21T04:44:58.412" v="95" actId="27803"/>
          <ac:spMkLst>
            <pc:docMk/>
            <pc:sldMk cId="4070501225" sldId="2076136392"/>
            <ac:spMk id="498" creationId="{69946CD0-4DCA-4244-9A98-CDCC34C1E679}"/>
          </ac:spMkLst>
        </pc:spChg>
        <pc:spChg chg="mod">
          <ac:chgData name="Hugo Bernier" userId="846ef6cd-3f11-462c-a4be-44fff9f1a751" providerId="ADAL" clId="{D17C5BBD-D33E-4D23-8E25-B310B3326571}" dt="2021-12-21T04:44:58.412" v="95" actId="27803"/>
          <ac:spMkLst>
            <pc:docMk/>
            <pc:sldMk cId="4070501225" sldId="2076136392"/>
            <ac:spMk id="501" creationId="{7218CA2E-153F-4695-A815-B9BAE2D34BC7}"/>
          </ac:spMkLst>
        </pc:spChg>
        <pc:spChg chg="mod">
          <ac:chgData name="Hugo Bernier" userId="846ef6cd-3f11-462c-a4be-44fff9f1a751" providerId="ADAL" clId="{D17C5BBD-D33E-4D23-8E25-B310B3326571}" dt="2021-12-21T04:44:58.412" v="95" actId="27803"/>
          <ac:spMkLst>
            <pc:docMk/>
            <pc:sldMk cId="4070501225" sldId="2076136392"/>
            <ac:spMk id="502" creationId="{F74BEF08-63B5-4AD1-86A3-E9FEBA8CF6E5}"/>
          </ac:spMkLst>
        </pc:spChg>
        <pc:spChg chg="mod">
          <ac:chgData name="Hugo Bernier" userId="846ef6cd-3f11-462c-a4be-44fff9f1a751" providerId="ADAL" clId="{D17C5BBD-D33E-4D23-8E25-B310B3326571}" dt="2021-12-21T04:44:58.412" v="95" actId="27803"/>
          <ac:spMkLst>
            <pc:docMk/>
            <pc:sldMk cId="4070501225" sldId="2076136392"/>
            <ac:spMk id="504" creationId="{C6A70D3B-52D3-4A5A-A492-4D0C9245B2E7}"/>
          </ac:spMkLst>
        </pc:spChg>
        <pc:spChg chg="mod">
          <ac:chgData name="Hugo Bernier" userId="846ef6cd-3f11-462c-a4be-44fff9f1a751" providerId="ADAL" clId="{D17C5BBD-D33E-4D23-8E25-B310B3326571}" dt="2021-12-21T04:44:58.412" v="95" actId="27803"/>
          <ac:spMkLst>
            <pc:docMk/>
            <pc:sldMk cId="4070501225" sldId="2076136392"/>
            <ac:spMk id="505" creationId="{7B4F7279-22DC-4157-A262-CD4D329F6244}"/>
          </ac:spMkLst>
        </pc:spChg>
        <pc:spChg chg="mod">
          <ac:chgData name="Hugo Bernier" userId="846ef6cd-3f11-462c-a4be-44fff9f1a751" providerId="ADAL" clId="{D17C5BBD-D33E-4D23-8E25-B310B3326571}" dt="2021-12-21T04:44:58.412" v="95" actId="27803"/>
          <ac:spMkLst>
            <pc:docMk/>
            <pc:sldMk cId="4070501225" sldId="2076136392"/>
            <ac:spMk id="507" creationId="{B87AEEAF-D8B8-4DEE-AA62-D6F6D2B67B2B}"/>
          </ac:spMkLst>
        </pc:spChg>
        <pc:spChg chg="mod">
          <ac:chgData name="Hugo Bernier" userId="846ef6cd-3f11-462c-a4be-44fff9f1a751" providerId="ADAL" clId="{D17C5BBD-D33E-4D23-8E25-B310B3326571}" dt="2021-12-21T04:44:58.412" v="95" actId="27803"/>
          <ac:spMkLst>
            <pc:docMk/>
            <pc:sldMk cId="4070501225" sldId="2076136392"/>
            <ac:spMk id="508" creationId="{9457EE87-2C35-4465-983E-5D98EC8E9775}"/>
          </ac:spMkLst>
        </pc:spChg>
        <pc:spChg chg="mod">
          <ac:chgData name="Hugo Bernier" userId="846ef6cd-3f11-462c-a4be-44fff9f1a751" providerId="ADAL" clId="{D17C5BBD-D33E-4D23-8E25-B310B3326571}" dt="2021-12-21T04:44:58.412" v="95" actId="27803"/>
          <ac:spMkLst>
            <pc:docMk/>
            <pc:sldMk cId="4070501225" sldId="2076136392"/>
            <ac:spMk id="511" creationId="{7BE205EB-CFD8-4784-82B8-98B890B952A5}"/>
          </ac:spMkLst>
        </pc:spChg>
        <pc:spChg chg="mod">
          <ac:chgData name="Hugo Bernier" userId="846ef6cd-3f11-462c-a4be-44fff9f1a751" providerId="ADAL" clId="{D17C5BBD-D33E-4D23-8E25-B310B3326571}" dt="2021-12-21T04:44:58.412" v="95" actId="27803"/>
          <ac:spMkLst>
            <pc:docMk/>
            <pc:sldMk cId="4070501225" sldId="2076136392"/>
            <ac:spMk id="512" creationId="{62826178-B506-4396-A080-0582AC0E7965}"/>
          </ac:spMkLst>
        </pc:spChg>
        <pc:spChg chg="mod">
          <ac:chgData name="Hugo Bernier" userId="846ef6cd-3f11-462c-a4be-44fff9f1a751" providerId="ADAL" clId="{D17C5BBD-D33E-4D23-8E25-B310B3326571}" dt="2021-12-21T04:44:58.412" v="95" actId="27803"/>
          <ac:spMkLst>
            <pc:docMk/>
            <pc:sldMk cId="4070501225" sldId="2076136392"/>
            <ac:spMk id="514" creationId="{17214B1C-A1FC-4138-83F6-F3DFBD20C556}"/>
          </ac:spMkLst>
        </pc:spChg>
        <pc:spChg chg="mod">
          <ac:chgData name="Hugo Bernier" userId="846ef6cd-3f11-462c-a4be-44fff9f1a751" providerId="ADAL" clId="{D17C5BBD-D33E-4D23-8E25-B310B3326571}" dt="2021-12-21T04:44:58.412" v="95" actId="27803"/>
          <ac:spMkLst>
            <pc:docMk/>
            <pc:sldMk cId="4070501225" sldId="2076136392"/>
            <ac:spMk id="515" creationId="{861F3821-C2EC-4CD7-871A-00A4E2393213}"/>
          </ac:spMkLst>
        </pc:spChg>
        <pc:spChg chg="mod">
          <ac:chgData name="Hugo Bernier" userId="846ef6cd-3f11-462c-a4be-44fff9f1a751" providerId="ADAL" clId="{D17C5BBD-D33E-4D23-8E25-B310B3326571}" dt="2021-12-21T04:44:58.412" v="95" actId="27803"/>
          <ac:spMkLst>
            <pc:docMk/>
            <pc:sldMk cId="4070501225" sldId="2076136392"/>
            <ac:spMk id="517" creationId="{278237AD-F164-49CA-BA27-66D333B01839}"/>
          </ac:spMkLst>
        </pc:spChg>
        <pc:spChg chg="mod">
          <ac:chgData name="Hugo Bernier" userId="846ef6cd-3f11-462c-a4be-44fff9f1a751" providerId="ADAL" clId="{D17C5BBD-D33E-4D23-8E25-B310B3326571}" dt="2021-12-21T04:44:58.412" v="95" actId="27803"/>
          <ac:spMkLst>
            <pc:docMk/>
            <pc:sldMk cId="4070501225" sldId="2076136392"/>
            <ac:spMk id="518" creationId="{AF1F3923-1406-4457-9AF5-3A88BC06D5B1}"/>
          </ac:spMkLst>
        </pc:spChg>
        <pc:spChg chg="mod">
          <ac:chgData name="Hugo Bernier" userId="846ef6cd-3f11-462c-a4be-44fff9f1a751" providerId="ADAL" clId="{D17C5BBD-D33E-4D23-8E25-B310B3326571}" dt="2021-12-21T04:44:58.412" v="95" actId="27803"/>
          <ac:spMkLst>
            <pc:docMk/>
            <pc:sldMk cId="4070501225" sldId="2076136392"/>
            <ac:spMk id="521" creationId="{4119A5E3-B0C1-42EB-B245-093F2DE9FC2C}"/>
          </ac:spMkLst>
        </pc:spChg>
        <pc:spChg chg="mod">
          <ac:chgData name="Hugo Bernier" userId="846ef6cd-3f11-462c-a4be-44fff9f1a751" providerId="ADAL" clId="{D17C5BBD-D33E-4D23-8E25-B310B3326571}" dt="2021-12-21T04:44:58.412" v="95" actId="27803"/>
          <ac:spMkLst>
            <pc:docMk/>
            <pc:sldMk cId="4070501225" sldId="2076136392"/>
            <ac:spMk id="522" creationId="{40E8F277-5067-4CAC-B1E5-C468E176810E}"/>
          </ac:spMkLst>
        </pc:spChg>
        <pc:spChg chg="mod">
          <ac:chgData name="Hugo Bernier" userId="846ef6cd-3f11-462c-a4be-44fff9f1a751" providerId="ADAL" clId="{D17C5BBD-D33E-4D23-8E25-B310B3326571}" dt="2021-12-21T04:44:58.412" v="95" actId="27803"/>
          <ac:spMkLst>
            <pc:docMk/>
            <pc:sldMk cId="4070501225" sldId="2076136392"/>
            <ac:spMk id="523" creationId="{2EC5537C-CC86-43F3-8B69-6AB099D665D9}"/>
          </ac:spMkLst>
        </pc:spChg>
        <pc:spChg chg="mod">
          <ac:chgData name="Hugo Bernier" userId="846ef6cd-3f11-462c-a4be-44fff9f1a751" providerId="ADAL" clId="{D17C5BBD-D33E-4D23-8E25-B310B3326571}" dt="2021-12-21T04:44:58.412" v="95" actId="27803"/>
          <ac:spMkLst>
            <pc:docMk/>
            <pc:sldMk cId="4070501225" sldId="2076136392"/>
            <ac:spMk id="524" creationId="{DF742655-0303-45AC-B759-0A93BE238024}"/>
          </ac:spMkLst>
        </pc:spChg>
        <pc:spChg chg="mod">
          <ac:chgData name="Hugo Bernier" userId="846ef6cd-3f11-462c-a4be-44fff9f1a751" providerId="ADAL" clId="{D17C5BBD-D33E-4D23-8E25-B310B3326571}" dt="2021-12-21T04:44:58.412" v="95" actId="27803"/>
          <ac:spMkLst>
            <pc:docMk/>
            <pc:sldMk cId="4070501225" sldId="2076136392"/>
            <ac:spMk id="525" creationId="{88AB8977-E232-4BBE-BEF0-20213F5E6E4F}"/>
          </ac:spMkLst>
        </pc:spChg>
        <pc:spChg chg="mod">
          <ac:chgData name="Hugo Bernier" userId="846ef6cd-3f11-462c-a4be-44fff9f1a751" providerId="ADAL" clId="{D17C5BBD-D33E-4D23-8E25-B310B3326571}" dt="2021-12-21T04:44:58.412" v="95" actId="27803"/>
          <ac:spMkLst>
            <pc:docMk/>
            <pc:sldMk cId="4070501225" sldId="2076136392"/>
            <ac:spMk id="526" creationId="{2B9C09B0-179E-47C5-AA3D-37C863656F1D}"/>
          </ac:spMkLst>
        </pc:spChg>
        <pc:spChg chg="mod">
          <ac:chgData name="Hugo Bernier" userId="846ef6cd-3f11-462c-a4be-44fff9f1a751" providerId="ADAL" clId="{D17C5BBD-D33E-4D23-8E25-B310B3326571}" dt="2021-12-21T04:44:58.412" v="95" actId="27803"/>
          <ac:spMkLst>
            <pc:docMk/>
            <pc:sldMk cId="4070501225" sldId="2076136392"/>
            <ac:spMk id="527" creationId="{774555CF-CCB7-4DCE-9052-A42529BB5ED6}"/>
          </ac:spMkLst>
        </pc:spChg>
        <pc:spChg chg="mod">
          <ac:chgData name="Hugo Bernier" userId="846ef6cd-3f11-462c-a4be-44fff9f1a751" providerId="ADAL" clId="{D17C5BBD-D33E-4D23-8E25-B310B3326571}" dt="2021-12-21T04:44:58.412" v="95" actId="27803"/>
          <ac:spMkLst>
            <pc:docMk/>
            <pc:sldMk cId="4070501225" sldId="2076136392"/>
            <ac:spMk id="528" creationId="{07818A60-B3F7-4C0C-9612-F43E8223A9EA}"/>
          </ac:spMkLst>
        </pc:spChg>
        <pc:spChg chg="mod">
          <ac:chgData name="Hugo Bernier" userId="846ef6cd-3f11-462c-a4be-44fff9f1a751" providerId="ADAL" clId="{D17C5BBD-D33E-4D23-8E25-B310B3326571}" dt="2021-12-21T04:44:58.412" v="95" actId="27803"/>
          <ac:spMkLst>
            <pc:docMk/>
            <pc:sldMk cId="4070501225" sldId="2076136392"/>
            <ac:spMk id="531" creationId="{E56A02B4-3EC3-475A-AFD9-C7AB44C9BD11}"/>
          </ac:spMkLst>
        </pc:spChg>
        <pc:spChg chg="mod">
          <ac:chgData name="Hugo Bernier" userId="846ef6cd-3f11-462c-a4be-44fff9f1a751" providerId="ADAL" clId="{D17C5BBD-D33E-4D23-8E25-B310B3326571}" dt="2021-12-21T04:44:58.412" v="95" actId="27803"/>
          <ac:spMkLst>
            <pc:docMk/>
            <pc:sldMk cId="4070501225" sldId="2076136392"/>
            <ac:spMk id="533" creationId="{A4E846FD-1E2D-4B1C-9225-1F34E3B254C8}"/>
          </ac:spMkLst>
        </pc:spChg>
        <pc:spChg chg="mod">
          <ac:chgData name="Hugo Bernier" userId="846ef6cd-3f11-462c-a4be-44fff9f1a751" providerId="ADAL" clId="{D17C5BBD-D33E-4D23-8E25-B310B3326571}" dt="2021-12-21T04:44:58.412" v="95" actId="27803"/>
          <ac:spMkLst>
            <pc:docMk/>
            <pc:sldMk cId="4070501225" sldId="2076136392"/>
            <ac:spMk id="534" creationId="{1149AC14-B7F2-494C-935F-F897F18101E1}"/>
          </ac:spMkLst>
        </pc:spChg>
        <pc:spChg chg="mod">
          <ac:chgData name="Hugo Bernier" userId="846ef6cd-3f11-462c-a4be-44fff9f1a751" providerId="ADAL" clId="{D17C5BBD-D33E-4D23-8E25-B310B3326571}" dt="2021-12-21T04:44:58.412" v="95" actId="27803"/>
          <ac:spMkLst>
            <pc:docMk/>
            <pc:sldMk cId="4070501225" sldId="2076136392"/>
            <ac:spMk id="536" creationId="{3F4E7306-4383-4469-A297-942D8A468F9D}"/>
          </ac:spMkLst>
        </pc:spChg>
        <pc:spChg chg="mod">
          <ac:chgData name="Hugo Bernier" userId="846ef6cd-3f11-462c-a4be-44fff9f1a751" providerId="ADAL" clId="{D17C5BBD-D33E-4D23-8E25-B310B3326571}" dt="2021-12-21T04:44:58.412" v="95" actId="27803"/>
          <ac:spMkLst>
            <pc:docMk/>
            <pc:sldMk cId="4070501225" sldId="2076136392"/>
            <ac:spMk id="537" creationId="{4C055231-A2B0-4C6E-B1B6-5A5441E3AD07}"/>
          </ac:spMkLst>
        </pc:spChg>
        <pc:spChg chg="mod">
          <ac:chgData name="Hugo Bernier" userId="846ef6cd-3f11-462c-a4be-44fff9f1a751" providerId="ADAL" clId="{D17C5BBD-D33E-4D23-8E25-B310B3326571}" dt="2021-12-21T04:44:58.412" v="95" actId="27803"/>
          <ac:spMkLst>
            <pc:docMk/>
            <pc:sldMk cId="4070501225" sldId="2076136392"/>
            <ac:spMk id="539" creationId="{DE3E7EF8-C2F8-4304-91EF-221BC42CCA36}"/>
          </ac:spMkLst>
        </pc:spChg>
        <pc:spChg chg="mod">
          <ac:chgData name="Hugo Bernier" userId="846ef6cd-3f11-462c-a4be-44fff9f1a751" providerId="ADAL" clId="{D17C5BBD-D33E-4D23-8E25-B310B3326571}" dt="2021-12-21T04:44:58.412" v="95" actId="27803"/>
          <ac:spMkLst>
            <pc:docMk/>
            <pc:sldMk cId="4070501225" sldId="2076136392"/>
            <ac:spMk id="541" creationId="{7C45393C-8970-4B1F-A0C6-EC1E7F9FD710}"/>
          </ac:spMkLst>
        </pc:spChg>
        <pc:spChg chg="mod">
          <ac:chgData name="Hugo Bernier" userId="846ef6cd-3f11-462c-a4be-44fff9f1a751" providerId="ADAL" clId="{D17C5BBD-D33E-4D23-8E25-B310B3326571}" dt="2021-12-21T04:44:58.412" v="95" actId="27803"/>
          <ac:spMkLst>
            <pc:docMk/>
            <pc:sldMk cId="4070501225" sldId="2076136392"/>
            <ac:spMk id="542" creationId="{E089AB29-94AC-4254-B1DC-69D55444B9BA}"/>
          </ac:spMkLst>
        </pc:spChg>
        <pc:spChg chg="mod">
          <ac:chgData name="Hugo Bernier" userId="846ef6cd-3f11-462c-a4be-44fff9f1a751" providerId="ADAL" clId="{D17C5BBD-D33E-4D23-8E25-B310B3326571}" dt="2021-12-21T04:44:58.412" v="95" actId="27803"/>
          <ac:spMkLst>
            <pc:docMk/>
            <pc:sldMk cId="4070501225" sldId="2076136392"/>
            <ac:spMk id="544" creationId="{903981E4-C81C-4C20-8C29-A05E4C089EDD}"/>
          </ac:spMkLst>
        </pc:spChg>
        <pc:spChg chg="mod">
          <ac:chgData name="Hugo Bernier" userId="846ef6cd-3f11-462c-a4be-44fff9f1a751" providerId="ADAL" clId="{D17C5BBD-D33E-4D23-8E25-B310B3326571}" dt="2021-12-21T04:44:58.412" v="95" actId="27803"/>
          <ac:spMkLst>
            <pc:docMk/>
            <pc:sldMk cId="4070501225" sldId="2076136392"/>
            <ac:spMk id="545" creationId="{DF1FC59A-F000-48DE-84E1-027A0577A6C0}"/>
          </ac:spMkLst>
        </pc:spChg>
        <pc:spChg chg="mod">
          <ac:chgData name="Hugo Bernier" userId="846ef6cd-3f11-462c-a4be-44fff9f1a751" providerId="ADAL" clId="{D17C5BBD-D33E-4D23-8E25-B310B3326571}" dt="2021-12-21T04:44:58.412" v="95" actId="27803"/>
          <ac:spMkLst>
            <pc:docMk/>
            <pc:sldMk cId="4070501225" sldId="2076136392"/>
            <ac:spMk id="547" creationId="{53A12DB9-5939-4E24-B24E-F2EEFE8C6008}"/>
          </ac:spMkLst>
        </pc:spChg>
        <pc:spChg chg="mod">
          <ac:chgData name="Hugo Bernier" userId="846ef6cd-3f11-462c-a4be-44fff9f1a751" providerId="ADAL" clId="{D17C5BBD-D33E-4D23-8E25-B310B3326571}" dt="2021-12-21T04:44:58.412" v="95" actId="27803"/>
          <ac:spMkLst>
            <pc:docMk/>
            <pc:sldMk cId="4070501225" sldId="2076136392"/>
            <ac:spMk id="549" creationId="{B0CF6B26-2E05-4578-B857-7F0737BC8FBD}"/>
          </ac:spMkLst>
        </pc:spChg>
        <pc:spChg chg="mod">
          <ac:chgData name="Hugo Bernier" userId="846ef6cd-3f11-462c-a4be-44fff9f1a751" providerId="ADAL" clId="{D17C5BBD-D33E-4D23-8E25-B310B3326571}" dt="2021-12-21T04:44:58.412" v="95" actId="27803"/>
          <ac:spMkLst>
            <pc:docMk/>
            <pc:sldMk cId="4070501225" sldId="2076136392"/>
            <ac:spMk id="550" creationId="{752EB8A5-39B3-46F8-8C34-B5AD96496DE7}"/>
          </ac:spMkLst>
        </pc:spChg>
        <pc:spChg chg="mod">
          <ac:chgData name="Hugo Bernier" userId="846ef6cd-3f11-462c-a4be-44fff9f1a751" providerId="ADAL" clId="{D17C5BBD-D33E-4D23-8E25-B310B3326571}" dt="2021-12-21T04:44:58.412" v="95" actId="27803"/>
          <ac:spMkLst>
            <pc:docMk/>
            <pc:sldMk cId="4070501225" sldId="2076136392"/>
            <ac:spMk id="552" creationId="{96AF61FB-32B6-4532-9098-888AE8F0DF43}"/>
          </ac:spMkLst>
        </pc:spChg>
        <pc:spChg chg="mod">
          <ac:chgData name="Hugo Bernier" userId="846ef6cd-3f11-462c-a4be-44fff9f1a751" providerId="ADAL" clId="{D17C5BBD-D33E-4D23-8E25-B310B3326571}" dt="2021-12-21T04:44:58.412" v="95" actId="27803"/>
          <ac:spMkLst>
            <pc:docMk/>
            <pc:sldMk cId="4070501225" sldId="2076136392"/>
            <ac:spMk id="553" creationId="{3EDDC060-6A32-4789-933F-CF0E9BF0248A}"/>
          </ac:spMkLst>
        </pc:spChg>
        <pc:spChg chg="mod">
          <ac:chgData name="Hugo Bernier" userId="846ef6cd-3f11-462c-a4be-44fff9f1a751" providerId="ADAL" clId="{D17C5BBD-D33E-4D23-8E25-B310B3326571}" dt="2021-12-21T04:44:58.412" v="95" actId="27803"/>
          <ac:spMkLst>
            <pc:docMk/>
            <pc:sldMk cId="4070501225" sldId="2076136392"/>
            <ac:spMk id="555" creationId="{57F13284-37FB-4384-B425-261E335725C2}"/>
          </ac:spMkLst>
        </pc:spChg>
        <pc:spChg chg="mod">
          <ac:chgData name="Hugo Bernier" userId="846ef6cd-3f11-462c-a4be-44fff9f1a751" providerId="ADAL" clId="{D17C5BBD-D33E-4D23-8E25-B310B3326571}" dt="2021-12-21T04:44:58.412" v="95" actId="27803"/>
          <ac:spMkLst>
            <pc:docMk/>
            <pc:sldMk cId="4070501225" sldId="2076136392"/>
            <ac:spMk id="557" creationId="{D0A54EE1-9CBD-4AC7-98FB-710C52DF425C}"/>
          </ac:spMkLst>
        </pc:spChg>
        <pc:spChg chg="mod">
          <ac:chgData name="Hugo Bernier" userId="846ef6cd-3f11-462c-a4be-44fff9f1a751" providerId="ADAL" clId="{D17C5BBD-D33E-4D23-8E25-B310B3326571}" dt="2021-12-21T04:44:58.412" v="95" actId="27803"/>
          <ac:spMkLst>
            <pc:docMk/>
            <pc:sldMk cId="4070501225" sldId="2076136392"/>
            <ac:spMk id="558" creationId="{4AC145E8-C91B-4097-B1BF-74E7F65C70B4}"/>
          </ac:spMkLst>
        </pc:spChg>
        <pc:spChg chg="mod">
          <ac:chgData name="Hugo Bernier" userId="846ef6cd-3f11-462c-a4be-44fff9f1a751" providerId="ADAL" clId="{D17C5BBD-D33E-4D23-8E25-B310B3326571}" dt="2021-12-21T04:44:58.412" v="95" actId="27803"/>
          <ac:spMkLst>
            <pc:docMk/>
            <pc:sldMk cId="4070501225" sldId="2076136392"/>
            <ac:spMk id="560" creationId="{95ED013A-0C10-410F-BB5E-4EE605E45FBE}"/>
          </ac:spMkLst>
        </pc:spChg>
        <pc:spChg chg="mod">
          <ac:chgData name="Hugo Bernier" userId="846ef6cd-3f11-462c-a4be-44fff9f1a751" providerId="ADAL" clId="{D17C5BBD-D33E-4D23-8E25-B310B3326571}" dt="2021-12-21T04:44:58.412" v="95" actId="27803"/>
          <ac:spMkLst>
            <pc:docMk/>
            <pc:sldMk cId="4070501225" sldId="2076136392"/>
            <ac:spMk id="561" creationId="{071C51D1-1A04-411B-B30F-6BF4E0B745E1}"/>
          </ac:spMkLst>
        </pc:spChg>
        <pc:spChg chg="mod">
          <ac:chgData name="Hugo Bernier" userId="846ef6cd-3f11-462c-a4be-44fff9f1a751" providerId="ADAL" clId="{D17C5BBD-D33E-4D23-8E25-B310B3326571}" dt="2021-12-21T04:44:58.412" v="95" actId="27803"/>
          <ac:spMkLst>
            <pc:docMk/>
            <pc:sldMk cId="4070501225" sldId="2076136392"/>
            <ac:spMk id="563" creationId="{94A92322-6A3E-4F30-9541-9173E8622131}"/>
          </ac:spMkLst>
        </pc:spChg>
        <pc:spChg chg="mod">
          <ac:chgData name="Hugo Bernier" userId="846ef6cd-3f11-462c-a4be-44fff9f1a751" providerId="ADAL" clId="{D17C5BBD-D33E-4D23-8E25-B310B3326571}" dt="2021-12-21T04:44:58.412" v="95" actId="27803"/>
          <ac:spMkLst>
            <pc:docMk/>
            <pc:sldMk cId="4070501225" sldId="2076136392"/>
            <ac:spMk id="565" creationId="{9C557A97-C81B-4BA9-B344-CB1F1A755EF5}"/>
          </ac:spMkLst>
        </pc:spChg>
        <pc:spChg chg="mod">
          <ac:chgData name="Hugo Bernier" userId="846ef6cd-3f11-462c-a4be-44fff9f1a751" providerId="ADAL" clId="{D17C5BBD-D33E-4D23-8E25-B310B3326571}" dt="2021-12-21T04:44:58.412" v="95" actId="27803"/>
          <ac:spMkLst>
            <pc:docMk/>
            <pc:sldMk cId="4070501225" sldId="2076136392"/>
            <ac:spMk id="566" creationId="{C746D88E-D469-4771-B2E1-D15958371460}"/>
          </ac:spMkLst>
        </pc:spChg>
        <pc:spChg chg="mod">
          <ac:chgData name="Hugo Bernier" userId="846ef6cd-3f11-462c-a4be-44fff9f1a751" providerId="ADAL" clId="{D17C5BBD-D33E-4D23-8E25-B310B3326571}" dt="2021-12-21T04:44:58.412" v="95" actId="27803"/>
          <ac:spMkLst>
            <pc:docMk/>
            <pc:sldMk cId="4070501225" sldId="2076136392"/>
            <ac:spMk id="568" creationId="{7DC28665-DC66-4D37-8D45-1508F8A8F2AD}"/>
          </ac:spMkLst>
        </pc:spChg>
        <pc:spChg chg="mod">
          <ac:chgData name="Hugo Bernier" userId="846ef6cd-3f11-462c-a4be-44fff9f1a751" providerId="ADAL" clId="{D17C5BBD-D33E-4D23-8E25-B310B3326571}" dt="2021-12-21T04:44:58.412" v="95" actId="27803"/>
          <ac:spMkLst>
            <pc:docMk/>
            <pc:sldMk cId="4070501225" sldId="2076136392"/>
            <ac:spMk id="569" creationId="{ACF7798B-8328-4115-8D87-5D11BE28ACC1}"/>
          </ac:spMkLst>
        </pc:spChg>
        <pc:spChg chg="mod">
          <ac:chgData name="Hugo Bernier" userId="846ef6cd-3f11-462c-a4be-44fff9f1a751" providerId="ADAL" clId="{D17C5BBD-D33E-4D23-8E25-B310B3326571}" dt="2021-12-21T04:44:58.412" v="95" actId="27803"/>
          <ac:spMkLst>
            <pc:docMk/>
            <pc:sldMk cId="4070501225" sldId="2076136392"/>
            <ac:spMk id="571" creationId="{624CB28D-706E-4B5A-BB6A-2DB0F0204F69}"/>
          </ac:spMkLst>
        </pc:spChg>
        <pc:spChg chg="mod">
          <ac:chgData name="Hugo Bernier" userId="846ef6cd-3f11-462c-a4be-44fff9f1a751" providerId="ADAL" clId="{D17C5BBD-D33E-4D23-8E25-B310B3326571}" dt="2021-12-21T04:44:58.412" v="95" actId="27803"/>
          <ac:spMkLst>
            <pc:docMk/>
            <pc:sldMk cId="4070501225" sldId="2076136392"/>
            <ac:spMk id="573" creationId="{511F9F8D-00A6-414B-8F9E-7229FE6FD0EE}"/>
          </ac:spMkLst>
        </pc:spChg>
        <pc:spChg chg="mod">
          <ac:chgData name="Hugo Bernier" userId="846ef6cd-3f11-462c-a4be-44fff9f1a751" providerId="ADAL" clId="{D17C5BBD-D33E-4D23-8E25-B310B3326571}" dt="2021-12-21T04:44:58.412" v="95" actId="27803"/>
          <ac:spMkLst>
            <pc:docMk/>
            <pc:sldMk cId="4070501225" sldId="2076136392"/>
            <ac:spMk id="574" creationId="{B650D841-E0DA-47F7-B614-A16EFEE6510C}"/>
          </ac:spMkLst>
        </pc:spChg>
        <pc:spChg chg="mod">
          <ac:chgData name="Hugo Bernier" userId="846ef6cd-3f11-462c-a4be-44fff9f1a751" providerId="ADAL" clId="{D17C5BBD-D33E-4D23-8E25-B310B3326571}" dt="2021-12-21T04:44:58.412" v="95" actId="27803"/>
          <ac:spMkLst>
            <pc:docMk/>
            <pc:sldMk cId="4070501225" sldId="2076136392"/>
            <ac:spMk id="576" creationId="{4CA55D06-02B6-4E47-8BDB-35D1C1D8CAE5}"/>
          </ac:spMkLst>
        </pc:spChg>
        <pc:spChg chg="mod">
          <ac:chgData name="Hugo Bernier" userId="846ef6cd-3f11-462c-a4be-44fff9f1a751" providerId="ADAL" clId="{D17C5BBD-D33E-4D23-8E25-B310B3326571}" dt="2021-12-21T04:44:58.412" v="95" actId="27803"/>
          <ac:spMkLst>
            <pc:docMk/>
            <pc:sldMk cId="4070501225" sldId="2076136392"/>
            <ac:spMk id="577" creationId="{E90E4C5B-59A6-4CF3-BA46-B9BA36FDF27D}"/>
          </ac:spMkLst>
        </pc:spChg>
        <pc:spChg chg="mod">
          <ac:chgData name="Hugo Bernier" userId="846ef6cd-3f11-462c-a4be-44fff9f1a751" providerId="ADAL" clId="{D17C5BBD-D33E-4D23-8E25-B310B3326571}" dt="2021-12-21T04:44:58.412" v="95" actId="27803"/>
          <ac:spMkLst>
            <pc:docMk/>
            <pc:sldMk cId="4070501225" sldId="2076136392"/>
            <ac:spMk id="578" creationId="{FB69736B-1AB8-4DF7-9E21-A0339396086C}"/>
          </ac:spMkLst>
        </pc:spChg>
        <pc:spChg chg="mod">
          <ac:chgData name="Hugo Bernier" userId="846ef6cd-3f11-462c-a4be-44fff9f1a751" providerId="ADAL" clId="{D17C5BBD-D33E-4D23-8E25-B310B3326571}" dt="2021-12-21T04:44:58.412" v="95" actId="27803"/>
          <ac:spMkLst>
            <pc:docMk/>
            <pc:sldMk cId="4070501225" sldId="2076136392"/>
            <ac:spMk id="579" creationId="{36C68261-8342-40EC-B091-5CFBD1FA4E1E}"/>
          </ac:spMkLst>
        </pc:spChg>
        <pc:spChg chg="mod">
          <ac:chgData name="Hugo Bernier" userId="846ef6cd-3f11-462c-a4be-44fff9f1a751" providerId="ADAL" clId="{D17C5BBD-D33E-4D23-8E25-B310B3326571}" dt="2021-12-21T04:44:58.412" v="95" actId="27803"/>
          <ac:spMkLst>
            <pc:docMk/>
            <pc:sldMk cId="4070501225" sldId="2076136392"/>
            <ac:spMk id="580" creationId="{100E593B-C976-4C4D-B320-AB75F3E64E07}"/>
          </ac:spMkLst>
        </pc:spChg>
        <pc:spChg chg="mod">
          <ac:chgData name="Hugo Bernier" userId="846ef6cd-3f11-462c-a4be-44fff9f1a751" providerId="ADAL" clId="{D17C5BBD-D33E-4D23-8E25-B310B3326571}" dt="2021-12-21T04:44:58.412" v="95" actId="27803"/>
          <ac:spMkLst>
            <pc:docMk/>
            <pc:sldMk cId="4070501225" sldId="2076136392"/>
            <ac:spMk id="582" creationId="{43A853AF-E716-4B80-A76B-F13BEF0B26A5}"/>
          </ac:spMkLst>
        </pc:spChg>
        <pc:spChg chg="mod">
          <ac:chgData name="Hugo Bernier" userId="846ef6cd-3f11-462c-a4be-44fff9f1a751" providerId="ADAL" clId="{D17C5BBD-D33E-4D23-8E25-B310B3326571}" dt="2021-12-21T04:44:58.412" v="95" actId="27803"/>
          <ac:spMkLst>
            <pc:docMk/>
            <pc:sldMk cId="4070501225" sldId="2076136392"/>
            <ac:spMk id="583" creationId="{7467D86D-6382-4D40-9710-FEC12E614701}"/>
          </ac:spMkLst>
        </pc:spChg>
        <pc:spChg chg="mod">
          <ac:chgData name="Hugo Bernier" userId="846ef6cd-3f11-462c-a4be-44fff9f1a751" providerId="ADAL" clId="{D17C5BBD-D33E-4D23-8E25-B310B3326571}" dt="2021-12-21T04:44:58.412" v="95" actId="27803"/>
          <ac:spMkLst>
            <pc:docMk/>
            <pc:sldMk cId="4070501225" sldId="2076136392"/>
            <ac:spMk id="584" creationId="{613B7F33-871A-4021-B20B-F56107238904}"/>
          </ac:spMkLst>
        </pc:spChg>
        <pc:spChg chg="mod">
          <ac:chgData name="Hugo Bernier" userId="846ef6cd-3f11-462c-a4be-44fff9f1a751" providerId="ADAL" clId="{D17C5BBD-D33E-4D23-8E25-B310B3326571}" dt="2021-12-21T04:44:58.412" v="95" actId="27803"/>
          <ac:spMkLst>
            <pc:docMk/>
            <pc:sldMk cId="4070501225" sldId="2076136392"/>
            <ac:spMk id="585" creationId="{EB476EEE-B21C-4C7B-8C28-AB9FE463917A}"/>
          </ac:spMkLst>
        </pc:spChg>
        <pc:spChg chg="mod">
          <ac:chgData name="Hugo Bernier" userId="846ef6cd-3f11-462c-a4be-44fff9f1a751" providerId="ADAL" clId="{D17C5BBD-D33E-4D23-8E25-B310B3326571}" dt="2021-12-21T04:44:58.412" v="95" actId="27803"/>
          <ac:spMkLst>
            <pc:docMk/>
            <pc:sldMk cId="4070501225" sldId="2076136392"/>
            <ac:spMk id="586" creationId="{A25289D9-6D6C-4C14-AC44-6E0B2DABCE93}"/>
          </ac:spMkLst>
        </pc:spChg>
        <pc:spChg chg="mod">
          <ac:chgData name="Hugo Bernier" userId="846ef6cd-3f11-462c-a4be-44fff9f1a751" providerId="ADAL" clId="{D17C5BBD-D33E-4D23-8E25-B310B3326571}" dt="2021-12-21T04:44:58.412" v="95" actId="27803"/>
          <ac:spMkLst>
            <pc:docMk/>
            <pc:sldMk cId="4070501225" sldId="2076136392"/>
            <ac:spMk id="587" creationId="{014AC9C3-6F44-472B-821E-9F2F4638B2D2}"/>
          </ac:spMkLst>
        </pc:spChg>
        <pc:spChg chg="mod">
          <ac:chgData name="Hugo Bernier" userId="846ef6cd-3f11-462c-a4be-44fff9f1a751" providerId="ADAL" clId="{D17C5BBD-D33E-4D23-8E25-B310B3326571}" dt="2021-12-21T04:44:58.412" v="95" actId="27803"/>
          <ac:spMkLst>
            <pc:docMk/>
            <pc:sldMk cId="4070501225" sldId="2076136392"/>
            <ac:spMk id="588" creationId="{844F265D-0E52-4D15-B0FC-0A35E6B27CCC}"/>
          </ac:spMkLst>
        </pc:spChg>
        <pc:spChg chg="mod">
          <ac:chgData name="Hugo Bernier" userId="846ef6cd-3f11-462c-a4be-44fff9f1a751" providerId="ADAL" clId="{D17C5BBD-D33E-4D23-8E25-B310B3326571}" dt="2021-12-21T04:44:58.412" v="95" actId="27803"/>
          <ac:spMkLst>
            <pc:docMk/>
            <pc:sldMk cId="4070501225" sldId="2076136392"/>
            <ac:spMk id="590" creationId="{6733FB23-D1FF-4C36-AE89-7A0A587D7EFE}"/>
          </ac:spMkLst>
        </pc:spChg>
        <pc:spChg chg="mod">
          <ac:chgData name="Hugo Bernier" userId="846ef6cd-3f11-462c-a4be-44fff9f1a751" providerId="ADAL" clId="{D17C5BBD-D33E-4D23-8E25-B310B3326571}" dt="2021-12-21T04:44:58.412" v="95" actId="27803"/>
          <ac:spMkLst>
            <pc:docMk/>
            <pc:sldMk cId="4070501225" sldId="2076136392"/>
            <ac:spMk id="591" creationId="{42B36AAB-3C6B-472B-9846-FDEE92889C7A}"/>
          </ac:spMkLst>
        </pc:spChg>
        <pc:spChg chg="mod">
          <ac:chgData name="Hugo Bernier" userId="846ef6cd-3f11-462c-a4be-44fff9f1a751" providerId="ADAL" clId="{D17C5BBD-D33E-4D23-8E25-B310B3326571}" dt="2021-12-21T04:44:58.412" v="95" actId="27803"/>
          <ac:spMkLst>
            <pc:docMk/>
            <pc:sldMk cId="4070501225" sldId="2076136392"/>
            <ac:spMk id="594" creationId="{E119BE0A-3936-4CF2-95EB-688343707DF8}"/>
          </ac:spMkLst>
        </pc:spChg>
        <pc:spChg chg="mod">
          <ac:chgData name="Hugo Bernier" userId="846ef6cd-3f11-462c-a4be-44fff9f1a751" providerId="ADAL" clId="{D17C5BBD-D33E-4D23-8E25-B310B3326571}" dt="2021-12-21T04:44:58.412" v="95" actId="27803"/>
          <ac:spMkLst>
            <pc:docMk/>
            <pc:sldMk cId="4070501225" sldId="2076136392"/>
            <ac:spMk id="595" creationId="{43533E66-CC3B-4A46-84D2-76B000AFF977}"/>
          </ac:spMkLst>
        </pc:spChg>
        <pc:spChg chg="mod">
          <ac:chgData name="Hugo Bernier" userId="846ef6cd-3f11-462c-a4be-44fff9f1a751" providerId="ADAL" clId="{D17C5BBD-D33E-4D23-8E25-B310B3326571}" dt="2021-12-21T04:44:58.412" v="95" actId="27803"/>
          <ac:spMkLst>
            <pc:docMk/>
            <pc:sldMk cId="4070501225" sldId="2076136392"/>
            <ac:spMk id="597" creationId="{0FDFA86F-DB6F-4120-88D3-3731087E1B7C}"/>
          </ac:spMkLst>
        </pc:spChg>
        <pc:spChg chg="mod">
          <ac:chgData name="Hugo Bernier" userId="846ef6cd-3f11-462c-a4be-44fff9f1a751" providerId="ADAL" clId="{D17C5BBD-D33E-4D23-8E25-B310B3326571}" dt="2021-12-21T04:44:58.412" v="95" actId="27803"/>
          <ac:spMkLst>
            <pc:docMk/>
            <pc:sldMk cId="4070501225" sldId="2076136392"/>
            <ac:spMk id="598" creationId="{656AC7FD-F42D-47C7-B747-01E8F2A9A651}"/>
          </ac:spMkLst>
        </pc:spChg>
        <pc:spChg chg="mod">
          <ac:chgData name="Hugo Bernier" userId="846ef6cd-3f11-462c-a4be-44fff9f1a751" providerId="ADAL" clId="{D17C5BBD-D33E-4D23-8E25-B310B3326571}" dt="2021-12-21T04:44:58.412" v="95" actId="27803"/>
          <ac:spMkLst>
            <pc:docMk/>
            <pc:sldMk cId="4070501225" sldId="2076136392"/>
            <ac:spMk id="599" creationId="{A6B7159C-2F15-4A22-82F2-E2038F2B393A}"/>
          </ac:spMkLst>
        </pc:spChg>
        <pc:spChg chg="mod">
          <ac:chgData name="Hugo Bernier" userId="846ef6cd-3f11-462c-a4be-44fff9f1a751" providerId="ADAL" clId="{D17C5BBD-D33E-4D23-8E25-B310B3326571}" dt="2021-12-21T04:44:58.412" v="95" actId="27803"/>
          <ac:spMkLst>
            <pc:docMk/>
            <pc:sldMk cId="4070501225" sldId="2076136392"/>
            <ac:spMk id="600" creationId="{38D9BE7B-0F94-49C8-BCAB-DC4472BE303B}"/>
          </ac:spMkLst>
        </pc:spChg>
        <pc:spChg chg="mod">
          <ac:chgData name="Hugo Bernier" userId="846ef6cd-3f11-462c-a4be-44fff9f1a751" providerId="ADAL" clId="{D17C5BBD-D33E-4D23-8E25-B310B3326571}" dt="2021-12-21T04:44:58.412" v="95" actId="27803"/>
          <ac:spMkLst>
            <pc:docMk/>
            <pc:sldMk cId="4070501225" sldId="2076136392"/>
            <ac:spMk id="603" creationId="{92827E2F-0AE9-4813-8C00-D52D64DE137B}"/>
          </ac:spMkLst>
        </pc:spChg>
        <pc:spChg chg="mod">
          <ac:chgData name="Hugo Bernier" userId="846ef6cd-3f11-462c-a4be-44fff9f1a751" providerId="ADAL" clId="{D17C5BBD-D33E-4D23-8E25-B310B3326571}" dt="2021-12-21T04:44:58.412" v="95" actId="27803"/>
          <ac:spMkLst>
            <pc:docMk/>
            <pc:sldMk cId="4070501225" sldId="2076136392"/>
            <ac:spMk id="604" creationId="{55C15BA1-9AC6-4681-B981-5FBE1BF93928}"/>
          </ac:spMkLst>
        </pc:spChg>
        <pc:spChg chg="mod">
          <ac:chgData name="Hugo Bernier" userId="846ef6cd-3f11-462c-a4be-44fff9f1a751" providerId="ADAL" clId="{D17C5BBD-D33E-4D23-8E25-B310B3326571}" dt="2021-12-21T04:44:58.412" v="95" actId="27803"/>
          <ac:spMkLst>
            <pc:docMk/>
            <pc:sldMk cId="4070501225" sldId="2076136392"/>
            <ac:spMk id="606" creationId="{5A1455AB-802A-431C-B50E-5F9A7B3DD440}"/>
          </ac:spMkLst>
        </pc:spChg>
        <pc:spChg chg="mod">
          <ac:chgData name="Hugo Bernier" userId="846ef6cd-3f11-462c-a4be-44fff9f1a751" providerId="ADAL" clId="{D17C5BBD-D33E-4D23-8E25-B310B3326571}" dt="2021-12-21T04:44:58.412" v="95" actId="27803"/>
          <ac:spMkLst>
            <pc:docMk/>
            <pc:sldMk cId="4070501225" sldId="2076136392"/>
            <ac:spMk id="607" creationId="{2768A504-73CB-4F5E-944F-5511BC10EDB1}"/>
          </ac:spMkLst>
        </pc:spChg>
        <pc:spChg chg="mod">
          <ac:chgData name="Hugo Bernier" userId="846ef6cd-3f11-462c-a4be-44fff9f1a751" providerId="ADAL" clId="{D17C5BBD-D33E-4D23-8E25-B310B3326571}" dt="2021-12-21T04:44:58.412" v="95" actId="27803"/>
          <ac:spMkLst>
            <pc:docMk/>
            <pc:sldMk cId="4070501225" sldId="2076136392"/>
            <ac:spMk id="608" creationId="{8B07C186-8B37-4BEC-A1B2-6B6C3781B70B}"/>
          </ac:spMkLst>
        </pc:spChg>
        <pc:spChg chg="mod">
          <ac:chgData name="Hugo Bernier" userId="846ef6cd-3f11-462c-a4be-44fff9f1a751" providerId="ADAL" clId="{D17C5BBD-D33E-4D23-8E25-B310B3326571}" dt="2021-12-21T04:44:58.412" v="95" actId="27803"/>
          <ac:spMkLst>
            <pc:docMk/>
            <pc:sldMk cId="4070501225" sldId="2076136392"/>
            <ac:spMk id="609" creationId="{C65A906C-B772-4D6C-99DD-CCF8C3D6774E}"/>
          </ac:spMkLst>
        </pc:spChg>
        <pc:spChg chg="mod">
          <ac:chgData name="Hugo Bernier" userId="846ef6cd-3f11-462c-a4be-44fff9f1a751" providerId="ADAL" clId="{D17C5BBD-D33E-4D23-8E25-B310B3326571}" dt="2021-12-21T04:44:58.412" v="95" actId="27803"/>
          <ac:spMkLst>
            <pc:docMk/>
            <pc:sldMk cId="4070501225" sldId="2076136392"/>
            <ac:spMk id="610" creationId="{073C819C-6173-46F7-A175-0836EE1CF131}"/>
          </ac:spMkLst>
        </pc:spChg>
        <pc:spChg chg="mod">
          <ac:chgData name="Hugo Bernier" userId="846ef6cd-3f11-462c-a4be-44fff9f1a751" providerId="ADAL" clId="{D17C5BBD-D33E-4D23-8E25-B310B3326571}" dt="2021-12-21T04:44:58.412" v="95" actId="27803"/>
          <ac:spMkLst>
            <pc:docMk/>
            <pc:sldMk cId="4070501225" sldId="2076136392"/>
            <ac:spMk id="611" creationId="{73A7BA73-6B8A-41BB-AE59-2921BA12B3AB}"/>
          </ac:spMkLst>
        </pc:spChg>
        <pc:spChg chg="mod">
          <ac:chgData name="Hugo Bernier" userId="846ef6cd-3f11-462c-a4be-44fff9f1a751" providerId="ADAL" clId="{D17C5BBD-D33E-4D23-8E25-B310B3326571}" dt="2021-12-21T04:44:58.412" v="95" actId="27803"/>
          <ac:spMkLst>
            <pc:docMk/>
            <pc:sldMk cId="4070501225" sldId="2076136392"/>
            <ac:spMk id="612" creationId="{C1DFFC13-A079-417A-AD2C-5952F7D5B987}"/>
          </ac:spMkLst>
        </pc:spChg>
        <pc:spChg chg="mod">
          <ac:chgData name="Hugo Bernier" userId="846ef6cd-3f11-462c-a4be-44fff9f1a751" providerId="ADAL" clId="{D17C5BBD-D33E-4D23-8E25-B310B3326571}" dt="2021-12-21T04:44:58.412" v="95" actId="27803"/>
          <ac:spMkLst>
            <pc:docMk/>
            <pc:sldMk cId="4070501225" sldId="2076136392"/>
            <ac:spMk id="613" creationId="{53C6D2B5-3FCB-4CE4-8147-C03F954BF19F}"/>
          </ac:spMkLst>
        </pc:spChg>
        <pc:spChg chg="mod">
          <ac:chgData name="Hugo Bernier" userId="846ef6cd-3f11-462c-a4be-44fff9f1a751" providerId="ADAL" clId="{D17C5BBD-D33E-4D23-8E25-B310B3326571}" dt="2021-12-21T04:44:58.412" v="95" actId="27803"/>
          <ac:spMkLst>
            <pc:docMk/>
            <pc:sldMk cId="4070501225" sldId="2076136392"/>
            <ac:spMk id="614" creationId="{5B84E765-FC98-4E27-A89E-97FAB91A8C62}"/>
          </ac:spMkLst>
        </pc:spChg>
        <pc:spChg chg="mod">
          <ac:chgData name="Hugo Bernier" userId="846ef6cd-3f11-462c-a4be-44fff9f1a751" providerId="ADAL" clId="{D17C5BBD-D33E-4D23-8E25-B310B3326571}" dt="2021-12-21T04:44:58.412" v="95" actId="27803"/>
          <ac:spMkLst>
            <pc:docMk/>
            <pc:sldMk cId="4070501225" sldId="2076136392"/>
            <ac:spMk id="615" creationId="{5FBF792B-7593-42EE-8592-2297B9EC8E8D}"/>
          </ac:spMkLst>
        </pc:spChg>
        <pc:spChg chg="mod">
          <ac:chgData name="Hugo Bernier" userId="846ef6cd-3f11-462c-a4be-44fff9f1a751" providerId="ADAL" clId="{D17C5BBD-D33E-4D23-8E25-B310B3326571}" dt="2021-12-21T04:44:58.412" v="95" actId="27803"/>
          <ac:spMkLst>
            <pc:docMk/>
            <pc:sldMk cId="4070501225" sldId="2076136392"/>
            <ac:spMk id="618" creationId="{44DA2680-86D7-4872-96E9-F483BFD7F2C6}"/>
          </ac:spMkLst>
        </pc:spChg>
        <pc:spChg chg="mod">
          <ac:chgData name="Hugo Bernier" userId="846ef6cd-3f11-462c-a4be-44fff9f1a751" providerId="ADAL" clId="{D17C5BBD-D33E-4D23-8E25-B310B3326571}" dt="2021-12-21T04:44:58.412" v="95" actId="27803"/>
          <ac:spMkLst>
            <pc:docMk/>
            <pc:sldMk cId="4070501225" sldId="2076136392"/>
            <ac:spMk id="619" creationId="{451BCBF2-2BE9-435A-88F1-907495976269}"/>
          </ac:spMkLst>
        </pc:spChg>
        <pc:spChg chg="mod">
          <ac:chgData name="Hugo Bernier" userId="846ef6cd-3f11-462c-a4be-44fff9f1a751" providerId="ADAL" clId="{D17C5BBD-D33E-4D23-8E25-B310B3326571}" dt="2021-12-21T04:44:58.412" v="95" actId="27803"/>
          <ac:spMkLst>
            <pc:docMk/>
            <pc:sldMk cId="4070501225" sldId="2076136392"/>
            <ac:spMk id="621" creationId="{0F797C85-FFCA-4B0A-ABBC-84AB7EA5D4CE}"/>
          </ac:spMkLst>
        </pc:spChg>
        <pc:spChg chg="mod">
          <ac:chgData name="Hugo Bernier" userId="846ef6cd-3f11-462c-a4be-44fff9f1a751" providerId="ADAL" clId="{D17C5BBD-D33E-4D23-8E25-B310B3326571}" dt="2021-12-21T04:44:58.412" v="95" actId="27803"/>
          <ac:spMkLst>
            <pc:docMk/>
            <pc:sldMk cId="4070501225" sldId="2076136392"/>
            <ac:spMk id="622" creationId="{63A30B30-60A3-4A89-BF3B-FDE4309224A4}"/>
          </ac:spMkLst>
        </pc:spChg>
        <pc:spChg chg="mod">
          <ac:chgData name="Hugo Bernier" userId="846ef6cd-3f11-462c-a4be-44fff9f1a751" providerId="ADAL" clId="{D17C5BBD-D33E-4D23-8E25-B310B3326571}" dt="2021-12-21T04:44:58.412" v="95" actId="27803"/>
          <ac:spMkLst>
            <pc:docMk/>
            <pc:sldMk cId="4070501225" sldId="2076136392"/>
            <ac:spMk id="623" creationId="{B9962A88-2A5E-4B84-AEFC-58D94375DE9C}"/>
          </ac:spMkLst>
        </pc:spChg>
        <pc:spChg chg="mod">
          <ac:chgData name="Hugo Bernier" userId="846ef6cd-3f11-462c-a4be-44fff9f1a751" providerId="ADAL" clId="{D17C5BBD-D33E-4D23-8E25-B310B3326571}" dt="2021-12-21T04:44:58.412" v="95" actId="27803"/>
          <ac:spMkLst>
            <pc:docMk/>
            <pc:sldMk cId="4070501225" sldId="2076136392"/>
            <ac:spMk id="624" creationId="{72675967-9D3A-491E-9B9D-FC16FD31ACAF}"/>
          </ac:spMkLst>
        </pc:spChg>
        <pc:spChg chg="mod">
          <ac:chgData name="Hugo Bernier" userId="846ef6cd-3f11-462c-a4be-44fff9f1a751" providerId="ADAL" clId="{D17C5BBD-D33E-4D23-8E25-B310B3326571}" dt="2021-12-21T04:44:58.412" v="95" actId="27803"/>
          <ac:spMkLst>
            <pc:docMk/>
            <pc:sldMk cId="4070501225" sldId="2076136392"/>
            <ac:spMk id="627" creationId="{2EE8D46E-1132-40D7-87B2-9894BDDA5A15}"/>
          </ac:spMkLst>
        </pc:spChg>
        <pc:spChg chg="mod">
          <ac:chgData name="Hugo Bernier" userId="846ef6cd-3f11-462c-a4be-44fff9f1a751" providerId="ADAL" clId="{D17C5BBD-D33E-4D23-8E25-B310B3326571}" dt="2021-12-21T04:44:58.412" v="95" actId="27803"/>
          <ac:spMkLst>
            <pc:docMk/>
            <pc:sldMk cId="4070501225" sldId="2076136392"/>
            <ac:spMk id="628" creationId="{B74BFEEA-0D56-4925-B47D-A070BD862D01}"/>
          </ac:spMkLst>
        </pc:spChg>
        <pc:spChg chg="mod">
          <ac:chgData name="Hugo Bernier" userId="846ef6cd-3f11-462c-a4be-44fff9f1a751" providerId="ADAL" clId="{D17C5BBD-D33E-4D23-8E25-B310B3326571}" dt="2021-12-21T04:44:58.412" v="95" actId="27803"/>
          <ac:spMkLst>
            <pc:docMk/>
            <pc:sldMk cId="4070501225" sldId="2076136392"/>
            <ac:spMk id="630" creationId="{12DF777B-EBDB-45AF-91F8-8B9E33D4C0CC}"/>
          </ac:spMkLst>
        </pc:spChg>
        <pc:spChg chg="mod">
          <ac:chgData name="Hugo Bernier" userId="846ef6cd-3f11-462c-a4be-44fff9f1a751" providerId="ADAL" clId="{D17C5BBD-D33E-4D23-8E25-B310B3326571}" dt="2021-12-21T04:44:58.412" v="95" actId="27803"/>
          <ac:spMkLst>
            <pc:docMk/>
            <pc:sldMk cId="4070501225" sldId="2076136392"/>
            <ac:spMk id="631" creationId="{0248C29F-0C7F-4396-886B-93555016007E}"/>
          </ac:spMkLst>
        </pc:spChg>
        <pc:spChg chg="mod">
          <ac:chgData name="Hugo Bernier" userId="846ef6cd-3f11-462c-a4be-44fff9f1a751" providerId="ADAL" clId="{D17C5BBD-D33E-4D23-8E25-B310B3326571}" dt="2021-12-21T04:44:58.412" v="95" actId="27803"/>
          <ac:spMkLst>
            <pc:docMk/>
            <pc:sldMk cId="4070501225" sldId="2076136392"/>
            <ac:spMk id="632" creationId="{BA4FA532-50B4-43BD-9B0E-7FE4673AD3F3}"/>
          </ac:spMkLst>
        </pc:spChg>
        <pc:spChg chg="mod">
          <ac:chgData name="Hugo Bernier" userId="846ef6cd-3f11-462c-a4be-44fff9f1a751" providerId="ADAL" clId="{D17C5BBD-D33E-4D23-8E25-B310B3326571}" dt="2021-12-21T04:44:58.412" v="95" actId="27803"/>
          <ac:spMkLst>
            <pc:docMk/>
            <pc:sldMk cId="4070501225" sldId="2076136392"/>
            <ac:spMk id="633" creationId="{4D2FCD3A-B453-425B-AFD6-1023281D4079}"/>
          </ac:spMkLst>
        </pc:spChg>
        <pc:spChg chg="mod">
          <ac:chgData name="Hugo Bernier" userId="846ef6cd-3f11-462c-a4be-44fff9f1a751" providerId="ADAL" clId="{D17C5BBD-D33E-4D23-8E25-B310B3326571}" dt="2021-12-21T04:44:58.412" v="95" actId="27803"/>
          <ac:spMkLst>
            <pc:docMk/>
            <pc:sldMk cId="4070501225" sldId="2076136392"/>
            <ac:spMk id="636" creationId="{C1E19C47-DE47-41A0-B05A-ABC869254ABE}"/>
          </ac:spMkLst>
        </pc:spChg>
        <pc:spChg chg="mod">
          <ac:chgData name="Hugo Bernier" userId="846ef6cd-3f11-462c-a4be-44fff9f1a751" providerId="ADAL" clId="{D17C5BBD-D33E-4D23-8E25-B310B3326571}" dt="2021-12-21T04:44:58.412" v="95" actId="27803"/>
          <ac:spMkLst>
            <pc:docMk/>
            <pc:sldMk cId="4070501225" sldId="2076136392"/>
            <ac:spMk id="637" creationId="{743A7E7B-BC5A-449E-B9CC-9D0C9D2D1C9B}"/>
          </ac:spMkLst>
        </pc:spChg>
        <pc:spChg chg="mod">
          <ac:chgData name="Hugo Bernier" userId="846ef6cd-3f11-462c-a4be-44fff9f1a751" providerId="ADAL" clId="{D17C5BBD-D33E-4D23-8E25-B310B3326571}" dt="2021-12-21T04:44:58.412" v="95" actId="27803"/>
          <ac:spMkLst>
            <pc:docMk/>
            <pc:sldMk cId="4070501225" sldId="2076136392"/>
            <ac:spMk id="639" creationId="{6EE5F89C-99A9-4E2F-8FA0-F6AF5688A4E6}"/>
          </ac:spMkLst>
        </pc:spChg>
        <pc:spChg chg="mod">
          <ac:chgData name="Hugo Bernier" userId="846ef6cd-3f11-462c-a4be-44fff9f1a751" providerId="ADAL" clId="{D17C5BBD-D33E-4D23-8E25-B310B3326571}" dt="2021-12-21T04:44:58.412" v="95" actId="27803"/>
          <ac:spMkLst>
            <pc:docMk/>
            <pc:sldMk cId="4070501225" sldId="2076136392"/>
            <ac:spMk id="640" creationId="{D5326999-5213-4214-8366-F3FB8332B87F}"/>
          </ac:spMkLst>
        </pc:spChg>
        <pc:spChg chg="mod">
          <ac:chgData name="Hugo Bernier" userId="846ef6cd-3f11-462c-a4be-44fff9f1a751" providerId="ADAL" clId="{D17C5BBD-D33E-4D23-8E25-B310B3326571}" dt="2021-12-21T04:44:58.412" v="95" actId="27803"/>
          <ac:spMkLst>
            <pc:docMk/>
            <pc:sldMk cId="4070501225" sldId="2076136392"/>
            <ac:spMk id="641" creationId="{CA0FD8D1-0407-49E7-B215-962D61E04CD6}"/>
          </ac:spMkLst>
        </pc:spChg>
        <pc:spChg chg="mod">
          <ac:chgData name="Hugo Bernier" userId="846ef6cd-3f11-462c-a4be-44fff9f1a751" providerId="ADAL" clId="{D17C5BBD-D33E-4D23-8E25-B310B3326571}" dt="2021-12-21T04:44:58.412" v="95" actId="27803"/>
          <ac:spMkLst>
            <pc:docMk/>
            <pc:sldMk cId="4070501225" sldId="2076136392"/>
            <ac:spMk id="642" creationId="{D2E7F11C-4918-49A1-8482-6EFC7A14F40A}"/>
          </ac:spMkLst>
        </pc:spChg>
        <pc:spChg chg="mod">
          <ac:chgData name="Hugo Bernier" userId="846ef6cd-3f11-462c-a4be-44fff9f1a751" providerId="ADAL" clId="{D17C5BBD-D33E-4D23-8E25-B310B3326571}" dt="2021-12-21T04:44:58.412" v="95" actId="27803"/>
          <ac:spMkLst>
            <pc:docMk/>
            <pc:sldMk cId="4070501225" sldId="2076136392"/>
            <ac:spMk id="645" creationId="{C3F689D4-F63A-4D83-888C-DF034F53C68B}"/>
          </ac:spMkLst>
        </pc:spChg>
        <pc:spChg chg="mod">
          <ac:chgData name="Hugo Bernier" userId="846ef6cd-3f11-462c-a4be-44fff9f1a751" providerId="ADAL" clId="{D17C5BBD-D33E-4D23-8E25-B310B3326571}" dt="2021-12-21T04:44:58.412" v="95" actId="27803"/>
          <ac:spMkLst>
            <pc:docMk/>
            <pc:sldMk cId="4070501225" sldId="2076136392"/>
            <ac:spMk id="646" creationId="{67348A0E-9F4A-4BA7-8E51-30FCF0A2B001}"/>
          </ac:spMkLst>
        </pc:spChg>
        <pc:spChg chg="mod">
          <ac:chgData name="Hugo Bernier" userId="846ef6cd-3f11-462c-a4be-44fff9f1a751" providerId="ADAL" clId="{D17C5BBD-D33E-4D23-8E25-B310B3326571}" dt="2021-12-21T04:44:58.412" v="95" actId="27803"/>
          <ac:spMkLst>
            <pc:docMk/>
            <pc:sldMk cId="4070501225" sldId="2076136392"/>
            <ac:spMk id="648" creationId="{30CD00FE-39A9-4C4D-ACFC-83D1B7C3B1DD}"/>
          </ac:spMkLst>
        </pc:spChg>
        <pc:spChg chg="mod">
          <ac:chgData name="Hugo Bernier" userId="846ef6cd-3f11-462c-a4be-44fff9f1a751" providerId="ADAL" clId="{D17C5BBD-D33E-4D23-8E25-B310B3326571}" dt="2021-12-21T04:44:58.412" v="95" actId="27803"/>
          <ac:spMkLst>
            <pc:docMk/>
            <pc:sldMk cId="4070501225" sldId="2076136392"/>
            <ac:spMk id="649" creationId="{62225031-E2CE-4928-B0BB-8A2E9B2E0778}"/>
          </ac:spMkLst>
        </pc:spChg>
        <pc:spChg chg="mod">
          <ac:chgData name="Hugo Bernier" userId="846ef6cd-3f11-462c-a4be-44fff9f1a751" providerId="ADAL" clId="{D17C5BBD-D33E-4D23-8E25-B310B3326571}" dt="2021-12-21T04:44:58.412" v="95" actId="27803"/>
          <ac:spMkLst>
            <pc:docMk/>
            <pc:sldMk cId="4070501225" sldId="2076136392"/>
            <ac:spMk id="650" creationId="{505E479C-4907-47A0-802C-DB6E78B43129}"/>
          </ac:spMkLst>
        </pc:spChg>
        <pc:spChg chg="mod">
          <ac:chgData name="Hugo Bernier" userId="846ef6cd-3f11-462c-a4be-44fff9f1a751" providerId="ADAL" clId="{D17C5BBD-D33E-4D23-8E25-B310B3326571}" dt="2021-12-21T04:44:58.412" v="95" actId="27803"/>
          <ac:spMkLst>
            <pc:docMk/>
            <pc:sldMk cId="4070501225" sldId="2076136392"/>
            <ac:spMk id="651" creationId="{6818067E-6270-4A7A-BE9B-91B8415E7AAC}"/>
          </ac:spMkLst>
        </pc:spChg>
        <pc:spChg chg="mod">
          <ac:chgData name="Hugo Bernier" userId="846ef6cd-3f11-462c-a4be-44fff9f1a751" providerId="ADAL" clId="{D17C5BBD-D33E-4D23-8E25-B310B3326571}" dt="2021-12-21T04:53:14.836" v="131" actId="571"/>
          <ac:spMkLst>
            <pc:docMk/>
            <pc:sldMk cId="4070501225" sldId="2076136392"/>
            <ac:spMk id="660" creationId="{B7C0166C-4C1E-44E2-83AF-F81473F452FE}"/>
          </ac:spMkLst>
        </pc:spChg>
        <pc:spChg chg="mod">
          <ac:chgData name="Hugo Bernier" userId="846ef6cd-3f11-462c-a4be-44fff9f1a751" providerId="ADAL" clId="{D17C5BBD-D33E-4D23-8E25-B310B3326571}" dt="2021-12-21T04:53:14.836" v="131" actId="571"/>
          <ac:spMkLst>
            <pc:docMk/>
            <pc:sldMk cId="4070501225" sldId="2076136392"/>
            <ac:spMk id="661" creationId="{1CC323EC-57F7-4513-8D27-4A2766341DD4}"/>
          </ac:spMkLst>
        </pc:spChg>
        <pc:spChg chg="mod">
          <ac:chgData name="Hugo Bernier" userId="846ef6cd-3f11-462c-a4be-44fff9f1a751" providerId="ADAL" clId="{D17C5BBD-D33E-4D23-8E25-B310B3326571}" dt="2021-12-21T04:53:14.836" v="131" actId="571"/>
          <ac:spMkLst>
            <pc:docMk/>
            <pc:sldMk cId="4070501225" sldId="2076136392"/>
            <ac:spMk id="662" creationId="{38D3EE58-570E-46BA-9179-FBAAD2218FB0}"/>
          </ac:spMkLst>
        </pc:spChg>
        <pc:spChg chg="mod">
          <ac:chgData name="Hugo Bernier" userId="846ef6cd-3f11-462c-a4be-44fff9f1a751" providerId="ADAL" clId="{D17C5BBD-D33E-4D23-8E25-B310B3326571}" dt="2021-12-21T04:53:14.836" v="131" actId="571"/>
          <ac:spMkLst>
            <pc:docMk/>
            <pc:sldMk cId="4070501225" sldId="2076136392"/>
            <ac:spMk id="663" creationId="{67B6FBC7-C406-45C7-BC7B-6F9894AAA680}"/>
          </ac:spMkLst>
        </pc:spChg>
        <pc:spChg chg="mod">
          <ac:chgData name="Hugo Bernier" userId="846ef6cd-3f11-462c-a4be-44fff9f1a751" providerId="ADAL" clId="{D17C5BBD-D33E-4D23-8E25-B310B3326571}" dt="2021-12-21T04:53:14.836" v="131" actId="571"/>
          <ac:spMkLst>
            <pc:docMk/>
            <pc:sldMk cId="4070501225" sldId="2076136392"/>
            <ac:spMk id="664" creationId="{7BF7716D-AE50-4634-B09D-3FB614BCE8A0}"/>
          </ac:spMkLst>
        </pc:spChg>
        <pc:spChg chg="mod">
          <ac:chgData name="Hugo Bernier" userId="846ef6cd-3f11-462c-a4be-44fff9f1a751" providerId="ADAL" clId="{D17C5BBD-D33E-4D23-8E25-B310B3326571}" dt="2021-12-21T04:53:14.836" v="131" actId="571"/>
          <ac:spMkLst>
            <pc:docMk/>
            <pc:sldMk cId="4070501225" sldId="2076136392"/>
            <ac:spMk id="665" creationId="{F4ACE897-B166-4559-A64D-88AF8E1909DC}"/>
          </ac:spMkLst>
        </pc:spChg>
        <pc:spChg chg="mod">
          <ac:chgData name="Hugo Bernier" userId="846ef6cd-3f11-462c-a4be-44fff9f1a751" providerId="ADAL" clId="{D17C5BBD-D33E-4D23-8E25-B310B3326571}" dt="2021-12-21T04:53:14.836" v="131" actId="571"/>
          <ac:spMkLst>
            <pc:docMk/>
            <pc:sldMk cId="4070501225" sldId="2076136392"/>
            <ac:spMk id="666" creationId="{4E37D54C-FA18-41C3-A61C-8CF15300FE6F}"/>
          </ac:spMkLst>
        </pc:spChg>
        <pc:spChg chg="mod">
          <ac:chgData name="Hugo Bernier" userId="846ef6cd-3f11-462c-a4be-44fff9f1a751" providerId="ADAL" clId="{D17C5BBD-D33E-4D23-8E25-B310B3326571}" dt="2021-12-21T04:53:14.836" v="131" actId="571"/>
          <ac:spMkLst>
            <pc:docMk/>
            <pc:sldMk cId="4070501225" sldId="2076136392"/>
            <ac:spMk id="667" creationId="{7E7E0122-F0E2-45CE-9486-0A8CF3A2EDB3}"/>
          </ac:spMkLst>
        </pc:spChg>
        <pc:spChg chg="mod">
          <ac:chgData name="Hugo Bernier" userId="846ef6cd-3f11-462c-a4be-44fff9f1a751" providerId="ADAL" clId="{D17C5BBD-D33E-4D23-8E25-B310B3326571}" dt="2021-12-21T04:53:14.836" v="131" actId="571"/>
          <ac:spMkLst>
            <pc:docMk/>
            <pc:sldMk cId="4070501225" sldId="2076136392"/>
            <ac:spMk id="668" creationId="{4E8651FE-52E2-4299-A113-8CE215B2A516}"/>
          </ac:spMkLst>
        </pc:spChg>
        <pc:spChg chg="mod">
          <ac:chgData name="Hugo Bernier" userId="846ef6cd-3f11-462c-a4be-44fff9f1a751" providerId="ADAL" clId="{D17C5BBD-D33E-4D23-8E25-B310B3326571}" dt="2021-12-21T04:53:14.836" v="131" actId="571"/>
          <ac:spMkLst>
            <pc:docMk/>
            <pc:sldMk cId="4070501225" sldId="2076136392"/>
            <ac:spMk id="669" creationId="{5AE097FF-6748-4DBC-9302-A70BF33602F6}"/>
          </ac:spMkLst>
        </pc:spChg>
        <pc:spChg chg="mod">
          <ac:chgData name="Hugo Bernier" userId="846ef6cd-3f11-462c-a4be-44fff9f1a751" providerId="ADAL" clId="{D17C5BBD-D33E-4D23-8E25-B310B3326571}" dt="2021-12-21T04:53:14.836" v="131" actId="571"/>
          <ac:spMkLst>
            <pc:docMk/>
            <pc:sldMk cId="4070501225" sldId="2076136392"/>
            <ac:spMk id="670" creationId="{0F805723-1107-478F-912C-84E9F2264866}"/>
          </ac:spMkLst>
        </pc:spChg>
        <pc:spChg chg="mod">
          <ac:chgData name="Hugo Bernier" userId="846ef6cd-3f11-462c-a4be-44fff9f1a751" providerId="ADAL" clId="{D17C5BBD-D33E-4D23-8E25-B310B3326571}" dt="2021-12-21T04:53:14.836" v="131" actId="571"/>
          <ac:spMkLst>
            <pc:docMk/>
            <pc:sldMk cId="4070501225" sldId="2076136392"/>
            <ac:spMk id="671" creationId="{6DB229ED-171C-4D86-A8AD-896C0CBE0EB4}"/>
          </ac:spMkLst>
        </pc:spChg>
        <pc:spChg chg="mod">
          <ac:chgData name="Hugo Bernier" userId="846ef6cd-3f11-462c-a4be-44fff9f1a751" providerId="ADAL" clId="{D17C5BBD-D33E-4D23-8E25-B310B3326571}" dt="2021-12-21T04:53:14.836" v="131" actId="571"/>
          <ac:spMkLst>
            <pc:docMk/>
            <pc:sldMk cId="4070501225" sldId="2076136392"/>
            <ac:spMk id="672" creationId="{CCE6B60B-3CA1-408F-AAAD-E24D9C7504DE}"/>
          </ac:spMkLst>
        </pc:spChg>
        <pc:spChg chg="mod">
          <ac:chgData name="Hugo Bernier" userId="846ef6cd-3f11-462c-a4be-44fff9f1a751" providerId="ADAL" clId="{D17C5BBD-D33E-4D23-8E25-B310B3326571}" dt="2021-12-21T04:53:14.836" v="131" actId="571"/>
          <ac:spMkLst>
            <pc:docMk/>
            <pc:sldMk cId="4070501225" sldId="2076136392"/>
            <ac:spMk id="673" creationId="{0F66EC90-891A-4A6E-81E9-932D01C883F7}"/>
          </ac:spMkLst>
        </pc:spChg>
        <pc:spChg chg="mod">
          <ac:chgData name="Hugo Bernier" userId="846ef6cd-3f11-462c-a4be-44fff9f1a751" providerId="ADAL" clId="{D17C5BBD-D33E-4D23-8E25-B310B3326571}" dt="2021-12-21T04:53:14.836" v="131" actId="571"/>
          <ac:spMkLst>
            <pc:docMk/>
            <pc:sldMk cId="4070501225" sldId="2076136392"/>
            <ac:spMk id="674" creationId="{62D97D96-F99F-4784-9615-DE08046210EA}"/>
          </ac:spMkLst>
        </pc:spChg>
        <pc:spChg chg="mod">
          <ac:chgData name="Hugo Bernier" userId="846ef6cd-3f11-462c-a4be-44fff9f1a751" providerId="ADAL" clId="{D17C5BBD-D33E-4D23-8E25-B310B3326571}" dt="2021-12-21T04:53:14.836" v="131" actId="571"/>
          <ac:spMkLst>
            <pc:docMk/>
            <pc:sldMk cId="4070501225" sldId="2076136392"/>
            <ac:spMk id="675" creationId="{5FFE6F70-82F1-4122-B0D1-FA2AA3771859}"/>
          </ac:spMkLst>
        </pc:spChg>
        <pc:spChg chg="mod">
          <ac:chgData name="Hugo Bernier" userId="846ef6cd-3f11-462c-a4be-44fff9f1a751" providerId="ADAL" clId="{D17C5BBD-D33E-4D23-8E25-B310B3326571}" dt="2021-12-21T04:53:14.836" v="131" actId="571"/>
          <ac:spMkLst>
            <pc:docMk/>
            <pc:sldMk cId="4070501225" sldId="2076136392"/>
            <ac:spMk id="676" creationId="{3B38A5BF-6BFC-4479-A0EF-D7EB5B4522B1}"/>
          </ac:spMkLst>
        </pc:spChg>
        <pc:spChg chg="mod">
          <ac:chgData name="Hugo Bernier" userId="846ef6cd-3f11-462c-a4be-44fff9f1a751" providerId="ADAL" clId="{D17C5BBD-D33E-4D23-8E25-B310B3326571}" dt="2021-12-21T04:53:14.836" v="131" actId="571"/>
          <ac:spMkLst>
            <pc:docMk/>
            <pc:sldMk cId="4070501225" sldId="2076136392"/>
            <ac:spMk id="677" creationId="{36DD0564-D0F1-42A2-929D-D5C760612AE7}"/>
          </ac:spMkLst>
        </pc:spChg>
        <pc:spChg chg="mod">
          <ac:chgData name="Hugo Bernier" userId="846ef6cd-3f11-462c-a4be-44fff9f1a751" providerId="ADAL" clId="{D17C5BBD-D33E-4D23-8E25-B310B3326571}" dt="2021-12-21T04:53:14.836" v="131" actId="571"/>
          <ac:spMkLst>
            <pc:docMk/>
            <pc:sldMk cId="4070501225" sldId="2076136392"/>
            <ac:spMk id="678" creationId="{D990C964-9E14-49BB-AE8A-7392A11B6EEA}"/>
          </ac:spMkLst>
        </pc:spChg>
        <pc:spChg chg="mod">
          <ac:chgData name="Hugo Bernier" userId="846ef6cd-3f11-462c-a4be-44fff9f1a751" providerId="ADAL" clId="{D17C5BBD-D33E-4D23-8E25-B310B3326571}" dt="2021-12-21T04:53:14.836" v="131" actId="571"/>
          <ac:spMkLst>
            <pc:docMk/>
            <pc:sldMk cId="4070501225" sldId="2076136392"/>
            <ac:spMk id="679" creationId="{D3A13DAA-E281-4B25-B4FE-0A9C0AA71E94}"/>
          </ac:spMkLst>
        </pc:spChg>
        <pc:spChg chg="mod">
          <ac:chgData name="Hugo Bernier" userId="846ef6cd-3f11-462c-a4be-44fff9f1a751" providerId="ADAL" clId="{D17C5BBD-D33E-4D23-8E25-B310B3326571}" dt="2021-12-21T04:53:14.836" v="131" actId="571"/>
          <ac:spMkLst>
            <pc:docMk/>
            <pc:sldMk cId="4070501225" sldId="2076136392"/>
            <ac:spMk id="680" creationId="{7179F53E-4271-4C22-9E88-A37454627E74}"/>
          </ac:spMkLst>
        </pc:spChg>
        <pc:spChg chg="mod">
          <ac:chgData name="Hugo Bernier" userId="846ef6cd-3f11-462c-a4be-44fff9f1a751" providerId="ADAL" clId="{D17C5BBD-D33E-4D23-8E25-B310B3326571}" dt="2021-12-21T04:53:14.836" v="131" actId="571"/>
          <ac:spMkLst>
            <pc:docMk/>
            <pc:sldMk cId="4070501225" sldId="2076136392"/>
            <ac:spMk id="681" creationId="{3BAD1DAC-35F2-4D67-B892-39ED22E3E766}"/>
          </ac:spMkLst>
        </pc:spChg>
        <pc:spChg chg="mod">
          <ac:chgData name="Hugo Bernier" userId="846ef6cd-3f11-462c-a4be-44fff9f1a751" providerId="ADAL" clId="{D17C5BBD-D33E-4D23-8E25-B310B3326571}" dt="2021-12-21T04:53:14.836" v="131" actId="571"/>
          <ac:spMkLst>
            <pc:docMk/>
            <pc:sldMk cId="4070501225" sldId="2076136392"/>
            <ac:spMk id="682" creationId="{155B9DE7-780B-487D-9BBD-B98FEE66BDA5}"/>
          </ac:spMkLst>
        </pc:spChg>
        <pc:spChg chg="mod">
          <ac:chgData name="Hugo Bernier" userId="846ef6cd-3f11-462c-a4be-44fff9f1a751" providerId="ADAL" clId="{D17C5BBD-D33E-4D23-8E25-B310B3326571}" dt="2021-12-21T04:53:14.836" v="131" actId="571"/>
          <ac:spMkLst>
            <pc:docMk/>
            <pc:sldMk cId="4070501225" sldId="2076136392"/>
            <ac:spMk id="683" creationId="{E3092EBA-7BF6-4EFE-9861-8903DFACAC5C}"/>
          </ac:spMkLst>
        </pc:spChg>
        <pc:spChg chg="mod">
          <ac:chgData name="Hugo Bernier" userId="846ef6cd-3f11-462c-a4be-44fff9f1a751" providerId="ADAL" clId="{D17C5BBD-D33E-4D23-8E25-B310B3326571}" dt="2021-12-21T04:53:14.836" v="131" actId="571"/>
          <ac:spMkLst>
            <pc:docMk/>
            <pc:sldMk cId="4070501225" sldId="2076136392"/>
            <ac:spMk id="684" creationId="{38505CA9-8B42-46F1-BD5E-D01CDD16C326}"/>
          </ac:spMkLst>
        </pc:spChg>
        <pc:spChg chg="mod">
          <ac:chgData name="Hugo Bernier" userId="846ef6cd-3f11-462c-a4be-44fff9f1a751" providerId="ADAL" clId="{D17C5BBD-D33E-4D23-8E25-B310B3326571}" dt="2021-12-21T04:53:14.836" v="131" actId="571"/>
          <ac:spMkLst>
            <pc:docMk/>
            <pc:sldMk cId="4070501225" sldId="2076136392"/>
            <ac:spMk id="698" creationId="{4FFDF5DE-954C-4B9A-AF5C-A435F8FA1989}"/>
          </ac:spMkLst>
        </pc:spChg>
        <pc:spChg chg="mod">
          <ac:chgData name="Hugo Bernier" userId="846ef6cd-3f11-462c-a4be-44fff9f1a751" providerId="ADAL" clId="{D17C5BBD-D33E-4D23-8E25-B310B3326571}" dt="2021-12-21T04:53:14.836" v="131" actId="571"/>
          <ac:spMkLst>
            <pc:docMk/>
            <pc:sldMk cId="4070501225" sldId="2076136392"/>
            <ac:spMk id="699" creationId="{F34B9DC1-74AE-41DF-AF7D-0C405EF55B3F}"/>
          </ac:spMkLst>
        </pc:spChg>
        <pc:spChg chg="mod">
          <ac:chgData name="Hugo Bernier" userId="846ef6cd-3f11-462c-a4be-44fff9f1a751" providerId="ADAL" clId="{D17C5BBD-D33E-4D23-8E25-B310B3326571}" dt="2021-12-21T04:53:14.836" v="131" actId="571"/>
          <ac:spMkLst>
            <pc:docMk/>
            <pc:sldMk cId="4070501225" sldId="2076136392"/>
            <ac:spMk id="700" creationId="{4147C0D2-8BA9-4E60-A2B0-8AE7AE1591AD}"/>
          </ac:spMkLst>
        </pc:spChg>
        <pc:spChg chg="mod">
          <ac:chgData name="Hugo Bernier" userId="846ef6cd-3f11-462c-a4be-44fff9f1a751" providerId="ADAL" clId="{D17C5BBD-D33E-4D23-8E25-B310B3326571}" dt="2021-12-21T04:53:14.836" v="131" actId="571"/>
          <ac:spMkLst>
            <pc:docMk/>
            <pc:sldMk cId="4070501225" sldId="2076136392"/>
            <ac:spMk id="701" creationId="{9AE0A5A1-1324-4ACD-A731-E4006F5ECA58}"/>
          </ac:spMkLst>
        </pc:spChg>
        <pc:spChg chg="mod">
          <ac:chgData name="Hugo Bernier" userId="846ef6cd-3f11-462c-a4be-44fff9f1a751" providerId="ADAL" clId="{D17C5BBD-D33E-4D23-8E25-B310B3326571}" dt="2021-12-21T04:53:14.836" v="131" actId="571"/>
          <ac:spMkLst>
            <pc:docMk/>
            <pc:sldMk cId="4070501225" sldId="2076136392"/>
            <ac:spMk id="702" creationId="{EB6FD91A-E0F9-418E-B903-9572C89BD7B4}"/>
          </ac:spMkLst>
        </pc:spChg>
        <pc:spChg chg="mod">
          <ac:chgData name="Hugo Bernier" userId="846ef6cd-3f11-462c-a4be-44fff9f1a751" providerId="ADAL" clId="{D17C5BBD-D33E-4D23-8E25-B310B3326571}" dt="2021-12-21T04:53:14.836" v="131" actId="571"/>
          <ac:spMkLst>
            <pc:docMk/>
            <pc:sldMk cId="4070501225" sldId="2076136392"/>
            <ac:spMk id="703" creationId="{CD4980C8-A689-48C3-A62F-F853A3BC0470}"/>
          </ac:spMkLst>
        </pc:spChg>
        <pc:spChg chg="mod">
          <ac:chgData name="Hugo Bernier" userId="846ef6cd-3f11-462c-a4be-44fff9f1a751" providerId="ADAL" clId="{D17C5BBD-D33E-4D23-8E25-B310B3326571}" dt="2021-12-21T04:53:14.836" v="131" actId="571"/>
          <ac:spMkLst>
            <pc:docMk/>
            <pc:sldMk cId="4070501225" sldId="2076136392"/>
            <ac:spMk id="704" creationId="{E00AE55A-CA98-477F-B453-9B517452C388}"/>
          </ac:spMkLst>
        </pc:spChg>
        <pc:spChg chg="mod">
          <ac:chgData name="Hugo Bernier" userId="846ef6cd-3f11-462c-a4be-44fff9f1a751" providerId="ADAL" clId="{D17C5BBD-D33E-4D23-8E25-B310B3326571}" dt="2021-12-21T04:53:14.836" v="131" actId="571"/>
          <ac:spMkLst>
            <pc:docMk/>
            <pc:sldMk cId="4070501225" sldId="2076136392"/>
            <ac:spMk id="705" creationId="{6D0DBA15-F539-4A11-BD55-62A29E65A39F}"/>
          </ac:spMkLst>
        </pc:spChg>
        <pc:spChg chg="mod">
          <ac:chgData name="Hugo Bernier" userId="846ef6cd-3f11-462c-a4be-44fff9f1a751" providerId="ADAL" clId="{D17C5BBD-D33E-4D23-8E25-B310B3326571}" dt="2021-12-21T04:53:14.836" v="131" actId="571"/>
          <ac:spMkLst>
            <pc:docMk/>
            <pc:sldMk cId="4070501225" sldId="2076136392"/>
            <ac:spMk id="706" creationId="{536DF4F1-1593-44D9-A23D-036927C9719B}"/>
          </ac:spMkLst>
        </pc:spChg>
        <pc:spChg chg="mod">
          <ac:chgData name="Hugo Bernier" userId="846ef6cd-3f11-462c-a4be-44fff9f1a751" providerId="ADAL" clId="{D17C5BBD-D33E-4D23-8E25-B310B3326571}" dt="2021-12-21T04:53:14.836" v="131" actId="571"/>
          <ac:spMkLst>
            <pc:docMk/>
            <pc:sldMk cId="4070501225" sldId="2076136392"/>
            <ac:spMk id="707" creationId="{234FE445-1381-4F89-8AB9-5D52D17B0457}"/>
          </ac:spMkLst>
        </pc:spChg>
        <pc:spChg chg="mod">
          <ac:chgData name="Hugo Bernier" userId="846ef6cd-3f11-462c-a4be-44fff9f1a751" providerId="ADAL" clId="{D17C5BBD-D33E-4D23-8E25-B310B3326571}" dt="2021-12-21T04:53:14.836" v="131" actId="571"/>
          <ac:spMkLst>
            <pc:docMk/>
            <pc:sldMk cId="4070501225" sldId="2076136392"/>
            <ac:spMk id="708" creationId="{DB6FB405-1216-4496-B3D9-A3A17252701D}"/>
          </ac:spMkLst>
        </pc:spChg>
        <pc:spChg chg="mod">
          <ac:chgData name="Hugo Bernier" userId="846ef6cd-3f11-462c-a4be-44fff9f1a751" providerId="ADAL" clId="{D17C5BBD-D33E-4D23-8E25-B310B3326571}" dt="2021-12-21T04:53:14.836" v="131" actId="571"/>
          <ac:spMkLst>
            <pc:docMk/>
            <pc:sldMk cId="4070501225" sldId="2076136392"/>
            <ac:spMk id="709" creationId="{197B71C6-5478-4C29-8DB7-C358D67B927A}"/>
          </ac:spMkLst>
        </pc:spChg>
        <pc:spChg chg="mod">
          <ac:chgData name="Hugo Bernier" userId="846ef6cd-3f11-462c-a4be-44fff9f1a751" providerId="ADAL" clId="{D17C5BBD-D33E-4D23-8E25-B310B3326571}" dt="2021-12-21T04:53:14.836" v="131" actId="571"/>
          <ac:spMkLst>
            <pc:docMk/>
            <pc:sldMk cId="4070501225" sldId="2076136392"/>
            <ac:spMk id="710" creationId="{4A510823-12CD-4CF4-89AC-80B809CB70C2}"/>
          </ac:spMkLst>
        </pc:spChg>
        <pc:spChg chg="mod">
          <ac:chgData name="Hugo Bernier" userId="846ef6cd-3f11-462c-a4be-44fff9f1a751" providerId="ADAL" clId="{D17C5BBD-D33E-4D23-8E25-B310B3326571}" dt="2021-12-21T04:53:14.836" v="131" actId="571"/>
          <ac:spMkLst>
            <pc:docMk/>
            <pc:sldMk cId="4070501225" sldId="2076136392"/>
            <ac:spMk id="711" creationId="{D76C29A4-72BD-4B49-BDF7-320BFEA08EA4}"/>
          </ac:spMkLst>
        </pc:spChg>
        <pc:spChg chg="mod">
          <ac:chgData name="Hugo Bernier" userId="846ef6cd-3f11-462c-a4be-44fff9f1a751" providerId="ADAL" clId="{D17C5BBD-D33E-4D23-8E25-B310B3326571}" dt="2021-12-21T04:53:14.836" v="131" actId="571"/>
          <ac:spMkLst>
            <pc:docMk/>
            <pc:sldMk cId="4070501225" sldId="2076136392"/>
            <ac:spMk id="712" creationId="{B242EA4E-C0F6-4A14-B6F2-8A6F7C4005FF}"/>
          </ac:spMkLst>
        </pc:spChg>
        <pc:spChg chg="mod">
          <ac:chgData name="Hugo Bernier" userId="846ef6cd-3f11-462c-a4be-44fff9f1a751" providerId="ADAL" clId="{D17C5BBD-D33E-4D23-8E25-B310B3326571}" dt="2021-12-21T04:53:14.836" v="131" actId="571"/>
          <ac:spMkLst>
            <pc:docMk/>
            <pc:sldMk cId="4070501225" sldId="2076136392"/>
            <ac:spMk id="713" creationId="{121BA3BD-044D-4D75-8F09-E4CE49389228}"/>
          </ac:spMkLst>
        </pc:spChg>
        <pc:spChg chg="mod">
          <ac:chgData name="Hugo Bernier" userId="846ef6cd-3f11-462c-a4be-44fff9f1a751" providerId="ADAL" clId="{D17C5BBD-D33E-4D23-8E25-B310B3326571}" dt="2021-12-21T04:53:14.836" v="131" actId="571"/>
          <ac:spMkLst>
            <pc:docMk/>
            <pc:sldMk cId="4070501225" sldId="2076136392"/>
            <ac:spMk id="714" creationId="{4B0277CC-E326-4F43-9019-2DB3190738B2}"/>
          </ac:spMkLst>
        </pc:spChg>
        <pc:spChg chg="mod">
          <ac:chgData name="Hugo Bernier" userId="846ef6cd-3f11-462c-a4be-44fff9f1a751" providerId="ADAL" clId="{D17C5BBD-D33E-4D23-8E25-B310B3326571}" dt="2021-12-21T04:53:14.836" v="131" actId="571"/>
          <ac:spMkLst>
            <pc:docMk/>
            <pc:sldMk cId="4070501225" sldId="2076136392"/>
            <ac:spMk id="715" creationId="{86AC687C-7F86-4C36-A572-B8A9967BFD54}"/>
          </ac:spMkLst>
        </pc:spChg>
        <pc:spChg chg="mod">
          <ac:chgData name="Hugo Bernier" userId="846ef6cd-3f11-462c-a4be-44fff9f1a751" providerId="ADAL" clId="{D17C5BBD-D33E-4D23-8E25-B310B3326571}" dt="2021-12-21T04:53:14.836" v="131" actId="571"/>
          <ac:spMkLst>
            <pc:docMk/>
            <pc:sldMk cId="4070501225" sldId="2076136392"/>
            <ac:spMk id="716" creationId="{4D4D8AA3-38B0-4BAF-B2E9-ECC480DD801A}"/>
          </ac:spMkLst>
        </pc:spChg>
        <pc:spChg chg="mod">
          <ac:chgData name="Hugo Bernier" userId="846ef6cd-3f11-462c-a4be-44fff9f1a751" providerId="ADAL" clId="{D17C5BBD-D33E-4D23-8E25-B310B3326571}" dt="2021-12-21T04:53:14.836" v="131" actId="571"/>
          <ac:spMkLst>
            <pc:docMk/>
            <pc:sldMk cId="4070501225" sldId="2076136392"/>
            <ac:spMk id="717" creationId="{7CF8C0A2-BCA3-4ACA-A31E-87D1D0587967}"/>
          </ac:spMkLst>
        </pc:spChg>
        <pc:spChg chg="mod">
          <ac:chgData name="Hugo Bernier" userId="846ef6cd-3f11-462c-a4be-44fff9f1a751" providerId="ADAL" clId="{D17C5BBD-D33E-4D23-8E25-B310B3326571}" dt="2021-12-21T04:53:14.836" v="131" actId="571"/>
          <ac:spMkLst>
            <pc:docMk/>
            <pc:sldMk cId="4070501225" sldId="2076136392"/>
            <ac:spMk id="718" creationId="{7E391AD5-580A-4316-8766-45E498C6C7EF}"/>
          </ac:spMkLst>
        </pc:spChg>
        <pc:spChg chg="mod">
          <ac:chgData name="Hugo Bernier" userId="846ef6cd-3f11-462c-a4be-44fff9f1a751" providerId="ADAL" clId="{D17C5BBD-D33E-4D23-8E25-B310B3326571}" dt="2021-12-21T04:53:14.836" v="131" actId="571"/>
          <ac:spMkLst>
            <pc:docMk/>
            <pc:sldMk cId="4070501225" sldId="2076136392"/>
            <ac:spMk id="719" creationId="{8E7EB7FC-3349-4549-B05A-44D14C1CD3EC}"/>
          </ac:spMkLst>
        </pc:spChg>
        <pc:spChg chg="mod">
          <ac:chgData name="Hugo Bernier" userId="846ef6cd-3f11-462c-a4be-44fff9f1a751" providerId="ADAL" clId="{D17C5BBD-D33E-4D23-8E25-B310B3326571}" dt="2021-12-21T04:53:14.836" v="131" actId="571"/>
          <ac:spMkLst>
            <pc:docMk/>
            <pc:sldMk cId="4070501225" sldId="2076136392"/>
            <ac:spMk id="720" creationId="{AC7D7884-2DE1-42CB-AC8A-8DA45BFF9AC5}"/>
          </ac:spMkLst>
        </pc:spChg>
        <pc:spChg chg="mod">
          <ac:chgData name="Hugo Bernier" userId="846ef6cd-3f11-462c-a4be-44fff9f1a751" providerId="ADAL" clId="{D17C5BBD-D33E-4D23-8E25-B310B3326571}" dt="2021-12-21T04:53:14.836" v="131" actId="571"/>
          <ac:spMkLst>
            <pc:docMk/>
            <pc:sldMk cId="4070501225" sldId="2076136392"/>
            <ac:spMk id="721" creationId="{FEAC5D53-83BF-4A39-8709-38AB12A97E54}"/>
          </ac:spMkLst>
        </pc:spChg>
        <pc:spChg chg="mod">
          <ac:chgData name="Hugo Bernier" userId="846ef6cd-3f11-462c-a4be-44fff9f1a751" providerId="ADAL" clId="{D17C5BBD-D33E-4D23-8E25-B310B3326571}" dt="2021-12-21T04:53:14.836" v="131" actId="571"/>
          <ac:spMkLst>
            <pc:docMk/>
            <pc:sldMk cId="4070501225" sldId="2076136392"/>
            <ac:spMk id="722" creationId="{8FDF1114-8DEA-44C4-BC93-44242C39C015}"/>
          </ac:spMkLst>
        </pc:spChg>
        <pc:spChg chg="mod">
          <ac:chgData name="Hugo Bernier" userId="846ef6cd-3f11-462c-a4be-44fff9f1a751" providerId="ADAL" clId="{D17C5BBD-D33E-4D23-8E25-B310B3326571}" dt="2021-12-21T04:53:14.836" v="131" actId="571"/>
          <ac:spMkLst>
            <pc:docMk/>
            <pc:sldMk cId="4070501225" sldId="2076136392"/>
            <ac:spMk id="723" creationId="{7D2B9B65-AC7B-444A-AE49-A9AE7927C6F0}"/>
          </ac:spMkLst>
        </pc:spChg>
        <pc:spChg chg="mod">
          <ac:chgData name="Hugo Bernier" userId="846ef6cd-3f11-462c-a4be-44fff9f1a751" providerId="ADAL" clId="{D17C5BBD-D33E-4D23-8E25-B310B3326571}" dt="2021-12-21T04:53:14.836" v="131" actId="571"/>
          <ac:spMkLst>
            <pc:docMk/>
            <pc:sldMk cId="4070501225" sldId="2076136392"/>
            <ac:spMk id="724" creationId="{EB06AFC3-F597-469C-B6D3-E61AA7D59286}"/>
          </ac:spMkLst>
        </pc:spChg>
        <pc:spChg chg="mod">
          <ac:chgData name="Hugo Bernier" userId="846ef6cd-3f11-462c-a4be-44fff9f1a751" providerId="ADAL" clId="{D17C5BBD-D33E-4D23-8E25-B310B3326571}" dt="2021-12-21T04:53:14.836" v="131" actId="571"/>
          <ac:spMkLst>
            <pc:docMk/>
            <pc:sldMk cId="4070501225" sldId="2076136392"/>
            <ac:spMk id="725" creationId="{7268AD79-28F5-4A4F-B02C-1E9DD20845BC}"/>
          </ac:spMkLst>
        </pc:spChg>
        <pc:spChg chg="mod">
          <ac:chgData name="Hugo Bernier" userId="846ef6cd-3f11-462c-a4be-44fff9f1a751" providerId="ADAL" clId="{D17C5BBD-D33E-4D23-8E25-B310B3326571}" dt="2021-12-21T04:53:14.836" v="131" actId="571"/>
          <ac:spMkLst>
            <pc:docMk/>
            <pc:sldMk cId="4070501225" sldId="2076136392"/>
            <ac:spMk id="726" creationId="{138017E7-F2A6-44E3-9B7F-9678414CF739}"/>
          </ac:spMkLst>
        </pc:spChg>
        <pc:spChg chg="mod">
          <ac:chgData name="Hugo Bernier" userId="846ef6cd-3f11-462c-a4be-44fff9f1a751" providerId="ADAL" clId="{D17C5BBD-D33E-4D23-8E25-B310B3326571}" dt="2021-12-21T04:53:14.836" v="131" actId="571"/>
          <ac:spMkLst>
            <pc:docMk/>
            <pc:sldMk cId="4070501225" sldId="2076136392"/>
            <ac:spMk id="727" creationId="{80E3D6DF-7BFB-4DCF-89CD-CB5A6D752136}"/>
          </ac:spMkLst>
        </pc:spChg>
        <pc:spChg chg="mod">
          <ac:chgData name="Hugo Bernier" userId="846ef6cd-3f11-462c-a4be-44fff9f1a751" providerId="ADAL" clId="{D17C5BBD-D33E-4D23-8E25-B310B3326571}" dt="2021-12-21T04:53:14.836" v="131" actId="571"/>
          <ac:spMkLst>
            <pc:docMk/>
            <pc:sldMk cId="4070501225" sldId="2076136392"/>
            <ac:spMk id="728" creationId="{423187EB-5F41-46C6-9E6D-80F4CEBEB13C}"/>
          </ac:spMkLst>
        </pc:spChg>
        <pc:spChg chg="mod">
          <ac:chgData name="Hugo Bernier" userId="846ef6cd-3f11-462c-a4be-44fff9f1a751" providerId="ADAL" clId="{D17C5BBD-D33E-4D23-8E25-B310B3326571}" dt="2021-12-21T04:53:14.836" v="131" actId="571"/>
          <ac:spMkLst>
            <pc:docMk/>
            <pc:sldMk cId="4070501225" sldId="2076136392"/>
            <ac:spMk id="729" creationId="{B428C306-9B9D-49F3-8F56-F73BB5835A0B}"/>
          </ac:spMkLst>
        </pc:spChg>
        <pc:spChg chg="mod">
          <ac:chgData name="Hugo Bernier" userId="846ef6cd-3f11-462c-a4be-44fff9f1a751" providerId="ADAL" clId="{D17C5BBD-D33E-4D23-8E25-B310B3326571}" dt="2021-12-21T04:53:14.836" v="131" actId="571"/>
          <ac:spMkLst>
            <pc:docMk/>
            <pc:sldMk cId="4070501225" sldId="2076136392"/>
            <ac:spMk id="730" creationId="{F0A0306A-6DC5-4ED4-BF05-378729A4F3B5}"/>
          </ac:spMkLst>
        </pc:spChg>
        <pc:spChg chg="mod">
          <ac:chgData name="Hugo Bernier" userId="846ef6cd-3f11-462c-a4be-44fff9f1a751" providerId="ADAL" clId="{D17C5BBD-D33E-4D23-8E25-B310B3326571}" dt="2021-12-21T04:53:14.836" v="131" actId="571"/>
          <ac:spMkLst>
            <pc:docMk/>
            <pc:sldMk cId="4070501225" sldId="2076136392"/>
            <ac:spMk id="731" creationId="{71EBF8D4-AFFF-43E3-8066-58039523C276}"/>
          </ac:spMkLst>
        </pc:spChg>
        <pc:spChg chg="mod">
          <ac:chgData name="Hugo Bernier" userId="846ef6cd-3f11-462c-a4be-44fff9f1a751" providerId="ADAL" clId="{D17C5BBD-D33E-4D23-8E25-B310B3326571}" dt="2021-12-21T04:53:14.836" v="131" actId="571"/>
          <ac:spMkLst>
            <pc:docMk/>
            <pc:sldMk cId="4070501225" sldId="2076136392"/>
            <ac:spMk id="732" creationId="{DF4AB12B-B19C-4394-ACF7-CD4179A0271F}"/>
          </ac:spMkLst>
        </pc:spChg>
        <pc:spChg chg="mod">
          <ac:chgData name="Hugo Bernier" userId="846ef6cd-3f11-462c-a4be-44fff9f1a751" providerId="ADAL" clId="{D17C5BBD-D33E-4D23-8E25-B310B3326571}" dt="2021-12-21T04:53:14.836" v="131" actId="571"/>
          <ac:spMkLst>
            <pc:docMk/>
            <pc:sldMk cId="4070501225" sldId="2076136392"/>
            <ac:spMk id="733" creationId="{0DAEDC4C-FE7E-4C1C-9DAB-C93A1EA48838}"/>
          </ac:spMkLst>
        </pc:spChg>
        <pc:spChg chg="mod">
          <ac:chgData name="Hugo Bernier" userId="846ef6cd-3f11-462c-a4be-44fff9f1a751" providerId="ADAL" clId="{D17C5BBD-D33E-4D23-8E25-B310B3326571}" dt="2021-12-21T04:53:14.836" v="131" actId="571"/>
          <ac:spMkLst>
            <pc:docMk/>
            <pc:sldMk cId="4070501225" sldId="2076136392"/>
            <ac:spMk id="734" creationId="{80BC56F2-D6A8-4D66-98AC-A1D58128F041}"/>
          </ac:spMkLst>
        </pc:spChg>
        <pc:spChg chg="mod">
          <ac:chgData name="Hugo Bernier" userId="846ef6cd-3f11-462c-a4be-44fff9f1a751" providerId="ADAL" clId="{D17C5BBD-D33E-4D23-8E25-B310B3326571}" dt="2021-12-21T04:53:14.836" v="131" actId="571"/>
          <ac:spMkLst>
            <pc:docMk/>
            <pc:sldMk cId="4070501225" sldId="2076136392"/>
            <ac:spMk id="742" creationId="{8A1C7BFE-E76B-416A-868F-1DDF6F9B1E7E}"/>
          </ac:spMkLst>
        </pc:spChg>
        <pc:spChg chg="mod">
          <ac:chgData name="Hugo Bernier" userId="846ef6cd-3f11-462c-a4be-44fff9f1a751" providerId="ADAL" clId="{D17C5BBD-D33E-4D23-8E25-B310B3326571}" dt="2021-12-21T04:53:14.836" v="131" actId="571"/>
          <ac:spMkLst>
            <pc:docMk/>
            <pc:sldMk cId="4070501225" sldId="2076136392"/>
            <ac:spMk id="743" creationId="{14C8D690-A356-4824-8B78-8C33FE87E74D}"/>
          </ac:spMkLst>
        </pc:spChg>
        <pc:spChg chg="mod">
          <ac:chgData name="Hugo Bernier" userId="846ef6cd-3f11-462c-a4be-44fff9f1a751" providerId="ADAL" clId="{D17C5BBD-D33E-4D23-8E25-B310B3326571}" dt="2021-12-21T04:53:14.836" v="131" actId="571"/>
          <ac:spMkLst>
            <pc:docMk/>
            <pc:sldMk cId="4070501225" sldId="2076136392"/>
            <ac:spMk id="747" creationId="{3C93F23B-9D71-4A98-8FD1-E4185EFE255A}"/>
          </ac:spMkLst>
        </pc:spChg>
        <pc:spChg chg="mod">
          <ac:chgData name="Hugo Bernier" userId="846ef6cd-3f11-462c-a4be-44fff9f1a751" providerId="ADAL" clId="{D17C5BBD-D33E-4D23-8E25-B310B3326571}" dt="2021-12-21T04:53:14.836" v="131" actId="571"/>
          <ac:spMkLst>
            <pc:docMk/>
            <pc:sldMk cId="4070501225" sldId="2076136392"/>
            <ac:spMk id="748" creationId="{103EB5C3-FF73-4D89-A34D-A1EB1C4D9EB7}"/>
          </ac:spMkLst>
        </pc:spChg>
        <pc:spChg chg="mod">
          <ac:chgData name="Hugo Bernier" userId="846ef6cd-3f11-462c-a4be-44fff9f1a751" providerId="ADAL" clId="{D17C5BBD-D33E-4D23-8E25-B310B3326571}" dt="2021-12-21T04:53:14.836" v="131" actId="571"/>
          <ac:spMkLst>
            <pc:docMk/>
            <pc:sldMk cId="4070501225" sldId="2076136392"/>
            <ac:spMk id="749" creationId="{75BAE0E8-3267-410F-A954-D397D3A00CC0}"/>
          </ac:spMkLst>
        </pc:spChg>
        <pc:spChg chg="mod">
          <ac:chgData name="Hugo Bernier" userId="846ef6cd-3f11-462c-a4be-44fff9f1a751" providerId="ADAL" clId="{D17C5BBD-D33E-4D23-8E25-B310B3326571}" dt="2021-12-21T04:53:14.836" v="131" actId="571"/>
          <ac:spMkLst>
            <pc:docMk/>
            <pc:sldMk cId="4070501225" sldId="2076136392"/>
            <ac:spMk id="750" creationId="{D1D8A7DF-C8C4-47F5-A224-3FAF5148D94B}"/>
          </ac:spMkLst>
        </pc:spChg>
        <pc:spChg chg="mod">
          <ac:chgData name="Hugo Bernier" userId="846ef6cd-3f11-462c-a4be-44fff9f1a751" providerId="ADAL" clId="{D17C5BBD-D33E-4D23-8E25-B310B3326571}" dt="2021-12-21T04:53:14.836" v="131" actId="571"/>
          <ac:spMkLst>
            <pc:docMk/>
            <pc:sldMk cId="4070501225" sldId="2076136392"/>
            <ac:spMk id="751" creationId="{CECFC837-FC8E-45A9-8543-B01A8ABE3425}"/>
          </ac:spMkLst>
        </pc:spChg>
        <pc:spChg chg="mod">
          <ac:chgData name="Hugo Bernier" userId="846ef6cd-3f11-462c-a4be-44fff9f1a751" providerId="ADAL" clId="{D17C5BBD-D33E-4D23-8E25-B310B3326571}" dt="2021-12-21T04:53:14.836" v="131" actId="571"/>
          <ac:spMkLst>
            <pc:docMk/>
            <pc:sldMk cId="4070501225" sldId="2076136392"/>
            <ac:spMk id="752" creationId="{0E7F3E41-822B-4B8F-BFC7-A592E2D2B06A}"/>
          </ac:spMkLst>
        </pc:spChg>
        <pc:spChg chg="mod">
          <ac:chgData name="Hugo Bernier" userId="846ef6cd-3f11-462c-a4be-44fff9f1a751" providerId="ADAL" clId="{D17C5BBD-D33E-4D23-8E25-B310B3326571}" dt="2021-12-21T04:53:14.836" v="131" actId="571"/>
          <ac:spMkLst>
            <pc:docMk/>
            <pc:sldMk cId="4070501225" sldId="2076136392"/>
            <ac:spMk id="753" creationId="{9ED09473-C1C9-45D7-BA03-4D500B652267}"/>
          </ac:spMkLst>
        </pc:spChg>
        <pc:spChg chg="mod">
          <ac:chgData name="Hugo Bernier" userId="846ef6cd-3f11-462c-a4be-44fff9f1a751" providerId="ADAL" clId="{D17C5BBD-D33E-4D23-8E25-B310B3326571}" dt="2021-12-21T04:53:14.836" v="131" actId="571"/>
          <ac:spMkLst>
            <pc:docMk/>
            <pc:sldMk cId="4070501225" sldId="2076136392"/>
            <ac:spMk id="757" creationId="{620FBDAA-C4A9-46C1-B6B6-4B6420A3A735}"/>
          </ac:spMkLst>
        </pc:spChg>
        <pc:spChg chg="mod">
          <ac:chgData name="Hugo Bernier" userId="846ef6cd-3f11-462c-a4be-44fff9f1a751" providerId="ADAL" clId="{D17C5BBD-D33E-4D23-8E25-B310B3326571}" dt="2021-12-21T04:53:14.836" v="131" actId="571"/>
          <ac:spMkLst>
            <pc:docMk/>
            <pc:sldMk cId="4070501225" sldId="2076136392"/>
            <ac:spMk id="758" creationId="{12B19E39-1325-44AC-AAF7-67967F4E0EDE}"/>
          </ac:spMkLst>
        </pc:spChg>
        <pc:spChg chg="mod">
          <ac:chgData name="Hugo Bernier" userId="846ef6cd-3f11-462c-a4be-44fff9f1a751" providerId="ADAL" clId="{D17C5BBD-D33E-4D23-8E25-B310B3326571}" dt="2021-12-21T04:53:14.836" v="131" actId="571"/>
          <ac:spMkLst>
            <pc:docMk/>
            <pc:sldMk cId="4070501225" sldId="2076136392"/>
            <ac:spMk id="759" creationId="{3BBE3ED0-0B0F-4905-AEE3-BCBF0C2D3BF0}"/>
          </ac:spMkLst>
        </pc:spChg>
        <pc:spChg chg="mod">
          <ac:chgData name="Hugo Bernier" userId="846ef6cd-3f11-462c-a4be-44fff9f1a751" providerId="ADAL" clId="{D17C5BBD-D33E-4D23-8E25-B310B3326571}" dt="2021-12-21T04:53:14.836" v="131" actId="571"/>
          <ac:spMkLst>
            <pc:docMk/>
            <pc:sldMk cId="4070501225" sldId="2076136392"/>
            <ac:spMk id="760" creationId="{C272553A-0649-4BD9-A8C7-FE66E1A2B195}"/>
          </ac:spMkLst>
        </pc:spChg>
        <pc:spChg chg="mod">
          <ac:chgData name="Hugo Bernier" userId="846ef6cd-3f11-462c-a4be-44fff9f1a751" providerId="ADAL" clId="{D17C5BBD-D33E-4D23-8E25-B310B3326571}" dt="2021-12-21T04:53:14.836" v="131" actId="571"/>
          <ac:spMkLst>
            <pc:docMk/>
            <pc:sldMk cId="4070501225" sldId="2076136392"/>
            <ac:spMk id="761" creationId="{C0D8DEA2-2D44-4AB7-BF1A-6295A9B3CC9E}"/>
          </ac:spMkLst>
        </pc:spChg>
        <pc:spChg chg="mod">
          <ac:chgData name="Hugo Bernier" userId="846ef6cd-3f11-462c-a4be-44fff9f1a751" providerId="ADAL" clId="{D17C5BBD-D33E-4D23-8E25-B310B3326571}" dt="2021-12-21T04:53:14.836" v="131" actId="571"/>
          <ac:spMkLst>
            <pc:docMk/>
            <pc:sldMk cId="4070501225" sldId="2076136392"/>
            <ac:spMk id="762" creationId="{8ED24777-3989-4912-96F0-9790AD891CA6}"/>
          </ac:spMkLst>
        </pc:spChg>
        <pc:spChg chg="mod">
          <ac:chgData name="Hugo Bernier" userId="846ef6cd-3f11-462c-a4be-44fff9f1a751" providerId="ADAL" clId="{D17C5BBD-D33E-4D23-8E25-B310B3326571}" dt="2021-12-21T04:53:14.836" v="131" actId="571"/>
          <ac:spMkLst>
            <pc:docMk/>
            <pc:sldMk cId="4070501225" sldId="2076136392"/>
            <ac:spMk id="763" creationId="{809A7EED-B019-456E-885F-330CAA7F9F53}"/>
          </ac:spMkLst>
        </pc:spChg>
        <pc:spChg chg="mod">
          <ac:chgData name="Hugo Bernier" userId="846ef6cd-3f11-462c-a4be-44fff9f1a751" providerId="ADAL" clId="{D17C5BBD-D33E-4D23-8E25-B310B3326571}" dt="2021-12-21T04:53:14.836" v="131" actId="571"/>
          <ac:spMkLst>
            <pc:docMk/>
            <pc:sldMk cId="4070501225" sldId="2076136392"/>
            <ac:spMk id="767" creationId="{DE6C0E26-A451-46A1-8328-22CFA33EC6D6}"/>
          </ac:spMkLst>
        </pc:spChg>
        <pc:spChg chg="mod">
          <ac:chgData name="Hugo Bernier" userId="846ef6cd-3f11-462c-a4be-44fff9f1a751" providerId="ADAL" clId="{D17C5BBD-D33E-4D23-8E25-B310B3326571}" dt="2021-12-21T04:53:14.836" v="131" actId="571"/>
          <ac:spMkLst>
            <pc:docMk/>
            <pc:sldMk cId="4070501225" sldId="2076136392"/>
            <ac:spMk id="768" creationId="{EA251471-0721-4ED2-85F2-70A96CAD9F2F}"/>
          </ac:spMkLst>
        </pc:spChg>
        <pc:spChg chg="mod">
          <ac:chgData name="Hugo Bernier" userId="846ef6cd-3f11-462c-a4be-44fff9f1a751" providerId="ADAL" clId="{D17C5BBD-D33E-4D23-8E25-B310B3326571}" dt="2021-12-21T04:53:14.836" v="131" actId="571"/>
          <ac:spMkLst>
            <pc:docMk/>
            <pc:sldMk cId="4070501225" sldId="2076136392"/>
            <ac:spMk id="769" creationId="{0406FF92-CA20-4EE1-88FC-7B593CF35D22}"/>
          </ac:spMkLst>
        </pc:spChg>
        <pc:spChg chg="mod">
          <ac:chgData name="Hugo Bernier" userId="846ef6cd-3f11-462c-a4be-44fff9f1a751" providerId="ADAL" clId="{D17C5BBD-D33E-4D23-8E25-B310B3326571}" dt="2021-12-21T04:53:14.836" v="131" actId="571"/>
          <ac:spMkLst>
            <pc:docMk/>
            <pc:sldMk cId="4070501225" sldId="2076136392"/>
            <ac:spMk id="770" creationId="{F78B3532-646D-474A-B305-19B8FD7B9028}"/>
          </ac:spMkLst>
        </pc:spChg>
        <pc:spChg chg="mod">
          <ac:chgData name="Hugo Bernier" userId="846ef6cd-3f11-462c-a4be-44fff9f1a751" providerId="ADAL" clId="{D17C5BBD-D33E-4D23-8E25-B310B3326571}" dt="2021-12-21T04:53:14.836" v="131" actId="571"/>
          <ac:spMkLst>
            <pc:docMk/>
            <pc:sldMk cId="4070501225" sldId="2076136392"/>
            <ac:spMk id="771" creationId="{7B0A5F50-3BE7-4287-AE57-C73A12E2A9B8}"/>
          </ac:spMkLst>
        </pc:spChg>
        <pc:spChg chg="mod">
          <ac:chgData name="Hugo Bernier" userId="846ef6cd-3f11-462c-a4be-44fff9f1a751" providerId="ADAL" clId="{D17C5BBD-D33E-4D23-8E25-B310B3326571}" dt="2021-12-21T04:53:14.836" v="131" actId="571"/>
          <ac:spMkLst>
            <pc:docMk/>
            <pc:sldMk cId="4070501225" sldId="2076136392"/>
            <ac:spMk id="772" creationId="{C990164D-E697-4E4A-8120-3A0C5F311542}"/>
          </ac:spMkLst>
        </pc:spChg>
        <pc:spChg chg="mod">
          <ac:chgData name="Hugo Bernier" userId="846ef6cd-3f11-462c-a4be-44fff9f1a751" providerId="ADAL" clId="{D17C5BBD-D33E-4D23-8E25-B310B3326571}" dt="2021-12-21T04:53:14.836" v="131" actId="571"/>
          <ac:spMkLst>
            <pc:docMk/>
            <pc:sldMk cId="4070501225" sldId="2076136392"/>
            <ac:spMk id="773" creationId="{22EC7D0C-7554-4B5C-B3AA-B1F7C9224769}"/>
          </ac:spMkLst>
        </pc:spChg>
        <pc:spChg chg="mod">
          <ac:chgData name="Hugo Bernier" userId="846ef6cd-3f11-462c-a4be-44fff9f1a751" providerId="ADAL" clId="{D17C5BBD-D33E-4D23-8E25-B310B3326571}" dt="2021-12-21T04:53:14.836" v="131" actId="571"/>
          <ac:spMkLst>
            <pc:docMk/>
            <pc:sldMk cId="4070501225" sldId="2076136392"/>
            <ac:spMk id="777" creationId="{977B49E0-07E8-40BA-9599-A76D5B4F4B16}"/>
          </ac:spMkLst>
        </pc:spChg>
        <pc:spChg chg="mod">
          <ac:chgData name="Hugo Bernier" userId="846ef6cd-3f11-462c-a4be-44fff9f1a751" providerId="ADAL" clId="{D17C5BBD-D33E-4D23-8E25-B310B3326571}" dt="2021-12-21T04:53:14.836" v="131" actId="571"/>
          <ac:spMkLst>
            <pc:docMk/>
            <pc:sldMk cId="4070501225" sldId="2076136392"/>
            <ac:spMk id="778" creationId="{DC74BD24-47FB-4EBB-B47E-2EF1DA480E9D}"/>
          </ac:spMkLst>
        </pc:spChg>
        <pc:spChg chg="mod">
          <ac:chgData name="Hugo Bernier" userId="846ef6cd-3f11-462c-a4be-44fff9f1a751" providerId="ADAL" clId="{D17C5BBD-D33E-4D23-8E25-B310B3326571}" dt="2021-12-21T04:53:14.836" v="131" actId="571"/>
          <ac:spMkLst>
            <pc:docMk/>
            <pc:sldMk cId="4070501225" sldId="2076136392"/>
            <ac:spMk id="779" creationId="{A67856A4-EF89-4DD0-96EE-D093D27032FD}"/>
          </ac:spMkLst>
        </pc:spChg>
        <pc:spChg chg="mod">
          <ac:chgData name="Hugo Bernier" userId="846ef6cd-3f11-462c-a4be-44fff9f1a751" providerId="ADAL" clId="{D17C5BBD-D33E-4D23-8E25-B310B3326571}" dt="2021-12-21T04:53:14.836" v="131" actId="571"/>
          <ac:spMkLst>
            <pc:docMk/>
            <pc:sldMk cId="4070501225" sldId="2076136392"/>
            <ac:spMk id="780" creationId="{AC5604B5-CB63-4F06-835D-D04AA2AFDB7B}"/>
          </ac:spMkLst>
        </pc:spChg>
        <pc:spChg chg="mod">
          <ac:chgData name="Hugo Bernier" userId="846ef6cd-3f11-462c-a4be-44fff9f1a751" providerId="ADAL" clId="{D17C5BBD-D33E-4D23-8E25-B310B3326571}" dt="2021-12-21T04:53:14.836" v="131" actId="571"/>
          <ac:spMkLst>
            <pc:docMk/>
            <pc:sldMk cId="4070501225" sldId="2076136392"/>
            <ac:spMk id="781" creationId="{B58F8C4C-6F75-461E-AA47-562541D471F2}"/>
          </ac:spMkLst>
        </pc:spChg>
        <pc:spChg chg="mod">
          <ac:chgData name="Hugo Bernier" userId="846ef6cd-3f11-462c-a4be-44fff9f1a751" providerId="ADAL" clId="{D17C5BBD-D33E-4D23-8E25-B310B3326571}" dt="2021-12-21T04:53:14.836" v="131" actId="571"/>
          <ac:spMkLst>
            <pc:docMk/>
            <pc:sldMk cId="4070501225" sldId="2076136392"/>
            <ac:spMk id="782" creationId="{CC6CC387-CFB0-4C52-896D-451C4EAB4FEA}"/>
          </ac:spMkLst>
        </pc:spChg>
        <pc:spChg chg="mod">
          <ac:chgData name="Hugo Bernier" userId="846ef6cd-3f11-462c-a4be-44fff9f1a751" providerId="ADAL" clId="{D17C5BBD-D33E-4D23-8E25-B310B3326571}" dt="2021-12-21T04:53:14.836" v="131" actId="571"/>
          <ac:spMkLst>
            <pc:docMk/>
            <pc:sldMk cId="4070501225" sldId="2076136392"/>
            <ac:spMk id="783" creationId="{36B30A0D-13CB-4D38-B7C7-5D83C7B8EFDB}"/>
          </ac:spMkLst>
        </pc:spChg>
        <pc:spChg chg="mod">
          <ac:chgData name="Hugo Bernier" userId="846ef6cd-3f11-462c-a4be-44fff9f1a751" providerId="ADAL" clId="{D17C5BBD-D33E-4D23-8E25-B310B3326571}" dt="2021-12-21T04:53:14.836" v="131" actId="571"/>
          <ac:spMkLst>
            <pc:docMk/>
            <pc:sldMk cId="4070501225" sldId="2076136392"/>
            <ac:spMk id="787" creationId="{46B43FDF-815E-4364-88C1-D45CCBB651A9}"/>
          </ac:spMkLst>
        </pc:spChg>
        <pc:spChg chg="mod">
          <ac:chgData name="Hugo Bernier" userId="846ef6cd-3f11-462c-a4be-44fff9f1a751" providerId="ADAL" clId="{D17C5BBD-D33E-4D23-8E25-B310B3326571}" dt="2021-12-21T04:53:14.836" v="131" actId="571"/>
          <ac:spMkLst>
            <pc:docMk/>
            <pc:sldMk cId="4070501225" sldId="2076136392"/>
            <ac:spMk id="788" creationId="{35C1B685-DFEC-4514-AEF3-E38272045953}"/>
          </ac:spMkLst>
        </pc:spChg>
        <pc:spChg chg="mod">
          <ac:chgData name="Hugo Bernier" userId="846ef6cd-3f11-462c-a4be-44fff9f1a751" providerId="ADAL" clId="{D17C5BBD-D33E-4D23-8E25-B310B3326571}" dt="2021-12-21T04:53:14.836" v="131" actId="571"/>
          <ac:spMkLst>
            <pc:docMk/>
            <pc:sldMk cId="4070501225" sldId="2076136392"/>
            <ac:spMk id="789" creationId="{766248DD-2121-40AE-B90A-C502758C9EEC}"/>
          </ac:spMkLst>
        </pc:spChg>
        <pc:spChg chg="mod">
          <ac:chgData name="Hugo Bernier" userId="846ef6cd-3f11-462c-a4be-44fff9f1a751" providerId="ADAL" clId="{D17C5BBD-D33E-4D23-8E25-B310B3326571}" dt="2021-12-21T04:53:14.836" v="131" actId="571"/>
          <ac:spMkLst>
            <pc:docMk/>
            <pc:sldMk cId="4070501225" sldId="2076136392"/>
            <ac:spMk id="790" creationId="{40BF06B5-5F31-449E-9806-3B520FDC0596}"/>
          </ac:spMkLst>
        </pc:spChg>
        <pc:spChg chg="mod">
          <ac:chgData name="Hugo Bernier" userId="846ef6cd-3f11-462c-a4be-44fff9f1a751" providerId="ADAL" clId="{D17C5BBD-D33E-4D23-8E25-B310B3326571}" dt="2021-12-21T04:53:14.836" v="131" actId="571"/>
          <ac:spMkLst>
            <pc:docMk/>
            <pc:sldMk cId="4070501225" sldId="2076136392"/>
            <ac:spMk id="791" creationId="{CD3273B8-E012-4938-B3E7-44680211E808}"/>
          </ac:spMkLst>
        </pc:spChg>
        <pc:spChg chg="mod">
          <ac:chgData name="Hugo Bernier" userId="846ef6cd-3f11-462c-a4be-44fff9f1a751" providerId="ADAL" clId="{D17C5BBD-D33E-4D23-8E25-B310B3326571}" dt="2021-12-21T04:53:14.836" v="131" actId="571"/>
          <ac:spMkLst>
            <pc:docMk/>
            <pc:sldMk cId="4070501225" sldId="2076136392"/>
            <ac:spMk id="792" creationId="{88CA0AC3-7B80-4590-981A-6996462E72D4}"/>
          </ac:spMkLst>
        </pc:spChg>
        <pc:spChg chg="mod">
          <ac:chgData name="Hugo Bernier" userId="846ef6cd-3f11-462c-a4be-44fff9f1a751" providerId="ADAL" clId="{D17C5BBD-D33E-4D23-8E25-B310B3326571}" dt="2021-12-21T04:53:14.836" v="131" actId="571"/>
          <ac:spMkLst>
            <pc:docMk/>
            <pc:sldMk cId="4070501225" sldId="2076136392"/>
            <ac:spMk id="793" creationId="{E7C5ACF3-F32B-45F3-A01E-F4937FB7B679}"/>
          </ac:spMkLst>
        </pc:spChg>
        <pc:spChg chg="mod">
          <ac:chgData name="Hugo Bernier" userId="846ef6cd-3f11-462c-a4be-44fff9f1a751" providerId="ADAL" clId="{D17C5BBD-D33E-4D23-8E25-B310B3326571}" dt="2021-12-21T04:53:14.836" v="131" actId="571"/>
          <ac:spMkLst>
            <pc:docMk/>
            <pc:sldMk cId="4070501225" sldId="2076136392"/>
            <ac:spMk id="797" creationId="{51B25A3B-DF22-42EF-9CEC-D1999C37AED8}"/>
          </ac:spMkLst>
        </pc:spChg>
        <pc:spChg chg="mod">
          <ac:chgData name="Hugo Bernier" userId="846ef6cd-3f11-462c-a4be-44fff9f1a751" providerId="ADAL" clId="{D17C5BBD-D33E-4D23-8E25-B310B3326571}" dt="2021-12-21T04:53:14.836" v="131" actId="571"/>
          <ac:spMkLst>
            <pc:docMk/>
            <pc:sldMk cId="4070501225" sldId="2076136392"/>
            <ac:spMk id="798" creationId="{EFFA9371-D030-4440-A58C-4BCC11147CB7}"/>
          </ac:spMkLst>
        </pc:spChg>
        <pc:spChg chg="mod">
          <ac:chgData name="Hugo Bernier" userId="846ef6cd-3f11-462c-a4be-44fff9f1a751" providerId="ADAL" clId="{D17C5BBD-D33E-4D23-8E25-B310B3326571}" dt="2021-12-21T04:53:14.836" v="131" actId="571"/>
          <ac:spMkLst>
            <pc:docMk/>
            <pc:sldMk cId="4070501225" sldId="2076136392"/>
            <ac:spMk id="799" creationId="{8A173B2C-897E-4057-976D-3E1F6FCED3F3}"/>
          </ac:spMkLst>
        </pc:spChg>
        <pc:spChg chg="mod">
          <ac:chgData name="Hugo Bernier" userId="846ef6cd-3f11-462c-a4be-44fff9f1a751" providerId="ADAL" clId="{D17C5BBD-D33E-4D23-8E25-B310B3326571}" dt="2021-12-21T04:53:14.836" v="131" actId="571"/>
          <ac:spMkLst>
            <pc:docMk/>
            <pc:sldMk cId="4070501225" sldId="2076136392"/>
            <ac:spMk id="800" creationId="{8C5DCFDF-1EDC-4C8B-B849-481AE4C4AD16}"/>
          </ac:spMkLst>
        </pc:spChg>
        <pc:spChg chg="mod">
          <ac:chgData name="Hugo Bernier" userId="846ef6cd-3f11-462c-a4be-44fff9f1a751" providerId="ADAL" clId="{D17C5BBD-D33E-4D23-8E25-B310B3326571}" dt="2021-12-21T04:53:14.836" v="131" actId="571"/>
          <ac:spMkLst>
            <pc:docMk/>
            <pc:sldMk cId="4070501225" sldId="2076136392"/>
            <ac:spMk id="801" creationId="{AFEDE58F-CF98-447D-9F54-F27BC759158A}"/>
          </ac:spMkLst>
        </pc:spChg>
        <pc:spChg chg="mod">
          <ac:chgData name="Hugo Bernier" userId="846ef6cd-3f11-462c-a4be-44fff9f1a751" providerId="ADAL" clId="{D17C5BBD-D33E-4D23-8E25-B310B3326571}" dt="2021-12-21T04:53:14.836" v="131" actId="571"/>
          <ac:spMkLst>
            <pc:docMk/>
            <pc:sldMk cId="4070501225" sldId="2076136392"/>
            <ac:spMk id="802" creationId="{65D0A9B3-90E1-4D29-9E09-47815A913B38}"/>
          </ac:spMkLst>
        </pc:spChg>
        <pc:spChg chg="mod">
          <ac:chgData name="Hugo Bernier" userId="846ef6cd-3f11-462c-a4be-44fff9f1a751" providerId="ADAL" clId="{D17C5BBD-D33E-4D23-8E25-B310B3326571}" dt="2021-12-21T04:53:14.836" v="131" actId="571"/>
          <ac:spMkLst>
            <pc:docMk/>
            <pc:sldMk cId="4070501225" sldId="2076136392"/>
            <ac:spMk id="810" creationId="{EFD39079-41A3-433D-8487-9A5435B4F07C}"/>
          </ac:spMkLst>
        </pc:spChg>
        <pc:spChg chg="mod">
          <ac:chgData name="Hugo Bernier" userId="846ef6cd-3f11-462c-a4be-44fff9f1a751" providerId="ADAL" clId="{D17C5BBD-D33E-4D23-8E25-B310B3326571}" dt="2021-12-21T04:53:14.836" v="131" actId="571"/>
          <ac:spMkLst>
            <pc:docMk/>
            <pc:sldMk cId="4070501225" sldId="2076136392"/>
            <ac:spMk id="811" creationId="{372361B9-58AC-4EEC-BEE1-7327E00E6CE2}"/>
          </ac:spMkLst>
        </pc:spChg>
        <pc:spChg chg="mod">
          <ac:chgData name="Hugo Bernier" userId="846ef6cd-3f11-462c-a4be-44fff9f1a751" providerId="ADAL" clId="{D17C5BBD-D33E-4D23-8E25-B310B3326571}" dt="2021-12-21T04:53:14.836" v="131" actId="571"/>
          <ac:spMkLst>
            <pc:docMk/>
            <pc:sldMk cId="4070501225" sldId="2076136392"/>
            <ac:spMk id="812" creationId="{A0259266-C93C-430B-906A-8A741AD7EAB6}"/>
          </ac:spMkLst>
        </pc:spChg>
        <pc:spChg chg="mod">
          <ac:chgData name="Hugo Bernier" userId="846ef6cd-3f11-462c-a4be-44fff9f1a751" providerId="ADAL" clId="{D17C5BBD-D33E-4D23-8E25-B310B3326571}" dt="2021-12-21T04:53:14.836" v="131" actId="571"/>
          <ac:spMkLst>
            <pc:docMk/>
            <pc:sldMk cId="4070501225" sldId="2076136392"/>
            <ac:spMk id="813" creationId="{CEB4BE0E-E411-498E-9DC4-7AB36880E1C2}"/>
          </ac:spMkLst>
        </pc:spChg>
        <pc:spChg chg="mod">
          <ac:chgData name="Hugo Bernier" userId="846ef6cd-3f11-462c-a4be-44fff9f1a751" providerId="ADAL" clId="{D17C5BBD-D33E-4D23-8E25-B310B3326571}" dt="2021-12-21T04:53:14.836" v="131" actId="571"/>
          <ac:spMkLst>
            <pc:docMk/>
            <pc:sldMk cId="4070501225" sldId="2076136392"/>
            <ac:spMk id="814" creationId="{3ABA8AFD-4B2E-404D-9414-80FC9E3F3F47}"/>
          </ac:spMkLst>
        </pc:spChg>
        <pc:spChg chg="mod">
          <ac:chgData name="Hugo Bernier" userId="846ef6cd-3f11-462c-a4be-44fff9f1a751" providerId="ADAL" clId="{D17C5BBD-D33E-4D23-8E25-B310B3326571}" dt="2021-12-21T04:53:14.836" v="131" actId="571"/>
          <ac:spMkLst>
            <pc:docMk/>
            <pc:sldMk cId="4070501225" sldId="2076136392"/>
            <ac:spMk id="815" creationId="{585CA4D8-8879-4D6E-9DA5-2D3B3F1DED6C}"/>
          </ac:spMkLst>
        </pc:spChg>
        <pc:spChg chg="mod">
          <ac:chgData name="Hugo Bernier" userId="846ef6cd-3f11-462c-a4be-44fff9f1a751" providerId="ADAL" clId="{D17C5BBD-D33E-4D23-8E25-B310B3326571}" dt="2021-12-21T04:53:14.836" v="131" actId="571"/>
          <ac:spMkLst>
            <pc:docMk/>
            <pc:sldMk cId="4070501225" sldId="2076136392"/>
            <ac:spMk id="816" creationId="{2B5B1F89-910C-4AD4-833C-FEE4B2105EE5}"/>
          </ac:spMkLst>
        </pc:spChg>
        <pc:spChg chg="mod">
          <ac:chgData name="Hugo Bernier" userId="846ef6cd-3f11-462c-a4be-44fff9f1a751" providerId="ADAL" clId="{D17C5BBD-D33E-4D23-8E25-B310B3326571}" dt="2021-12-21T04:53:14.836" v="131" actId="571"/>
          <ac:spMkLst>
            <pc:docMk/>
            <pc:sldMk cId="4070501225" sldId="2076136392"/>
            <ac:spMk id="817" creationId="{2393675D-7CA2-4B8E-8F47-B8CF8F3F1823}"/>
          </ac:spMkLst>
        </pc:spChg>
        <pc:spChg chg="mod">
          <ac:chgData name="Hugo Bernier" userId="846ef6cd-3f11-462c-a4be-44fff9f1a751" providerId="ADAL" clId="{D17C5BBD-D33E-4D23-8E25-B310B3326571}" dt="2021-12-21T04:53:14.836" v="131" actId="571"/>
          <ac:spMkLst>
            <pc:docMk/>
            <pc:sldMk cId="4070501225" sldId="2076136392"/>
            <ac:spMk id="819" creationId="{0CDF98EA-47A5-478C-AA9A-35B7F0DFEFCA}"/>
          </ac:spMkLst>
        </pc:spChg>
        <pc:spChg chg="mod">
          <ac:chgData name="Hugo Bernier" userId="846ef6cd-3f11-462c-a4be-44fff9f1a751" providerId="ADAL" clId="{D17C5BBD-D33E-4D23-8E25-B310B3326571}" dt="2021-12-21T04:53:14.836" v="131" actId="571"/>
          <ac:spMkLst>
            <pc:docMk/>
            <pc:sldMk cId="4070501225" sldId="2076136392"/>
            <ac:spMk id="820" creationId="{915CDD6E-75A0-4620-B943-C3E20061F312}"/>
          </ac:spMkLst>
        </pc:spChg>
        <pc:spChg chg="mod">
          <ac:chgData name="Hugo Bernier" userId="846ef6cd-3f11-462c-a4be-44fff9f1a751" providerId="ADAL" clId="{D17C5BBD-D33E-4D23-8E25-B310B3326571}" dt="2021-12-21T04:53:14.836" v="131" actId="571"/>
          <ac:spMkLst>
            <pc:docMk/>
            <pc:sldMk cId="4070501225" sldId="2076136392"/>
            <ac:spMk id="821" creationId="{252FA2FE-ADE8-4FFF-9BC0-C144017BCDD5}"/>
          </ac:spMkLst>
        </pc:spChg>
        <pc:spChg chg="mod">
          <ac:chgData name="Hugo Bernier" userId="846ef6cd-3f11-462c-a4be-44fff9f1a751" providerId="ADAL" clId="{D17C5BBD-D33E-4D23-8E25-B310B3326571}" dt="2021-12-21T04:53:14.836" v="131" actId="571"/>
          <ac:spMkLst>
            <pc:docMk/>
            <pc:sldMk cId="4070501225" sldId="2076136392"/>
            <ac:spMk id="823" creationId="{9D633FD2-6393-4999-92C4-AC9270DDDB36}"/>
          </ac:spMkLst>
        </pc:spChg>
        <pc:spChg chg="mod">
          <ac:chgData name="Hugo Bernier" userId="846ef6cd-3f11-462c-a4be-44fff9f1a751" providerId="ADAL" clId="{D17C5BBD-D33E-4D23-8E25-B310B3326571}" dt="2021-12-21T04:53:14.836" v="131" actId="571"/>
          <ac:spMkLst>
            <pc:docMk/>
            <pc:sldMk cId="4070501225" sldId="2076136392"/>
            <ac:spMk id="824" creationId="{D6419AAA-0686-44A7-A56A-DB2B30F48348}"/>
          </ac:spMkLst>
        </pc:spChg>
        <pc:spChg chg="mod">
          <ac:chgData name="Hugo Bernier" userId="846ef6cd-3f11-462c-a4be-44fff9f1a751" providerId="ADAL" clId="{D17C5BBD-D33E-4D23-8E25-B310B3326571}" dt="2021-12-21T04:53:14.836" v="131" actId="571"/>
          <ac:spMkLst>
            <pc:docMk/>
            <pc:sldMk cId="4070501225" sldId="2076136392"/>
            <ac:spMk id="825" creationId="{85855F3B-8A1D-421C-A6FA-F8CAACC91994}"/>
          </ac:spMkLst>
        </pc:spChg>
        <pc:spChg chg="mod">
          <ac:chgData name="Hugo Bernier" userId="846ef6cd-3f11-462c-a4be-44fff9f1a751" providerId="ADAL" clId="{D17C5BBD-D33E-4D23-8E25-B310B3326571}" dt="2021-12-21T04:53:14.836" v="131" actId="571"/>
          <ac:spMkLst>
            <pc:docMk/>
            <pc:sldMk cId="4070501225" sldId="2076136392"/>
            <ac:spMk id="827" creationId="{E6D25CE2-0A5A-4DF3-AA85-B81BD3D04A61}"/>
          </ac:spMkLst>
        </pc:spChg>
        <pc:spChg chg="mod">
          <ac:chgData name="Hugo Bernier" userId="846ef6cd-3f11-462c-a4be-44fff9f1a751" providerId="ADAL" clId="{D17C5BBD-D33E-4D23-8E25-B310B3326571}" dt="2021-12-21T04:53:14.836" v="131" actId="571"/>
          <ac:spMkLst>
            <pc:docMk/>
            <pc:sldMk cId="4070501225" sldId="2076136392"/>
            <ac:spMk id="828" creationId="{47F13565-15C6-466C-BD5D-B1FF9880C359}"/>
          </ac:spMkLst>
        </pc:spChg>
        <pc:spChg chg="mod">
          <ac:chgData name="Hugo Bernier" userId="846ef6cd-3f11-462c-a4be-44fff9f1a751" providerId="ADAL" clId="{D17C5BBD-D33E-4D23-8E25-B310B3326571}" dt="2021-12-21T04:53:14.836" v="131" actId="571"/>
          <ac:spMkLst>
            <pc:docMk/>
            <pc:sldMk cId="4070501225" sldId="2076136392"/>
            <ac:spMk id="829" creationId="{1AB447E7-F286-450D-8E32-BDBFF0DAB8A4}"/>
          </ac:spMkLst>
        </pc:spChg>
        <pc:spChg chg="mod">
          <ac:chgData name="Hugo Bernier" userId="846ef6cd-3f11-462c-a4be-44fff9f1a751" providerId="ADAL" clId="{D17C5BBD-D33E-4D23-8E25-B310B3326571}" dt="2021-12-21T04:53:14.836" v="131" actId="571"/>
          <ac:spMkLst>
            <pc:docMk/>
            <pc:sldMk cId="4070501225" sldId="2076136392"/>
            <ac:spMk id="831" creationId="{2DE2CB70-73A8-477B-B1D0-73C8B7719AE6}"/>
          </ac:spMkLst>
        </pc:spChg>
        <pc:spChg chg="mod">
          <ac:chgData name="Hugo Bernier" userId="846ef6cd-3f11-462c-a4be-44fff9f1a751" providerId="ADAL" clId="{D17C5BBD-D33E-4D23-8E25-B310B3326571}" dt="2021-12-21T04:53:14.836" v="131" actId="571"/>
          <ac:spMkLst>
            <pc:docMk/>
            <pc:sldMk cId="4070501225" sldId="2076136392"/>
            <ac:spMk id="832" creationId="{0B028853-4C06-4563-8E74-EE3B4288E118}"/>
          </ac:spMkLst>
        </pc:spChg>
        <pc:spChg chg="mod">
          <ac:chgData name="Hugo Bernier" userId="846ef6cd-3f11-462c-a4be-44fff9f1a751" providerId="ADAL" clId="{D17C5BBD-D33E-4D23-8E25-B310B3326571}" dt="2021-12-21T04:53:14.836" v="131" actId="571"/>
          <ac:spMkLst>
            <pc:docMk/>
            <pc:sldMk cId="4070501225" sldId="2076136392"/>
            <ac:spMk id="833" creationId="{589D582C-33BE-4AC5-9C30-79494496ABD2}"/>
          </ac:spMkLst>
        </pc:spChg>
        <pc:spChg chg="mod">
          <ac:chgData name="Hugo Bernier" userId="846ef6cd-3f11-462c-a4be-44fff9f1a751" providerId="ADAL" clId="{D17C5BBD-D33E-4D23-8E25-B310B3326571}" dt="2021-12-21T04:53:14.836" v="131" actId="571"/>
          <ac:spMkLst>
            <pc:docMk/>
            <pc:sldMk cId="4070501225" sldId="2076136392"/>
            <ac:spMk id="835" creationId="{628DBF37-B16A-4406-B02A-C0BF52B4EC60}"/>
          </ac:spMkLst>
        </pc:spChg>
        <pc:spChg chg="mod">
          <ac:chgData name="Hugo Bernier" userId="846ef6cd-3f11-462c-a4be-44fff9f1a751" providerId="ADAL" clId="{D17C5BBD-D33E-4D23-8E25-B310B3326571}" dt="2021-12-21T04:53:14.836" v="131" actId="571"/>
          <ac:spMkLst>
            <pc:docMk/>
            <pc:sldMk cId="4070501225" sldId="2076136392"/>
            <ac:spMk id="836" creationId="{B069895B-D93E-44E6-BA7E-28E3EDD54E85}"/>
          </ac:spMkLst>
        </pc:spChg>
        <pc:spChg chg="mod">
          <ac:chgData name="Hugo Bernier" userId="846ef6cd-3f11-462c-a4be-44fff9f1a751" providerId="ADAL" clId="{D17C5BBD-D33E-4D23-8E25-B310B3326571}" dt="2021-12-21T04:53:14.836" v="131" actId="571"/>
          <ac:spMkLst>
            <pc:docMk/>
            <pc:sldMk cId="4070501225" sldId="2076136392"/>
            <ac:spMk id="837" creationId="{71EBDBEC-BF92-403E-B742-2F098E03BE5D}"/>
          </ac:spMkLst>
        </pc:spChg>
        <pc:spChg chg="mod">
          <ac:chgData name="Hugo Bernier" userId="846ef6cd-3f11-462c-a4be-44fff9f1a751" providerId="ADAL" clId="{D17C5BBD-D33E-4D23-8E25-B310B3326571}" dt="2021-12-21T04:53:14.836" v="131" actId="571"/>
          <ac:spMkLst>
            <pc:docMk/>
            <pc:sldMk cId="4070501225" sldId="2076136392"/>
            <ac:spMk id="839" creationId="{4ECADFE5-90E3-486E-82E2-3E9B12339855}"/>
          </ac:spMkLst>
        </pc:spChg>
        <pc:spChg chg="mod">
          <ac:chgData name="Hugo Bernier" userId="846ef6cd-3f11-462c-a4be-44fff9f1a751" providerId="ADAL" clId="{D17C5BBD-D33E-4D23-8E25-B310B3326571}" dt="2021-12-21T04:53:14.836" v="131" actId="571"/>
          <ac:spMkLst>
            <pc:docMk/>
            <pc:sldMk cId="4070501225" sldId="2076136392"/>
            <ac:spMk id="840" creationId="{E9FF0F16-DD53-45F4-92D1-49D79212F3CE}"/>
          </ac:spMkLst>
        </pc:spChg>
        <pc:spChg chg="mod">
          <ac:chgData name="Hugo Bernier" userId="846ef6cd-3f11-462c-a4be-44fff9f1a751" providerId="ADAL" clId="{D17C5BBD-D33E-4D23-8E25-B310B3326571}" dt="2021-12-21T04:53:14.836" v="131" actId="571"/>
          <ac:spMkLst>
            <pc:docMk/>
            <pc:sldMk cId="4070501225" sldId="2076136392"/>
            <ac:spMk id="841" creationId="{F4565608-CF87-4A16-A963-D959064AB7E5}"/>
          </ac:spMkLst>
        </pc:spChg>
        <pc:spChg chg="mod">
          <ac:chgData name="Hugo Bernier" userId="846ef6cd-3f11-462c-a4be-44fff9f1a751" providerId="ADAL" clId="{D17C5BBD-D33E-4D23-8E25-B310B3326571}" dt="2021-12-21T04:53:14.836" v="131" actId="571"/>
          <ac:spMkLst>
            <pc:docMk/>
            <pc:sldMk cId="4070501225" sldId="2076136392"/>
            <ac:spMk id="843" creationId="{C1CFCC62-ABE2-4943-8495-90AAE90E5298}"/>
          </ac:spMkLst>
        </pc:spChg>
        <pc:spChg chg="mod">
          <ac:chgData name="Hugo Bernier" userId="846ef6cd-3f11-462c-a4be-44fff9f1a751" providerId="ADAL" clId="{D17C5BBD-D33E-4D23-8E25-B310B3326571}" dt="2021-12-21T04:53:14.836" v="131" actId="571"/>
          <ac:spMkLst>
            <pc:docMk/>
            <pc:sldMk cId="4070501225" sldId="2076136392"/>
            <ac:spMk id="844" creationId="{3210C33B-1D9B-4FE3-AB3D-B8BAC4E5C5A9}"/>
          </ac:spMkLst>
        </pc:spChg>
        <pc:spChg chg="mod">
          <ac:chgData name="Hugo Bernier" userId="846ef6cd-3f11-462c-a4be-44fff9f1a751" providerId="ADAL" clId="{D17C5BBD-D33E-4D23-8E25-B310B3326571}" dt="2021-12-21T04:53:14.836" v="131" actId="571"/>
          <ac:spMkLst>
            <pc:docMk/>
            <pc:sldMk cId="4070501225" sldId="2076136392"/>
            <ac:spMk id="845" creationId="{9CF80973-6D38-41F5-AAD1-C98C48BF64A0}"/>
          </ac:spMkLst>
        </pc:spChg>
        <pc:spChg chg="mod">
          <ac:chgData name="Hugo Bernier" userId="846ef6cd-3f11-462c-a4be-44fff9f1a751" providerId="ADAL" clId="{D17C5BBD-D33E-4D23-8E25-B310B3326571}" dt="2021-12-21T04:53:14.836" v="131" actId="571"/>
          <ac:spMkLst>
            <pc:docMk/>
            <pc:sldMk cId="4070501225" sldId="2076136392"/>
            <ac:spMk id="846" creationId="{32704F9E-089E-4AE8-96D0-EFF45AC660BC}"/>
          </ac:spMkLst>
        </pc:spChg>
        <pc:spChg chg="mod">
          <ac:chgData name="Hugo Bernier" userId="846ef6cd-3f11-462c-a4be-44fff9f1a751" providerId="ADAL" clId="{D17C5BBD-D33E-4D23-8E25-B310B3326571}" dt="2021-12-21T04:53:14.836" v="131" actId="571"/>
          <ac:spMkLst>
            <pc:docMk/>
            <pc:sldMk cId="4070501225" sldId="2076136392"/>
            <ac:spMk id="847" creationId="{DDDBD8AC-0447-4CFA-953B-F819270AB3AC}"/>
          </ac:spMkLst>
        </pc:spChg>
        <pc:spChg chg="mod">
          <ac:chgData name="Hugo Bernier" userId="846ef6cd-3f11-462c-a4be-44fff9f1a751" providerId="ADAL" clId="{D17C5BBD-D33E-4D23-8E25-B310B3326571}" dt="2021-12-21T04:53:14.836" v="131" actId="571"/>
          <ac:spMkLst>
            <pc:docMk/>
            <pc:sldMk cId="4070501225" sldId="2076136392"/>
            <ac:spMk id="848" creationId="{49135F6B-AE02-4314-A195-6AC87A75C90E}"/>
          </ac:spMkLst>
        </pc:spChg>
        <pc:spChg chg="mod">
          <ac:chgData name="Hugo Bernier" userId="846ef6cd-3f11-462c-a4be-44fff9f1a751" providerId="ADAL" clId="{D17C5BBD-D33E-4D23-8E25-B310B3326571}" dt="2021-12-21T04:53:14.836" v="131" actId="571"/>
          <ac:spMkLst>
            <pc:docMk/>
            <pc:sldMk cId="4070501225" sldId="2076136392"/>
            <ac:spMk id="849" creationId="{EDCF4699-CA1A-4877-AF02-86129BE34FFE}"/>
          </ac:spMkLst>
        </pc:spChg>
        <pc:spChg chg="mod">
          <ac:chgData name="Hugo Bernier" userId="846ef6cd-3f11-462c-a4be-44fff9f1a751" providerId="ADAL" clId="{D17C5BBD-D33E-4D23-8E25-B310B3326571}" dt="2021-12-21T04:53:14.836" v="131" actId="571"/>
          <ac:spMkLst>
            <pc:docMk/>
            <pc:sldMk cId="4070501225" sldId="2076136392"/>
            <ac:spMk id="850" creationId="{2183500D-8BB2-4ECB-B73B-366C1D931D4A}"/>
          </ac:spMkLst>
        </pc:spChg>
        <pc:spChg chg="mod">
          <ac:chgData name="Hugo Bernier" userId="846ef6cd-3f11-462c-a4be-44fff9f1a751" providerId="ADAL" clId="{D17C5BBD-D33E-4D23-8E25-B310B3326571}" dt="2021-12-21T04:53:14.836" v="131" actId="571"/>
          <ac:spMkLst>
            <pc:docMk/>
            <pc:sldMk cId="4070501225" sldId="2076136392"/>
            <ac:spMk id="852" creationId="{5F53571E-363F-492E-A8B5-F5957F65479E}"/>
          </ac:spMkLst>
        </pc:spChg>
        <pc:spChg chg="mod">
          <ac:chgData name="Hugo Bernier" userId="846ef6cd-3f11-462c-a4be-44fff9f1a751" providerId="ADAL" clId="{D17C5BBD-D33E-4D23-8E25-B310B3326571}" dt="2021-12-21T04:53:14.836" v="131" actId="571"/>
          <ac:spMkLst>
            <pc:docMk/>
            <pc:sldMk cId="4070501225" sldId="2076136392"/>
            <ac:spMk id="853" creationId="{A7992039-074E-46F5-8637-5A519331875F}"/>
          </ac:spMkLst>
        </pc:spChg>
        <pc:spChg chg="mod">
          <ac:chgData name="Hugo Bernier" userId="846ef6cd-3f11-462c-a4be-44fff9f1a751" providerId="ADAL" clId="{D17C5BBD-D33E-4D23-8E25-B310B3326571}" dt="2021-12-21T04:53:14.836" v="131" actId="571"/>
          <ac:spMkLst>
            <pc:docMk/>
            <pc:sldMk cId="4070501225" sldId="2076136392"/>
            <ac:spMk id="854" creationId="{E5E3473D-B849-4F2E-8127-4BC2196CC997}"/>
          </ac:spMkLst>
        </pc:spChg>
        <pc:spChg chg="mod">
          <ac:chgData name="Hugo Bernier" userId="846ef6cd-3f11-462c-a4be-44fff9f1a751" providerId="ADAL" clId="{D17C5BBD-D33E-4D23-8E25-B310B3326571}" dt="2021-12-21T04:53:14.836" v="131" actId="571"/>
          <ac:spMkLst>
            <pc:docMk/>
            <pc:sldMk cId="4070501225" sldId="2076136392"/>
            <ac:spMk id="855" creationId="{B4785FAE-D1A0-4FC2-917D-87D986453F11}"/>
          </ac:spMkLst>
        </pc:spChg>
        <pc:spChg chg="mod">
          <ac:chgData name="Hugo Bernier" userId="846ef6cd-3f11-462c-a4be-44fff9f1a751" providerId="ADAL" clId="{D17C5BBD-D33E-4D23-8E25-B310B3326571}" dt="2021-12-21T04:53:14.836" v="131" actId="571"/>
          <ac:spMkLst>
            <pc:docMk/>
            <pc:sldMk cId="4070501225" sldId="2076136392"/>
            <ac:spMk id="856" creationId="{B82F586D-12F4-4E7D-BD93-A226D923A5A7}"/>
          </ac:spMkLst>
        </pc:spChg>
        <pc:spChg chg="mod">
          <ac:chgData name="Hugo Bernier" userId="846ef6cd-3f11-462c-a4be-44fff9f1a751" providerId="ADAL" clId="{D17C5BBD-D33E-4D23-8E25-B310B3326571}" dt="2021-12-21T04:53:14.836" v="131" actId="571"/>
          <ac:spMkLst>
            <pc:docMk/>
            <pc:sldMk cId="4070501225" sldId="2076136392"/>
            <ac:spMk id="857" creationId="{1562938F-B61E-49CF-B344-B7B1D9A4477A}"/>
          </ac:spMkLst>
        </pc:spChg>
        <pc:spChg chg="mod">
          <ac:chgData name="Hugo Bernier" userId="846ef6cd-3f11-462c-a4be-44fff9f1a751" providerId="ADAL" clId="{D17C5BBD-D33E-4D23-8E25-B310B3326571}" dt="2021-12-21T04:53:14.836" v="131" actId="571"/>
          <ac:spMkLst>
            <pc:docMk/>
            <pc:sldMk cId="4070501225" sldId="2076136392"/>
            <ac:spMk id="858" creationId="{8A3CB8AF-49CF-403F-BF11-FDF1134F171F}"/>
          </ac:spMkLst>
        </pc:spChg>
        <pc:spChg chg="mod">
          <ac:chgData name="Hugo Bernier" userId="846ef6cd-3f11-462c-a4be-44fff9f1a751" providerId="ADAL" clId="{D17C5BBD-D33E-4D23-8E25-B310B3326571}" dt="2021-12-21T04:53:14.836" v="131" actId="571"/>
          <ac:spMkLst>
            <pc:docMk/>
            <pc:sldMk cId="4070501225" sldId="2076136392"/>
            <ac:spMk id="860" creationId="{800DCFBA-4F10-424B-A42F-4A589E1480AE}"/>
          </ac:spMkLst>
        </pc:spChg>
        <pc:spChg chg="mod">
          <ac:chgData name="Hugo Bernier" userId="846ef6cd-3f11-462c-a4be-44fff9f1a751" providerId="ADAL" clId="{D17C5BBD-D33E-4D23-8E25-B310B3326571}" dt="2021-12-21T04:53:14.836" v="131" actId="571"/>
          <ac:spMkLst>
            <pc:docMk/>
            <pc:sldMk cId="4070501225" sldId="2076136392"/>
            <ac:spMk id="861" creationId="{69C93903-4A1B-4970-A944-BC681BD288BB}"/>
          </ac:spMkLst>
        </pc:spChg>
        <pc:spChg chg="mod">
          <ac:chgData name="Hugo Bernier" userId="846ef6cd-3f11-462c-a4be-44fff9f1a751" providerId="ADAL" clId="{D17C5BBD-D33E-4D23-8E25-B310B3326571}" dt="2021-12-21T04:53:14.836" v="131" actId="571"/>
          <ac:spMkLst>
            <pc:docMk/>
            <pc:sldMk cId="4070501225" sldId="2076136392"/>
            <ac:spMk id="862" creationId="{F2F1239D-57B1-44C0-BB02-2E134E88712B}"/>
          </ac:spMkLst>
        </pc:spChg>
        <pc:spChg chg="mod">
          <ac:chgData name="Hugo Bernier" userId="846ef6cd-3f11-462c-a4be-44fff9f1a751" providerId="ADAL" clId="{D17C5BBD-D33E-4D23-8E25-B310B3326571}" dt="2021-12-21T04:53:14.836" v="131" actId="571"/>
          <ac:spMkLst>
            <pc:docMk/>
            <pc:sldMk cId="4070501225" sldId="2076136392"/>
            <ac:spMk id="863" creationId="{EC9C0BE7-AA8D-4205-ADF2-4064D6D8C2F8}"/>
          </ac:spMkLst>
        </pc:spChg>
        <pc:spChg chg="mod">
          <ac:chgData name="Hugo Bernier" userId="846ef6cd-3f11-462c-a4be-44fff9f1a751" providerId="ADAL" clId="{D17C5BBD-D33E-4D23-8E25-B310B3326571}" dt="2021-12-21T04:53:14.836" v="131" actId="571"/>
          <ac:spMkLst>
            <pc:docMk/>
            <pc:sldMk cId="4070501225" sldId="2076136392"/>
            <ac:spMk id="864" creationId="{8B9941A7-4186-438D-AAB9-FA3E53A61449}"/>
          </ac:spMkLst>
        </pc:spChg>
        <pc:spChg chg="mod">
          <ac:chgData name="Hugo Bernier" userId="846ef6cd-3f11-462c-a4be-44fff9f1a751" providerId="ADAL" clId="{D17C5BBD-D33E-4D23-8E25-B310B3326571}" dt="2021-12-21T04:53:14.836" v="131" actId="571"/>
          <ac:spMkLst>
            <pc:docMk/>
            <pc:sldMk cId="4070501225" sldId="2076136392"/>
            <ac:spMk id="865" creationId="{03AA886F-E8A7-4B89-9767-0F2CAA09AA46}"/>
          </ac:spMkLst>
        </pc:spChg>
        <pc:spChg chg="mod">
          <ac:chgData name="Hugo Bernier" userId="846ef6cd-3f11-462c-a4be-44fff9f1a751" providerId="ADAL" clId="{D17C5BBD-D33E-4D23-8E25-B310B3326571}" dt="2021-12-21T04:53:14.836" v="131" actId="571"/>
          <ac:spMkLst>
            <pc:docMk/>
            <pc:sldMk cId="4070501225" sldId="2076136392"/>
            <ac:spMk id="866" creationId="{BF6C251E-6067-48DA-9750-BAB2A359028A}"/>
          </ac:spMkLst>
        </pc:spChg>
        <pc:spChg chg="mod">
          <ac:chgData name="Hugo Bernier" userId="846ef6cd-3f11-462c-a4be-44fff9f1a751" providerId="ADAL" clId="{D17C5BBD-D33E-4D23-8E25-B310B3326571}" dt="2021-12-21T04:53:14.836" v="131" actId="571"/>
          <ac:spMkLst>
            <pc:docMk/>
            <pc:sldMk cId="4070501225" sldId="2076136392"/>
            <ac:spMk id="868" creationId="{F22D1CBA-DB29-40C3-AB3D-B6244AE6C4ED}"/>
          </ac:spMkLst>
        </pc:spChg>
        <pc:spChg chg="mod">
          <ac:chgData name="Hugo Bernier" userId="846ef6cd-3f11-462c-a4be-44fff9f1a751" providerId="ADAL" clId="{D17C5BBD-D33E-4D23-8E25-B310B3326571}" dt="2021-12-21T04:53:14.836" v="131" actId="571"/>
          <ac:spMkLst>
            <pc:docMk/>
            <pc:sldMk cId="4070501225" sldId="2076136392"/>
            <ac:spMk id="869" creationId="{5635A528-9006-46C9-95D5-80670ABEEA13}"/>
          </ac:spMkLst>
        </pc:spChg>
        <pc:spChg chg="mod">
          <ac:chgData name="Hugo Bernier" userId="846ef6cd-3f11-462c-a4be-44fff9f1a751" providerId="ADAL" clId="{D17C5BBD-D33E-4D23-8E25-B310B3326571}" dt="2021-12-21T04:53:14.836" v="131" actId="571"/>
          <ac:spMkLst>
            <pc:docMk/>
            <pc:sldMk cId="4070501225" sldId="2076136392"/>
            <ac:spMk id="870" creationId="{5DA723A6-542A-439E-805E-564A3644F1BB}"/>
          </ac:spMkLst>
        </pc:spChg>
        <pc:spChg chg="mod">
          <ac:chgData name="Hugo Bernier" userId="846ef6cd-3f11-462c-a4be-44fff9f1a751" providerId="ADAL" clId="{D17C5BBD-D33E-4D23-8E25-B310B3326571}" dt="2021-12-21T04:53:14.836" v="131" actId="571"/>
          <ac:spMkLst>
            <pc:docMk/>
            <pc:sldMk cId="4070501225" sldId="2076136392"/>
            <ac:spMk id="871" creationId="{C1610AD0-6622-4D70-815E-53EDE9AAEE88}"/>
          </ac:spMkLst>
        </pc:spChg>
        <pc:spChg chg="mod">
          <ac:chgData name="Hugo Bernier" userId="846ef6cd-3f11-462c-a4be-44fff9f1a751" providerId="ADAL" clId="{D17C5BBD-D33E-4D23-8E25-B310B3326571}" dt="2021-12-21T04:53:14.836" v="131" actId="571"/>
          <ac:spMkLst>
            <pc:docMk/>
            <pc:sldMk cId="4070501225" sldId="2076136392"/>
            <ac:spMk id="872" creationId="{296FE8F5-22A6-4585-88E9-158EE1AB215B}"/>
          </ac:spMkLst>
        </pc:spChg>
        <pc:spChg chg="mod">
          <ac:chgData name="Hugo Bernier" userId="846ef6cd-3f11-462c-a4be-44fff9f1a751" providerId="ADAL" clId="{D17C5BBD-D33E-4D23-8E25-B310B3326571}" dt="2021-12-21T04:53:14.836" v="131" actId="571"/>
          <ac:spMkLst>
            <pc:docMk/>
            <pc:sldMk cId="4070501225" sldId="2076136392"/>
            <ac:spMk id="873" creationId="{44EF3598-5988-4A46-9BFB-72B7DEB7C3EF}"/>
          </ac:spMkLst>
        </pc:spChg>
        <pc:spChg chg="mod">
          <ac:chgData name="Hugo Bernier" userId="846ef6cd-3f11-462c-a4be-44fff9f1a751" providerId="ADAL" clId="{D17C5BBD-D33E-4D23-8E25-B310B3326571}" dt="2021-12-21T04:53:14.836" v="131" actId="571"/>
          <ac:spMkLst>
            <pc:docMk/>
            <pc:sldMk cId="4070501225" sldId="2076136392"/>
            <ac:spMk id="874" creationId="{918D42DA-2288-4CBF-9B0D-5D1A7196D6C0}"/>
          </ac:spMkLst>
        </pc:spChg>
        <pc:spChg chg="mod">
          <ac:chgData name="Hugo Bernier" userId="846ef6cd-3f11-462c-a4be-44fff9f1a751" providerId="ADAL" clId="{D17C5BBD-D33E-4D23-8E25-B310B3326571}" dt="2021-12-21T04:53:14.836" v="131" actId="571"/>
          <ac:spMkLst>
            <pc:docMk/>
            <pc:sldMk cId="4070501225" sldId="2076136392"/>
            <ac:spMk id="875" creationId="{55015BBD-4B41-4748-8638-C85CC9774B5F}"/>
          </ac:spMkLst>
        </pc:spChg>
        <pc:spChg chg="mod">
          <ac:chgData name="Hugo Bernier" userId="846ef6cd-3f11-462c-a4be-44fff9f1a751" providerId="ADAL" clId="{D17C5BBD-D33E-4D23-8E25-B310B3326571}" dt="2021-12-21T04:53:14.836" v="131" actId="571"/>
          <ac:spMkLst>
            <pc:docMk/>
            <pc:sldMk cId="4070501225" sldId="2076136392"/>
            <ac:spMk id="876" creationId="{BEA547BC-2CE2-4498-9372-F822976E3FD4}"/>
          </ac:spMkLst>
        </pc:spChg>
        <pc:spChg chg="mod">
          <ac:chgData name="Hugo Bernier" userId="846ef6cd-3f11-462c-a4be-44fff9f1a751" providerId="ADAL" clId="{D17C5BBD-D33E-4D23-8E25-B310B3326571}" dt="2021-12-21T04:53:14.836" v="131" actId="571"/>
          <ac:spMkLst>
            <pc:docMk/>
            <pc:sldMk cId="4070501225" sldId="2076136392"/>
            <ac:spMk id="877" creationId="{060E35DB-E398-4246-8455-79F2E41DB443}"/>
          </ac:spMkLst>
        </pc:spChg>
        <pc:spChg chg="mod">
          <ac:chgData name="Hugo Bernier" userId="846ef6cd-3f11-462c-a4be-44fff9f1a751" providerId="ADAL" clId="{D17C5BBD-D33E-4D23-8E25-B310B3326571}" dt="2021-12-21T04:53:14.836" v="131" actId="571"/>
          <ac:spMkLst>
            <pc:docMk/>
            <pc:sldMk cId="4070501225" sldId="2076136392"/>
            <ac:spMk id="878" creationId="{87A07F11-AF96-4057-B8A7-ECC882A337F1}"/>
          </ac:spMkLst>
        </pc:spChg>
        <pc:spChg chg="mod">
          <ac:chgData name="Hugo Bernier" userId="846ef6cd-3f11-462c-a4be-44fff9f1a751" providerId="ADAL" clId="{D17C5BBD-D33E-4D23-8E25-B310B3326571}" dt="2021-12-21T04:53:14.836" v="131" actId="571"/>
          <ac:spMkLst>
            <pc:docMk/>
            <pc:sldMk cId="4070501225" sldId="2076136392"/>
            <ac:spMk id="885" creationId="{B2616A50-FD20-4F39-B872-684A6D718453}"/>
          </ac:spMkLst>
        </pc:spChg>
        <pc:spChg chg="mod">
          <ac:chgData name="Hugo Bernier" userId="846ef6cd-3f11-462c-a4be-44fff9f1a751" providerId="ADAL" clId="{D17C5BBD-D33E-4D23-8E25-B310B3326571}" dt="2021-12-21T04:53:14.836" v="131" actId="571"/>
          <ac:spMkLst>
            <pc:docMk/>
            <pc:sldMk cId="4070501225" sldId="2076136392"/>
            <ac:spMk id="886" creationId="{E83E444B-4EE5-4491-9C02-16BBC30F6013}"/>
          </ac:spMkLst>
        </pc:spChg>
        <pc:spChg chg="mod">
          <ac:chgData name="Hugo Bernier" userId="846ef6cd-3f11-462c-a4be-44fff9f1a751" providerId="ADAL" clId="{D17C5BBD-D33E-4D23-8E25-B310B3326571}" dt="2021-12-21T04:53:14.836" v="131" actId="571"/>
          <ac:spMkLst>
            <pc:docMk/>
            <pc:sldMk cId="4070501225" sldId="2076136392"/>
            <ac:spMk id="887" creationId="{9C2A8DE0-17BD-496A-9674-5315C0F9EBE5}"/>
          </ac:spMkLst>
        </pc:spChg>
        <pc:spChg chg="mod">
          <ac:chgData name="Hugo Bernier" userId="846ef6cd-3f11-462c-a4be-44fff9f1a751" providerId="ADAL" clId="{D17C5BBD-D33E-4D23-8E25-B310B3326571}" dt="2021-12-21T04:53:14.836" v="131" actId="571"/>
          <ac:spMkLst>
            <pc:docMk/>
            <pc:sldMk cId="4070501225" sldId="2076136392"/>
            <ac:spMk id="888" creationId="{2E794681-B9A5-4E02-92F2-808342AC8418}"/>
          </ac:spMkLst>
        </pc:spChg>
        <pc:spChg chg="mod">
          <ac:chgData name="Hugo Bernier" userId="846ef6cd-3f11-462c-a4be-44fff9f1a751" providerId="ADAL" clId="{D17C5BBD-D33E-4D23-8E25-B310B3326571}" dt="2021-12-21T04:53:14.836" v="131" actId="571"/>
          <ac:spMkLst>
            <pc:docMk/>
            <pc:sldMk cId="4070501225" sldId="2076136392"/>
            <ac:spMk id="889" creationId="{FCD5CFF4-2826-4971-855A-32AE80AB121E}"/>
          </ac:spMkLst>
        </pc:spChg>
        <pc:spChg chg="mod">
          <ac:chgData name="Hugo Bernier" userId="846ef6cd-3f11-462c-a4be-44fff9f1a751" providerId="ADAL" clId="{D17C5BBD-D33E-4D23-8E25-B310B3326571}" dt="2021-12-21T04:53:14.836" v="131" actId="571"/>
          <ac:spMkLst>
            <pc:docMk/>
            <pc:sldMk cId="4070501225" sldId="2076136392"/>
            <ac:spMk id="890" creationId="{3BDA1BFC-9354-4BE1-82B6-3209E0711874}"/>
          </ac:spMkLst>
        </pc:spChg>
        <pc:spChg chg="mod">
          <ac:chgData name="Hugo Bernier" userId="846ef6cd-3f11-462c-a4be-44fff9f1a751" providerId="ADAL" clId="{D17C5BBD-D33E-4D23-8E25-B310B3326571}" dt="2021-12-21T04:53:14.836" v="131" actId="571"/>
          <ac:spMkLst>
            <pc:docMk/>
            <pc:sldMk cId="4070501225" sldId="2076136392"/>
            <ac:spMk id="891" creationId="{0C251289-71FD-4FDC-92D8-13F2986FCCAA}"/>
          </ac:spMkLst>
        </pc:spChg>
        <pc:spChg chg="mod">
          <ac:chgData name="Hugo Bernier" userId="846ef6cd-3f11-462c-a4be-44fff9f1a751" providerId="ADAL" clId="{D17C5BBD-D33E-4D23-8E25-B310B3326571}" dt="2021-12-21T04:53:14.836" v="131" actId="571"/>
          <ac:spMkLst>
            <pc:docMk/>
            <pc:sldMk cId="4070501225" sldId="2076136392"/>
            <ac:spMk id="892" creationId="{CE07445D-822D-4E19-B8F4-B516254548FE}"/>
          </ac:spMkLst>
        </pc:spChg>
        <pc:spChg chg="mod">
          <ac:chgData name="Hugo Bernier" userId="846ef6cd-3f11-462c-a4be-44fff9f1a751" providerId="ADAL" clId="{D17C5BBD-D33E-4D23-8E25-B310B3326571}" dt="2021-12-21T04:53:14.836" v="131" actId="571"/>
          <ac:spMkLst>
            <pc:docMk/>
            <pc:sldMk cId="4070501225" sldId="2076136392"/>
            <ac:spMk id="893" creationId="{500D9DED-F3FC-49A3-AEBB-74C9B4F5916A}"/>
          </ac:spMkLst>
        </pc:spChg>
        <pc:spChg chg="mod">
          <ac:chgData name="Hugo Bernier" userId="846ef6cd-3f11-462c-a4be-44fff9f1a751" providerId="ADAL" clId="{D17C5BBD-D33E-4D23-8E25-B310B3326571}" dt="2021-12-21T04:53:14.836" v="131" actId="571"/>
          <ac:spMkLst>
            <pc:docMk/>
            <pc:sldMk cId="4070501225" sldId="2076136392"/>
            <ac:spMk id="894" creationId="{51950B55-CA5C-4241-AC92-66566666AB1B}"/>
          </ac:spMkLst>
        </pc:spChg>
        <pc:spChg chg="mod">
          <ac:chgData name="Hugo Bernier" userId="846ef6cd-3f11-462c-a4be-44fff9f1a751" providerId="ADAL" clId="{D17C5BBD-D33E-4D23-8E25-B310B3326571}" dt="2021-12-21T04:53:14.836" v="131" actId="571"/>
          <ac:spMkLst>
            <pc:docMk/>
            <pc:sldMk cId="4070501225" sldId="2076136392"/>
            <ac:spMk id="895" creationId="{903F9DD4-90B8-447F-9BC9-847FECAE2075}"/>
          </ac:spMkLst>
        </pc:spChg>
        <pc:spChg chg="mod">
          <ac:chgData name="Hugo Bernier" userId="846ef6cd-3f11-462c-a4be-44fff9f1a751" providerId="ADAL" clId="{D17C5BBD-D33E-4D23-8E25-B310B3326571}" dt="2021-12-21T04:53:14.836" v="131" actId="571"/>
          <ac:spMkLst>
            <pc:docMk/>
            <pc:sldMk cId="4070501225" sldId="2076136392"/>
            <ac:spMk id="896" creationId="{7582FD1E-FE3D-4A77-AB1A-ED39E1FF32BC}"/>
          </ac:spMkLst>
        </pc:spChg>
        <pc:spChg chg="mod">
          <ac:chgData name="Hugo Bernier" userId="846ef6cd-3f11-462c-a4be-44fff9f1a751" providerId="ADAL" clId="{D17C5BBD-D33E-4D23-8E25-B310B3326571}" dt="2021-12-21T04:53:14.836" v="131" actId="571"/>
          <ac:spMkLst>
            <pc:docMk/>
            <pc:sldMk cId="4070501225" sldId="2076136392"/>
            <ac:spMk id="904" creationId="{F51864B4-0A8B-4CC2-8F0E-4ABC881DA0D4}"/>
          </ac:spMkLst>
        </pc:spChg>
        <pc:spChg chg="mod">
          <ac:chgData name="Hugo Bernier" userId="846ef6cd-3f11-462c-a4be-44fff9f1a751" providerId="ADAL" clId="{D17C5BBD-D33E-4D23-8E25-B310B3326571}" dt="2021-12-21T04:53:14.836" v="131" actId="571"/>
          <ac:spMkLst>
            <pc:docMk/>
            <pc:sldMk cId="4070501225" sldId="2076136392"/>
            <ac:spMk id="905" creationId="{AC84E62F-E436-44D8-AB8E-2738E0044191}"/>
          </ac:spMkLst>
        </pc:spChg>
        <pc:spChg chg="mod">
          <ac:chgData name="Hugo Bernier" userId="846ef6cd-3f11-462c-a4be-44fff9f1a751" providerId="ADAL" clId="{D17C5BBD-D33E-4D23-8E25-B310B3326571}" dt="2021-12-21T04:53:14.836" v="131" actId="571"/>
          <ac:spMkLst>
            <pc:docMk/>
            <pc:sldMk cId="4070501225" sldId="2076136392"/>
            <ac:spMk id="906" creationId="{E9629EB4-32D6-4D57-A534-4881CA8FA839}"/>
          </ac:spMkLst>
        </pc:spChg>
        <pc:spChg chg="mod">
          <ac:chgData name="Hugo Bernier" userId="846ef6cd-3f11-462c-a4be-44fff9f1a751" providerId="ADAL" clId="{D17C5BBD-D33E-4D23-8E25-B310B3326571}" dt="2021-12-21T04:53:14.836" v="131" actId="571"/>
          <ac:spMkLst>
            <pc:docMk/>
            <pc:sldMk cId="4070501225" sldId="2076136392"/>
            <ac:spMk id="907" creationId="{7B47EF5A-AABC-4D1C-B5E5-4D763966382E}"/>
          </ac:spMkLst>
        </pc:spChg>
        <pc:spChg chg="mod">
          <ac:chgData name="Hugo Bernier" userId="846ef6cd-3f11-462c-a4be-44fff9f1a751" providerId="ADAL" clId="{D17C5BBD-D33E-4D23-8E25-B310B3326571}" dt="2021-12-21T04:53:14.836" v="131" actId="571"/>
          <ac:spMkLst>
            <pc:docMk/>
            <pc:sldMk cId="4070501225" sldId="2076136392"/>
            <ac:spMk id="908" creationId="{87CA5736-5DAA-42D5-A695-2BBAC11F941D}"/>
          </ac:spMkLst>
        </pc:spChg>
        <pc:spChg chg="mod">
          <ac:chgData name="Hugo Bernier" userId="846ef6cd-3f11-462c-a4be-44fff9f1a751" providerId="ADAL" clId="{D17C5BBD-D33E-4D23-8E25-B310B3326571}" dt="2021-12-21T04:53:14.836" v="131" actId="571"/>
          <ac:spMkLst>
            <pc:docMk/>
            <pc:sldMk cId="4070501225" sldId="2076136392"/>
            <ac:spMk id="909" creationId="{9EBDBE3C-A7F7-4760-B98B-BCC5B59062A0}"/>
          </ac:spMkLst>
        </pc:spChg>
        <pc:spChg chg="mod">
          <ac:chgData name="Hugo Bernier" userId="846ef6cd-3f11-462c-a4be-44fff9f1a751" providerId="ADAL" clId="{D17C5BBD-D33E-4D23-8E25-B310B3326571}" dt="2021-12-21T04:53:14.836" v="131" actId="571"/>
          <ac:spMkLst>
            <pc:docMk/>
            <pc:sldMk cId="4070501225" sldId="2076136392"/>
            <ac:spMk id="910" creationId="{F0BD80C6-2D7C-44DE-AF50-816E8D56BA8A}"/>
          </ac:spMkLst>
        </pc:spChg>
        <pc:spChg chg="mod">
          <ac:chgData name="Hugo Bernier" userId="846ef6cd-3f11-462c-a4be-44fff9f1a751" providerId="ADAL" clId="{D17C5BBD-D33E-4D23-8E25-B310B3326571}" dt="2021-12-21T04:53:14.836" v="131" actId="571"/>
          <ac:spMkLst>
            <pc:docMk/>
            <pc:sldMk cId="4070501225" sldId="2076136392"/>
            <ac:spMk id="911" creationId="{4316BCD2-2EEA-41DE-9AF8-4C7F1C46C037}"/>
          </ac:spMkLst>
        </pc:spChg>
        <pc:spChg chg="mod">
          <ac:chgData name="Hugo Bernier" userId="846ef6cd-3f11-462c-a4be-44fff9f1a751" providerId="ADAL" clId="{D17C5BBD-D33E-4D23-8E25-B310B3326571}" dt="2021-12-21T04:53:14.836" v="131" actId="571"/>
          <ac:spMkLst>
            <pc:docMk/>
            <pc:sldMk cId="4070501225" sldId="2076136392"/>
            <ac:spMk id="912" creationId="{69017E5D-B205-43DC-AA0E-2684BEFD7B63}"/>
          </ac:spMkLst>
        </pc:spChg>
        <pc:spChg chg="mod">
          <ac:chgData name="Hugo Bernier" userId="846ef6cd-3f11-462c-a4be-44fff9f1a751" providerId="ADAL" clId="{D17C5BBD-D33E-4D23-8E25-B310B3326571}" dt="2021-12-21T04:53:14.836" v="131" actId="571"/>
          <ac:spMkLst>
            <pc:docMk/>
            <pc:sldMk cId="4070501225" sldId="2076136392"/>
            <ac:spMk id="913" creationId="{2C06760F-E0F7-41BB-9026-DAB417F83AB5}"/>
          </ac:spMkLst>
        </pc:spChg>
        <pc:spChg chg="mod">
          <ac:chgData name="Hugo Bernier" userId="846ef6cd-3f11-462c-a4be-44fff9f1a751" providerId="ADAL" clId="{D17C5BBD-D33E-4D23-8E25-B310B3326571}" dt="2021-12-21T04:53:14.836" v="131" actId="571"/>
          <ac:spMkLst>
            <pc:docMk/>
            <pc:sldMk cId="4070501225" sldId="2076136392"/>
            <ac:spMk id="914" creationId="{4D63D569-D357-4040-A605-0E1A8A89F5E0}"/>
          </ac:spMkLst>
        </pc:spChg>
        <pc:spChg chg="mod">
          <ac:chgData name="Hugo Bernier" userId="846ef6cd-3f11-462c-a4be-44fff9f1a751" providerId="ADAL" clId="{D17C5BBD-D33E-4D23-8E25-B310B3326571}" dt="2021-12-21T04:53:14.836" v="131" actId="571"/>
          <ac:spMkLst>
            <pc:docMk/>
            <pc:sldMk cId="4070501225" sldId="2076136392"/>
            <ac:spMk id="915" creationId="{0F9BD47E-3E0E-48B5-8AF0-C33460272E1C}"/>
          </ac:spMkLst>
        </pc:spChg>
        <pc:spChg chg="mod">
          <ac:chgData name="Hugo Bernier" userId="846ef6cd-3f11-462c-a4be-44fff9f1a751" providerId="ADAL" clId="{D17C5BBD-D33E-4D23-8E25-B310B3326571}" dt="2021-12-21T04:53:14.836" v="131" actId="571"/>
          <ac:spMkLst>
            <pc:docMk/>
            <pc:sldMk cId="4070501225" sldId="2076136392"/>
            <ac:spMk id="916" creationId="{038C5AEA-C483-4D8C-8C48-65FF5133EB7F}"/>
          </ac:spMkLst>
        </pc:spChg>
        <pc:spChg chg="mod">
          <ac:chgData name="Hugo Bernier" userId="846ef6cd-3f11-462c-a4be-44fff9f1a751" providerId="ADAL" clId="{D17C5BBD-D33E-4D23-8E25-B310B3326571}" dt="2021-12-21T04:53:14.836" v="131" actId="571"/>
          <ac:spMkLst>
            <pc:docMk/>
            <pc:sldMk cId="4070501225" sldId="2076136392"/>
            <ac:spMk id="917" creationId="{5447F9F4-0123-4477-A8F4-557B1B15B37A}"/>
          </ac:spMkLst>
        </pc:spChg>
        <pc:spChg chg="mod">
          <ac:chgData name="Hugo Bernier" userId="846ef6cd-3f11-462c-a4be-44fff9f1a751" providerId="ADAL" clId="{D17C5BBD-D33E-4D23-8E25-B310B3326571}" dt="2021-12-21T04:53:14.836" v="131" actId="571"/>
          <ac:spMkLst>
            <pc:docMk/>
            <pc:sldMk cId="4070501225" sldId="2076136392"/>
            <ac:spMk id="918" creationId="{7F226E35-61BB-4627-9E1B-B649C1816A34}"/>
          </ac:spMkLst>
        </pc:spChg>
        <pc:spChg chg="mod">
          <ac:chgData name="Hugo Bernier" userId="846ef6cd-3f11-462c-a4be-44fff9f1a751" providerId="ADAL" clId="{D17C5BBD-D33E-4D23-8E25-B310B3326571}" dt="2021-12-21T04:53:14.836" v="131" actId="571"/>
          <ac:spMkLst>
            <pc:docMk/>
            <pc:sldMk cId="4070501225" sldId="2076136392"/>
            <ac:spMk id="919" creationId="{9D0736DB-9C00-46C0-9583-88EBE016848D}"/>
          </ac:spMkLst>
        </pc:spChg>
        <pc:spChg chg="mod">
          <ac:chgData name="Hugo Bernier" userId="846ef6cd-3f11-462c-a4be-44fff9f1a751" providerId="ADAL" clId="{D17C5BBD-D33E-4D23-8E25-B310B3326571}" dt="2021-12-21T04:53:14.836" v="131" actId="571"/>
          <ac:spMkLst>
            <pc:docMk/>
            <pc:sldMk cId="4070501225" sldId="2076136392"/>
            <ac:spMk id="920" creationId="{9D54CD30-4AC3-4F1D-BAE9-4B04ADE3B127}"/>
          </ac:spMkLst>
        </pc:spChg>
        <pc:spChg chg="mod">
          <ac:chgData name="Hugo Bernier" userId="846ef6cd-3f11-462c-a4be-44fff9f1a751" providerId="ADAL" clId="{D17C5BBD-D33E-4D23-8E25-B310B3326571}" dt="2021-12-21T04:53:14.836" v="131" actId="571"/>
          <ac:spMkLst>
            <pc:docMk/>
            <pc:sldMk cId="4070501225" sldId="2076136392"/>
            <ac:spMk id="921" creationId="{5BACB601-BD84-4FE6-9080-49A2CBF873A2}"/>
          </ac:spMkLst>
        </pc:spChg>
        <pc:spChg chg="mod">
          <ac:chgData name="Hugo Bernier" userId="846ef6cd-3f11-462c-a4be-44fff9f1a751" providerId="ADAL" clId="{D17C5BBD-D33E-4D23-8E25-B310B3326571}" dt="2021-12-21T04:53:14.836" v="131" actId="571"/>
          <ac:spMkLst>
            <pc:docMk/>
            <pc:sldMk cId="4070501225" sldId="2076136392"/>
            <ac:spMk id="922" creationId="{74BA9707-B263-4346-A9C8-80A27AF848FF}"/>
          </ac:spMkLst>
        </pc:spChg>
        <pc:spChg chg="mod">
          <ac:chgData name="Hugo Bernier" userId="846ef6cd-3f11-462c-a4be-44fff9f1a751" providerId="ADAL" clId="{D17C5BBD-D33E-4D23-8E25-B310B3326571}" dt="2021-12-21T04:53:14.836" v="131" actId="571"/>
          <ac:spMkLst>
            <pc:docMk/>
            <pc:sldMk cId="4070501225" sldId="2076136392"/>
            <ac:spMk id="923" creationId="{06A95023-B0D0-49D6-9AE6-4201EDDAD4C0}"/>
          </ac:spMkLst>
        </pc:spChg>
        <pc:spChg chg="mod">
          <ac:chgData name="Hugo Bernier" userId="846ef6cd-3f11-462c-a4be-44fff9f1a751" providerId="ADAL" clId="{D17C5BBD-D33E-4D23-8E25-B310B3326571}" dt="2021-12-21T04:53:14.836" v="131" actId="571"/>
          <ac:spMkLst>
            <pc:docMk/>
            <pc:sldMk cId="4070501225" sldId="2076136392"/>
            <ac:spMk id="924" creationId="{A05FDEDD-42FE-4994-B48F-B58A58066C69}"/>
          </ac:spMkLst>
        </pc:spChg>
        <pc:spChg chg="mod">
          <ac:chgData name="Hugo Bernier" userId="846ef6cd-3f11-462c-a4be-44fff9f1a751" providerId="ADAL" clId="{D17C5BBD-D33E-4D23-8E25-B310B3326571}" dt="2021-12-21T04:53:14.836" v="131" actId="571"/>
          <ac:spMkLst>
            <pc:docMk/>
            <pc:sldMk cId="4070501225" sldId="2076136392"/>
            <ac:spMk id="925" creationId="{48074736-A50C-4E55-AC2E-9D69A3F4EEEF}"/>
          </ac:spMkLst>
        </pc:spChg>
        <pc:spChg chg="mod">
          <ac:chgData name="Hugo Bernier" userId="846ef6cd-3f11-462c-a4be-44fff9f1a751" providerId="ADAL" clId="{D17C5BBD-D33E-4D23-8E25-B310B3326571}" dt="2021-12-21T04:53:14.836" v="131" actId="571"/>
          <ac:spMkLst>
            <pc:docMk/>
            <pc:sldMk cId="4070501225" sldId="2076136392"/>
            <ac:spMk id="926" creationId="{CBA1442A-2131-4850-A9C7-D4B4C166A078}"/>
          </ac:spMkLst>
        </pc:spChg>
        <pc:spChg chg="mod">
          <ac:chgData name="Hugo Bernier" userId="846ef6cd-3f11-462c-a4be-44fff9f1a751" providerId="ADAL" clId="{D17C5BBD-D33E-4D23-8E25-B310B3326571}" dt="2021-12-21T04:53:14.836" v="131" actId="571"/>
          <ac:spMkLst>
            <pc:docMk/>
            <pc:sldMk cId="4070501225" sldId="2076136392"/>
            <ac:spMk id="927" creationId="{24CBBFE7-1604-42D5-9135-146AF11F7335}"/>
          </ac:spMkLst>
        </pc:spChg>
        <pc:spChg chg="mod">
          <ac:chgData name="Hugo Bernier" userId="846ef6cd-3f11-462c-a4be-44fff9f1a751" providerId="ADAL" clId="{D17C5BBD-D33E-4D23-8E25-B310B3326571}" dt="2021-12-21T04:53:14.836" v="131" actId="571"/>
          <ac:spMkLst>
            <pc:docMk/>
            <pc:sldMk cId="4070501225" sldId="2076136392"/>
            <ac:spMk id="928" creationId="{910010AA-E4F8-42E6-930D-6D8004FD37EC}"/>
          </ac:spMkLst>
        </pc:spChg>
        <pc:spChg chg="mod">
          <ac:chgData name="Hugo Bernier" userId="846ef6cd-3f11-462c-a4be-44fff9f1a751" providerId="ADAL" clId="{D17C5BBD-D33E-4D23-8E25-B310B3326571}" dt="2021-12-21T04:53:14.836" v="131" actId="571"/>
          <ac:spMkLst>
            <pc:docMk/>
            <pc:sldMk cId="4070501225" sldId="2076136392"/>
            <ac:spMk id="929" creationId="{E62B5541-66A7-4588-9AA0-F21C1C42B208}"/>
          </ac:spMkLst>
        </pc:spChg>
        <pc:spChg chg="mod">
          <ac:chgData name="Hugo Bernier" userId="846ef6cd-3f11-462c-a4be-44fff9f1a751" providerId="ADAL" clId="{D17C5BBD-D33E-4D23-8E25-B310B3326571}" dt="2021-12-21T04:53:14.836" v="131" actId="571"/>
          <ac:spMkLst>
            <pc:docMk/>
            <pc:sldMk cId="4070501225" sldId="2076136392"/>
            <ac:spMk id="930" creationId="{7777F63A-B1EF-4A43-BE56-6F19303D5A15}"/>
          </ac:spMkLst>
        </pc:spChg>
        <pc:spChg chg="mod">
          <ac:chgData name="Hugo Bernier" userId="846ef6cd-3f11-462c-a4be-44fff9f1a751" providerId="ADAL" clId="{D17C5BBD-D33E-4D23-8E25-B310B3326571}" dt="2021-12-21T04:53:14.836" v="131" actId="571"/>
          <ac:spMkLst>
            <pc:docMk/>
            <pc:sldMk cId="4070501225" sldId="2076136392"/>
            <ac:spMk id="931" creationId="{BE6B7C41-B2C4-4C6D-B4BE-490CD95E121F}"/>
          </ac:spMkLst>
        </pc:spChg>
        <pc:spChg chg="mod">
          <ac:chgData name="Hugo Bernier" userId="846ef6cd-3f11-462c-a4be-44fff9f1a751" providerId="ADAL" clId="{D17C5BBD-D33E-4D23-8E25-B310B3326571}" dt="2021-12-21T04:53:14.836" v="131" actId="571"/>
          <ac:spMkLst>
            <pc:docMk/>
            <pc:sldMk cId="4070501225" sldId="2076136392"/>
            <ac:spMk id="932" creationId="{BF1998E2-6190-43DF-8EC5-73172142323E}"/>
          </ac:spMkLst>
        </pc:spChg>
        <pc:spChg chg="mod">
          <ac:chgData name="Hugo Bernier" userId="846ef6cd-3f11-462c-a4be-44fff9f1a751" providerId="ADAL" clId="{D17C5BBD-D33E-4D23-8E25-B310B3326571}" dt="2021-12-21T04:53:14.836" v="131" actId="571"/>
          <ac:spMkLst>
            <pc:docMk/>
            <pc:sldMk cId="4070501225" sldId="2076136392"/>
            <ac:spMk id="933" creationId="{C5DEF258-458F-4D98-9CC2-0CCE0EDBB646}"/>
          </ac:spMkLst>
        </pc:spChg>
        <pc:spChg chg="mod">
          <ac:chgData name="Hugo Bernier" userId="846ef6cd-3f11-462c-a4be-44fff9f1a751" providerId="ADAL" clId="{D17C5BBD-D33E-4D23-8E25-B310B3326571}" dt="2021-12-21T04:53:14.836" v="131" actId="571"/>
          <ac:spMkLst>
            <pc:docMk/>
            <pc:sldMk cId="4070501225" sldId="2076136392"/>
            <ac:spMk id="934" creationId="{1C2AF1D6-83A9-4B54-AE79-3CC144DFC7DE}"/>
          </ac:spMkLst>
        </pc:spChg>
        <pc:spChg chg="mod">
          <ac:chgData name="Hugo Bernier" userId="846ef6cd-3f11-462c-a4be-44fff9f1a751" providerId="ADAL" clId="{D17C5BBD-D33E-4D23-8E25-B310B3326571}" dt="2021-12-21T04:53:14.836" v="131" actId="571"/>
          <ac:spMkLst>
            <pc:docMk/>
            <pc:sldMk cId="4070501225" sldId="2076136392"/>
            <ac:spMk id="935" creationId="{E8C57F3D-CC81-4752-A299-EECCCA8C0D44}"/>
          </ac:spMkLst>
        </pc:spChg>
        <pc:spChg chg="mod">
          <ac:chgData name="Hugo Bernier" userId="846ef6cd-3f11-462c-a4be-44fff9f1a751" providerId="ADAL" clId="{D17C5BBD-D33E-4D23-8E25-B310B3326571}" dt="2021-12-21T04:53:14.836" v="131" actId="571"/>
          <ac:spMkLst>
            <pc:docMk/>
            <pc:sldMk cId="4070501225" sldId="2076136392"/>
            <ac:spMk id="937" creationId="{01948185-4FEC-487E-9F90-67D44E6A33C5}"/>
          </ac:spMkLst>
        </pc:spChg>
        <pc:spChg chg="mod">
          <ac:chgData name="Hugo Bernier" userId="846ef6cd-3f11-462c-a4be-44fff9f1a751" providerId="ADAL" clId="{D17C5BBD-D33E-4D23-8E25-B310B3326571}" dt="2021-12-21T04:53:14.836" v="131" actId="571"/>
          <ac:spMkLst>
            <pc:docMk/>
            <pc:sldMk cId="4070501225" sldId="2076136392"/>
            <ac:spMk id="944" creationId="{1CE16C64-A117-4425-858B-FEB3FE2E2258}"/>
          </ac:spMkLst>
        </pc:spChg>
        <pc:spChg chg="mod">
          <ac:chgData name="Hugo Bernier" userId="846ef6cd-3f11-462c-a4be-44fff9f1a751" providerId="ADAL" clId="{D17C5BBD-D33E-4D23-8E25-B310B3326571}" dt="2021-12-21T04:53:14.836" v="131" actId="571"/>
          <ac:spMkLst>
            <pc:docMk/>
            <pc:sldMk cId="4070501225" sldId="2076136392"/>
            <ac:spMk id="945" creationId="{5A60BDAB-D372-4D03-A7D9-5E55A330556E}"/>
          </ac:spMkLst>
        </pc:spChg>
        <pc:spChg chg="mod">
          <ac:chgData name="Hugo Bernier" userId="846ef6cd-3f11-462c-a4be-44fff9f1a751" providerId="ADAL" clId="{D17C5BBD-D33E-4D23-8E25-B310B3326571}" dt="2021-12-21T04:53:14.836" v="131" actId="571"/>
          <ac:spMkLst>
            <pc:docMk/>
            <pc:sldMk cId="4070501225" sldId="2076136392"/>
            <ac:spMk id="946" creationId="{B1F9FDDF-5BA6-4809-A98C-61387E703E93}"/>
          </ac:spMkLst>
        </pc:spChg>
        <pc:spChg chg="mod">
          <ac:chgData name="Hugo Bernier" userId="846ef6cd-3f11-462c-a4be-44fff9f1a751" providerId="ADAL" clId="{D17C5BBD-D33E-4D23-8E25-B310B3326571}" dt="2021-12-21T04:53:14.836" v="131" actId="571"/>
          <ac:spMkLst>
            <pc:docMk/>
            <pc:sldMk cId="4070501225" sldId="2076136392"/>
            <ac:spMk id="947" creationId="{C4F30B28-DC71-4F78-9C56-46EF53FE5A3A}"/>
          </ac:spMkLst>
        </pc:spChg>
        <pc:spChg chg="mod">
          <ac:chgData name="Hugo Bernier" userId="846ef6cd-3f11-462c-a4be-44fff9f1a751" providerId="ADAL" clId="{D17C5BBD-D33E-4D23-8E25-B310B3326571}" dt="2021-12-21T04:53:14.836" v="131" actId="571"/>
          <ac:spMkLst>
            <pc:docMk/>
            <pc:sldMk cId="4070501225" sldId="2076136392"/>
            <ac:spMk id="948" creationId="{6618814F-95E7-4C86-B0FF-A41112E61D16}"/>
          </ac:spMkLst>
        </pc:spChg>
        <pc:spChg chg="mod">
          <ac:chgData name="Hugo Bernier" userId="846ef6cd-3f11-462c-a4be-44fff9f1a751" providerId="ADAL" clId="{D17C5BBD-D33E-4D23-8E25-B310B3326571}" dt="2021-12-21T04:53:14.836" v="131" actId="571"/>
          <ac:spMkLst>
            <pc:docMk/>
            <pc:sldMk cId="4070501225" sldId="2076136392"/>
            <ac:spMk id="949" creationId="{241D2775-DD3D-4D79-95D1-FE9D5A9AB041}"/>
          </ac:spMkLst>
        </pc:spChg>
        <pc:spChg chg="mod">
          <ac:chgData name="Hugo Bernier" userId="846ef6cd-3f11-462c-a4be-44fff9f1a751" providerId="ADAL" clId="{D17C5BBD-D33E-4D23-8E25-B310B3326571}" dt="2021-12-21T04:53:14.836" v="131" actId="571"/>
          <ac:spMkLst>
            <pc:docMk/>
            <pc:sldMk cId="4070501225" sldId="2076136392"/>
            <ac:spMk id="950" creationId="{03BD0BDE-F8F4-4C52-9FC0-5F7C3FBC67B8}"/>
          </ac:spMkLst>
        </pc:spChg>
        <pc:spChg chg="mod">
          <ac:chgData name="Hugo Bernier" userId="846ef6cd-3f11-462c-a4be-44fff9f1a751" providerId="ADAL" clId="{D17C5BBD-D33E-4D23-8E25-B310B3326571}" dt="2021-12-21T04:53:14.836" v="131" actId="571"/>
          <ac:spMkLst>
            <pc:docMk/>
            <pc:sldMk cId="4070501225" sldId="2076136392"/>
            <ac:spMk id="951" creationId="{FF552580-5877-4ED5-8B56-A6BFFE34DA2F}"/>
          </ac:spMkLst>
        </pc:spChg>
        <pc:spChg chg="mod">
          <ac:chgData name="Hugo Bernier" userId="846ef6cd-3f11-462c-a4be-44fff9f1a751" providerId="ADAL" clId="{D17C5BBD-D33E-4D23-8E25-B310B3326571}" dt="2021-12-21T04:53:14.836" v="131" actId="571"/>
          <ac:spMkLst>
            <pc:docMk/>
            <pc:sldMk cId="4070501225" sldId="2076136392"/>
            <ac:spMk id="952" creationId="{396C429B-E960-4D61-A384-4ED7F0B5A124}"/>
          </ac:spMkLst>
        </pc:spChg>
        <pc:spChg chg="mod">
          <ac:chgData name="Hugo Bernier" userId="846ef6cd-3f11-462c-a4be-44fff9f1a751" providerId="ADAL" clId="{D17C5BBD-D33E-4D23-8E25-B310B3326571}" dt="2021-12-21T04:53:14.836" v="131" actId="571"/>
          <ac:spMkLst>
            <pc:docMk/>
            <pc:sldMk cId="4070501225" sldId="2076136392"/>
            <ac:spMk id="953" creationId="{38959179-A2D0-4B4D-95E0-44A2B5F0642A}"/>
          </ac:spMkLst>
        </pc:spChg>
        <pc:spChg chg="mod">
          <ac:chgData name="Hugo Bernier" userId="846ef6cd-3f11-462c-a4be-44fff9f1a751" providerId="ADAL" clId="{D17C5BBD-D33E-4D23-8E25-B310B3326571}" dt="2021-12-21T04:53:14.836" v="131" actId="571"/>
          <ac:spMkLst>
            <pc:docMk/>
            <pc:sldMk cId="4070501225" sldId="2076136392"/>
            <ac:spMk id="954" creationId="{B8D5D2E8-4AD0-44BE-AD22-C519FDE85E2E}"/>
          </ac:spMkLst>
        </pc:spChg>
        <pc:spChg chg="mod">
          <ac:chgData name="Hugo Bernier" userId="846ef6cd-3f11-462c-a4be-44fff9f1a751" providerId="ADAL" clId="{D17C5BBD-D33E-4D23-8E25-B310B3326571}" dt="2021-12-21T04:53:14.836" v="131" actId="571"/>
          <ac:spMkLst>
            <pc:docMk/>
            <pc:sldMk cId="4070501225" sldId="2076136392"/>
            <ac:spMk id="955" creationId="{A8A268AE-BB5F-455B-A9B8-0D98350C66D8}"/>
          </ac:spMkLst>
        </pc:spChg>
        <pc:spChg chg="mod">
          <ac:chgData name="Hugo Bernier" userId="846ef6cd-3f11-462c-a4be-44fff9f1a751" providerId="ADAL" clId="{D17C5BBD-D33E-4D23-8E25-B310B3326571}" dt="2021-12-21T04:53:14.836" v="131" actId="571"/>
          <ac:spMkLst>
            <pc:docMk/>
            <pc:sldMk cId="4070501225" sldId="2076136392"/>
            <ac:spMk id="956" creationId="{AACEC185-436A-4A29-AA10-B0372D460ABA}"/>
          </ac:spMkLst>
        </pc:spChg>
        <pc:spChg chg="mod">
          <ac:chgData name="Hugo Bernier" userId="846ef6cd-3f11-462c-a4be-44fff9f1a751" providerId="ADAL" clId="{D17C5BBD-D33E-4D23-8E25-B310B3326571}" dt="2021-12-21T04:53:14.836" v="131" actId="571"/>
          <ac:spMkLst>
            <pc:docMk/>
            <pc:sldMk cId="4070501225" sldId="2076136392"/>
            <ac:spMk id="957" creationId="{1D6F11BB-238B-4CF3-B080-64F86A5C8EA3}"/>
          </ac:spMkLst>
        </pc:spChg>
        <pc:spChg chg="mod">
          <ac:chgData name="Hugo Bernier" userId="846ef6cd-3f11-462c-a4be-44fff9f1a751" providerId="ADAL" clId="{D17C5BBD-D33E-4D23-8E25-B310B3326571}" dt="2021-12-21T04:53:14.836" v="131" actId="571"/>
          <ac:spMkLst>
            <pc:docMk/>
            <pc:sldMk cId="4070501225" sldId="2076136392"/>
            <ac:spMk id="958" creationId="{21E1D593-BCC8-40A6-909E-8BAB217FC4C2}"/>
          </ac:spMkLst>
        </pc:spChg>
        <pc:spChg chg="mod">
          <ac:chgData name="Hugo Bernier" userId="846ef6cd-3f11-462c-a4be-44fff9f1a751" providerId="ADAL" clId="{D17C5BBD-D33E-4D23-8E25-B310B3326571}" dt="2021-12-21T04:53:14.836" v="131" actId="571"/>
          <ac:spMkLst>
            <pc:docMk/>
            <pc:sldMk cId="4070501225" sldId="2076136392"/>
            <ac:spMk id="959" creationId="{840A7665-3025-4849-8381-E8FAAFD31E13}"/>
          </ac:spMkLst>
        </pc:spChg>
        <pc:spChg chg="mod">
          <ac:chgData name="Hugo Bernier" userId="846ef6cd-3f11-462c-a4be-44fff9f1a751" providerId="ADAL" clId="{D17C5BBD-D33E-4D23-8E25-B310B3326571}" dt="2021-12-21T04:53:14.836" v="131" actId="571"/>
          <ac:spMkLst>
            <pc:docMk/>
            <pc:sldMk cId="4070501225" sldId="2076136392"/>
            <ac:spMk id="960" creationId="{EB4B7472-0654-4019-B952-2D309E37169C}"/>
          </ac:spMkLst>
        </pc:spChg>
        <pc:spChg chg="mod">
          <ac:chgData name="Hugo Bernier" userId="846ef6cd-3f11-462c-a4be-44fff9f1a751" providerId="ADAL" clId="{D17C5BBD-D33E-4D23-8E25-B310B3326571}" dt="2021-12-21T04:53:14.836" v="131" actId="571"/>
          <ac:spMkLst>
            <pc:docMk/>
            <pc:sldMk cId="4070501225" sldId="2076136392"/>
            <ac:spMk id="961" creationId="{FE1DFF31-EB24-4756-BAEB-E39AB6253BFD}"/>
          </ac:spMkLst>
        </pc:spChg>
        <pc:spChg chg="mod">
          <ac:chgData name="Hugo Bernier" userId="846ef6cd-3f11-462c-a4be-44fff9f1a751" providerId="ADAL" clId="{D17C5BBD-D33E-4D23-8E25-B310B3326571}" dt="2021-12-21T04:53:14.836" v="131" actId="571"/>
          <ac:spMkLst>
            <pc:docMk/>
            <pc:sldMk cId="4070501225" sldId="2076136392"/>
            <ac:spMk id="962" creationId="{99CF5295-2783-45F8-B848-2757F9EDE077}"/>
          </ac:spMkLst>
        </pc:spChg>
        <pc:spChg chg="mod">
          <ac:chgData name="Hugo Bernier" userId="846ef6cd-3f11-462c-a4be-44fff9f1a751" providerId="ADAL" clId="{D17C5BBD-D33E-4D23-8E25-B310B3326571}" dt="2021-12-21T04:53:14.836" v="131" actId="571"/>
          <ac:spMkLst>
            <pc:docMk/>
            <pc:sldMk cId="4070501225" sldId="2076136392"/>
            <ac:spMk id="963" creationId="{572EF81E-5A4C-4117-A331-2497466E7F61}"/>
          </ac:spMkLst>
        </pc:spChg>
        <pc:spChg chg="mod">
          <ac:chgData name="Hugo Bernier" userId="846ef6cd-3f11-462c-a4be-44fff9f1a751" providerId="ADAL" clId="{D17C5BBD-D33E-4D23-8E25-B310B3326571}" dt="2021-12-21T04:53:14.836" v="131" actId="571"/>
          <ac:spMkLst>
            <pc:docMk/>
            <pc:sldMk cId="4070501225" sldId="2076136392"/>
            <ac:spMk id="964" creationId="{91ADC8FE-8953-4085-8B65-C4A7605B1DE9}"/>
          </ac:spMkLst>
        </pc:spChg>
        <pc:spChg chg="mod">
          <ac:chgData name="Hugo Bernier" userId="846ef6cd-3f11-462c-a4be-44fff9f1a751" providerId="ADAL" clId="{D17C5BBD-D33E-4D23-8E25-B310B3326571}" dt="2021-12-21T04:53:14.836" v="131" actId="571"/>
          <ac:spMkLst>
            <pc:docMk/>
            <pc:sldMk cId="4070501225" sldId="2076136392"/>
            <ac:spMk id="965" creationId="{F604B80D-BEDB-48FE-95E7-0063B9176102}"/>
          </ac:spMkLst>
        </pc:spChg>
        <pc:spChg chg="mod">
          <ac:chgData name="Hugo Bernier" userId="846ef6cd-3f11-462c-a4be-44fff9f1a751" providerId="ADAL" clId="{D17C5BBD-D33E-4D23-8E25-B310B3326571}" dt="2021-12-21T04:53:14.836" v="131" actId="571"/>
          <ac:spMkLst>
            <pc:docMk/>
            <pc:sldMk cId="4070501225" sldId="2076136392"/>
            <ac:spMk id="966" creationId="{7784E4F0-07BC-492C-B1EC-1C3C188665FC}"/>
          </ac:spMkLst>
        </pc:spChg>
        <pc:spChg chg="mod">
          <ac:chgData name="Hugo Bernier" userId="846ef6cd-3f11-462c-a4be-44fff9f1a751" providerId="ADAL" clId="{D17C5BBD-D33E-4D23-8E25-B310B3326571}" dt="2021-12-21T04:53:14.836" v="131" actId="571"/>
          <ac:spMkLst>
            <pc:docMk/>
            <pc:sldMk cId="4070501225" sldId="2076136392"/>
            <ac:spMk id="967" creationId="{5F4FAC12-D28C-4523-9811-128FB2C0DFB6}"/>
          </ac:spMkLst>
        </pc:spChg>
        <pc:spChg chg="mod">
          <ac:chgData name="Hugo Bernier" userId="846ef6cd-3f11-462c-a4be-44fff9f1a751" providerId="ADAL" clId="{D17C5BBD-D33E-4D23-8E25-B310B3326571}" dt="2021-12-21T04:53:14.836" v="131" actId="571"/>
          <ac:spMkLst>
            <pc:docMk/>
            <pc:sldMk cId="4070501225" sldId="2076136392"/>
            <ac:spMk id="969" creationId="{092D95E6-7029-4AE1-8124-82CCD20E6F53}"/>
          </ac:spMkLst>
        </pc:spChg>
        <pc:spChg chg="mod">
          <ac:chgData name="Hugo Bernier" userId="846ef6cd-3f11-462c-a4be-44fff9f1a751" providerId="ADAL" clId="{D17C5BBD-D33E-4D23-8E25-B310B3326571}" dt="2021-12-21T04:53:14.836" v="131" actId="571"/>
          <ac:spMkLst>
            <pc:docMk/>
            <pc:sldMk cId="4070501225" sldId="2076136392"/>
            <ac:spMk id="978" creationId="{DDE97A05-17C5-4814-8079-F965C01094AC}"/>
          </ac:spMkLst>
        </pc:spChg>
        <pc:spChg chg="mod">
          <ac:chgData name="Hugo Bernier" userId="846ef6cd-3f11-462c-a4be-44fff9f1a751" providerId="ADAL" clId="{D17C5BBD-D33E-4D23-8E25-B310B3326571}" dt="2021-12-21T04:53:14.836" v="131" actId="571"/>
          <ac:spMkLst>
            <pc:docMk/>
            <pc:sldMk cId="4070501225" sldId="2076136392"/>
            <ac:spMk id="979" creationId="{9E8B41B6-5B02-402F-B7AF-FAE67D67C88C}"/>
          </ac:spMkLst>
        </pc:spChg>
        <pc:spChg chg="mod">
          <ac:chgData name="Hugo Bernier" userId="846ef6cd-3f11-462c-a4be-44fff9f1a751" providerId="ADAL" clId="{D17C5BBD-D33E-4D23-8E25-B310B3326571}" dt="2021-12-21T04:53:14.836" v="131" actId="571"/>
          <ac:spMkLst>
            <pc:docMk/>
            <pc:sldMk cId="4070501225" sldId="2076136392"/>
            <ac:spMk id="980" creationId="{AFBA4FE4-7AA7-4A9A-B29B-7BB0F3B03CA9}"/>
          </ac:spMkLst>
        </pc:spChg>
        <pc:spChg chg="mod">
          <ac:chgData name="Hugo Bernier" userId="846ef6cd-3f11-462c-a4be-44fff9f1a751" providerId="ADAL" clId="{D17C5BBD-D33E-4D23-8E25-B310B3326571}" dt="2021-12-21T04:53:14.836" v="131" actId="571"/>
          <ac:spMkLst>
            <pc:docMk/>
            <pc:sldMk cId="4070501225" sldId="2076136392"/>
            <ac:spMk id="981" creationId="{DB5B980C-5AF4-42E3-91A3-6E5D0DC85599}"/>
          </ac:spMkLst>
        </pc:spChg>
        <pc:spChg chg="mod">
          <ac:chgData name="Hugo Bernier" userId="846ef6cd-3f11-462c-a4be-44fff9f1a751" providerId="ADAL" clId="{D17C5BBD-D33E-4D23-8E25-B310B3326571}" dt="2021-12-21T04:53:14.836" v="131" actId="571"/>
          <ac:spMkLst>
            <pc:docMk/>
            <pc:sldMk cId="4070501225" sldId="2076136392"/>
            <ac:spMk id="982" creationId="{97EB126D-C203-4439-A3D5-7BBE3C28F68E}"/>
          </ac:spMkLst>
        </pc:spChg>
        <pc:spChg chg="mod">
          <ac:chgData name="Hugo Bernier" userId="846ef6cd-3f11-462c-a4be-44fff9f1a751" providerId="ADAL" clId="{D17C5BBD-D33E-4D23-8E25-B310B3326571}" dt="2021-12-21T04:53:14.836" v="131" actId="571"/>
          <ac:spMkLst>
            <pc:docMk/>
            <pc:sldMk cId="4070501225" sldId="2076136392"/>
            <ac:spMk id="983" creationId="{D2CAE27C-F5D1-41B3-BD7F-A96CA1B97CB0}"/>
          </ac:spMkLst>
        </pc:spChg>
        <pc:spChg chg="mod">
          <ac:chgData name="Hugo Bernier" userId="846ef6cd-3f11-462c-a4be-44fff9f1a751" providerId="ADAL" clId="{D17C5BBD-D33E-4D23-8E25-B310B3326571}" dt="2021-12-21T04:53:14.836" v="131" actId="571"/>
          <ac:spMkLst>
            <pc:docMk/>
            <pc:sldMk cId="4070501225" sldId="2076136392"/>
            <ac:spMk id="986" creationId="{9D00CCA7-C8A0-49CE-A6DA-224843632482}"/>
          </ac:spMkLst>
        </pc:spChg>
        <pc:spChg chg="mod">
          <ac:chgData name="Hugo Bernier" userId="846ef6cd-3f11-462c-a4be-44fff9f1a751" providerId="ADAL" clId="{D17C5BBD-D33E-4D23-8E25-B310B3326571}" dt="2021-12-21T04:53:14.836" v="131" actId="571"/>
          <ac:spMkLst>
            <pc:docMk/>
            <pc:sldMk cId="4070501225" sldId="2076136392"/>
            <ac:spMk id="987" creationId="{ED86F798-11E3-44BE-9452-07160405A297}"/>
          </ac:spMkLst>
        </pc:spChg>
        <pc:spChg chg="mod">
          <ac:chgData name="Hugo Bernier" userId="846ef6cd-3f11-462c-a4be-44fff9f1a751" providerId="ADAL" clId="{D17C5BBD-D33E-4D23-8E25-B310B3326571}" dt="2021-12-21T04:53:14.836" v="131" actId="571"/>
          <ac:spMkLst>
            <pc:docMk/>
            <pc:sldMk cId="4070501225" sldId="2076136392"/>
            <ac:spMk id="988" creationId="{9618DC25-9E86-42AC-AC54-3FB3A4151767}"/>
          </ac:spMkLst>
        </pc:spChg>
        <pc:spChg chg="mod">
          <ac:chgData name="Hugo Bernier" userId="846ef6cd-3f11-462c-a4be-44fff9f1a751" providerId="ADAL" clId="{D17C5BBD-D33E-4D23-8E25-B310B3326571}" dt="2021-12-21T04:53:14.836" v="131" actId="571"/>
          <ac:spMkLst>
            <pc:docMk/>
            <pc:sldMk cId="4070501225" sldId="2076136392"/>
            <ac:spMk id="989" creationId="{E8CFC6C0-F1CE-4D1C-87C6-7347F3850C43}"/>
          </ac:spMkLst>
        </pc:spChg>
        <pc:spChg chg="mod">
          <ac:chgData name="Hugo Bernier" userId="846ef6cd-3f11-462c-a4be-44fff9f1a751" providerId="ADAL" clId="{D17C5BBD-D33E-4D23-8E25-B310B3326571}" dt="2021-12-21T04:53:14.836" v="131" actId="571"/>
          <ac:spMkLst>
            <pc:docMk/>
            <pc:sldMk cId="4070501225" sldId="2076136392"/>
            <ac:spMk id="990" creationId="{2F2A5B30-1FD1-4D64-AFAD-BE90830E6D40}"/>
          </ac:spMkLst>
        </pc:spChg>
        <pc:spChg chg="mod">
          <ac:chgData name="Hugo Bernier" userId="846ef6cd-3f11-462c-a4be-44fff9f1a751" providerId="ADAL" clId="{D17C5BBD-D33E-4D23-8E25-B310B3326571}" dt="2021-12-21T04:53:14.836" v="131" actId="571"/>
          <ac:spMkLst>
            <pc:docMk/>
            <pc:sldMk cId="4070501225" sldId="2076136392"/>
            <ac:spMk id="991" creationId="{66509084-7B6C-4B65-8778-05115F95FFB7}"/>
          </ac:spMkLst>
        </pc:spChg>
        <pc:spChg chg="mod">
          <ac:chgData name="Hugo Bernier" userId="846ef6cd-3f11-462c-a4be-44fff9f1a751" providerId="ADAL" clId="{D17C5BBD-D33E-4D23-8E25-B310B3326571}" dt="2021-12-21T04:53:14.836" v="131" actId="571"/>
          <ac:spMkLst>
            <pc:docMk/>
            <pc:sldMk cId="4070501225" sldId="2076136392"/>
            <ac:spMk id="994" creationId="{EE06B446-F66C-44D9-901C-777CFDE0AAA6}"/>
          </ac:spMkLst>
        </pc:spChg>
        <pc:spChg chg="mod">
          <ac:chgData name="Hugo Bernier" userId="846ef6cd-3f11-462c-a4be-44fff9f1a751" providerId="ADAL" clId="{D17C5BBD-D33E-4D23-8E25-B310B3326571}" dt="2021-12-21T04:53:14.836" v="131" actId="571"/>
          <ac:spMkLst>
            <pc:docMk/>
            <pc:sldMk cId="4070501225" sldId="2076136392"/>
            <ac:spMk id="995" creationId="{69936C37-8B12-42EF-B1E8-D832A135775F}"/>
          </ac:spMkLst>
        </pc:spChg>
        <pc:spChg chg="mod">
          <ac:chgData name="Hugo Bernier" userId="846ef6cd-3f11-462c-a4be-44fff9f1a751" providerId="ADAL" clId="{D17C5BBD-D33E-4D23-8E25-B310B3326571}" dt="2021-12-21T04:53:14.836" v="131" actId="571"/>
          <ac:spMkLst>
            <pc:docMk/>
            <pc:sldMk cId="4070501225" sldId="2076136392"/>
            <ac:spMk id="996" creationId="{67FB658C-4FCF-479B-9A42-A375F57815B6}"/>
          </ac:spMkLst>
        </pc:spChg>
        <pc:spChg chg="mod">
          <ac:chgData name="Hugo Bernier" userId="846ef6cd-3f11-462c-a4be-44fff9f1a751" providerId="ADAL" clId="{D17C5BBD-D33E-4D23-8E25-B310B3326571}" dt="2021-12-21T04:53:14.836" v="131" actId="571"/>
          <ac:spMkLst>
            <pc:docMk/>
            <pc:sldMk cId="4070501225" sldId="2076136392"/>
            <ac:spMk id="997" creationId="{95607145-5E09-4027-9F63-2890AEFD186B}"/>
          </ac:spMkLst>
        </pc:spChg>
        <pc:spChg chg="mod">
          <ac:chgData name="Hugo Bernier" userId="846ef6cd-3f11-462c-a4be-44fff9f1a751" providerId="ADAL" clId="{D17C5BBD-D33E-4D23-8E25-B310B3326571}" dt="2021-12-21T04:53:14.836" v="131" actId="571"/>
          <ac:spMkLst>
            <pc:docMk/>
            <pc:sldMk cId="4070501225" sldId="2076136392"/>
            <ac:spMk id="998" creationId="{7FF72FA8-B26B-4114-8296-04CB7DA979E5}"/>
          </ac:spMkLst>
        </pc:spChg>
        <pc:spChg chg="mod">
          <ac:chgData name="Hugo Bernier" userId="846ef6cd-3f11-462c-a4be-44fff9f1a751" providerId="ADAL" clId="{D17C5BBD-D33E-4D23-8E25-B310B3326571}" dt="2021-12-21T04:53:14.836" v="131" actId="571"/>
          <ac:spMkLst>
            <pc:docMk/>
            <pc:sldMk cId="4070501225" sldId="2076136392"/>
            <ac:spMk id="999" creationId="{F7DF9E39-A35E-402A-BF83-B198B538710F}"/>
          </ac:spMkLst>
        </pc:spChg>
        <pc:spChg chg="mod">
          <ac:chgData name="Hugo Bernier" userId="846ef6cd-3f11-462c-a4be-44fff9f1a751" providerId="ADAL" clId="{D17C5BBD-D33E-4D23-8E25-B310B3326571}" dt="2021-12-21T04:53:14.836" v="131" actId="571"/>
          <ac:spMkLst>
            <pc:docMk/>
            <pc:sldMk cId="4070501225" sldId="2076136392"/>
            <ac:spMk id="1002" creationId="{E5233531-DF08-4F61-A0CB-474389136291}"/>
          </ac:spMkLst>
        </pc:spChg>
        <pc:spChg chg="mod">
          <ac:chgData name="Hugo Bernier" userId="846ef6cd-3f11-462c-a4be-44fff9f1a751" providerId="ADAL" clId="{D17C5BBD-D33E-4D23-8E25-B310B3326571}" dt="2021-12-21T04:53:14.836" v="131" actId="571"/>
          <ac:spMkLst>
            <pc:docMk/>
            <pc:sldMk cId="4070501225" sldId="2076136392"/>
            <ac:spMk id="1003" creationId="{7C4A8566-ECED-4BBC-ADDB-48A7A1C12B85}"/>
          </ac:spMkLst>
        </pc:spChg>
        <pc:spChg chg="mod">
          <ac:chgData name="Hugo Bernier" userId="846ef6cd-3f11-462c-a4be-44fff9f1a751" providerId="ADAL" clId="{D17C5BBD-D33E-4D23-8E25-B310B3326571}" dt="2021-12-21T04:53:14.836" v="131" actId="571"/>
          <ac:spMkLst>
            <pc:docMk/>
            <pc:sldMk cId="4070501225" sldId="2076136392"/>
            <ac:spMk id="1004" creationId="{0E70ECBD-6B65-46EB-9576-2633D35D09D3}"/>
          </ac:spMkLst>
        </pc:spChg>
        <pc:spChg chg="mod">
          <ac:chgData name="Hugo Bernier" userId="846ef6cd-3f11-462c-a4be-44fff9f1a751" providerId="ADAL" clId="{D17C5BBD-D33E-4D23-8E25-B310B3326571}" dt="2021-12-21T04:53:14.836" v="131" actId="571"/>
          <ac:spMkLst>
            <pc:docMk/>
            <pc:sldMk cId="4070501225" sldId="2076136392"/>
            <ac:spMk id="1005" creationId="{030D6734-0452-4E23-9DD5-9EEF56ADD488}"/>
          </ac:spMkLst>
        </pc:spChg>
        <pc:spChg chg="mod">
          <ac:chgData name="Hugo Bernier" userId="846ef6cd-3f11-462c-a4be-44fff9f1a751" providerId="ADAL" clId="{D17C5BBD-D33E-4D23-8E25-B310B3326571}" dt="2021-12-21T04:53:14.836" v="131" actId="571"/>
          <ac:spMkLst>
            <pc:docMk/>
            <pc:sldMk cId="4070501225" sldId="2076136392"/>
            <ac:spMk id="1006" creationId="{D5A88BB4-8EB6-467B-B304-E26E5302C4BC}"/>
          </ac:spMkLst>
        </pc:spChg>
        <pc:spChg chg="mod">
          <ac:chgData name="Hugo Bernier" userId="846ef6cd-3f11-462c-a4be-44fff9f1a751" providerId="ADAL" clId="{D17C5BBD-D33E-4D23-8E25-B310B3326571}" dt="2021-12-21T04:53:14.836" v="131" actId="571"/>
          <ac:spMkLst>
            <pc:docMk/>
            <pc:sldMk cId="4070501225" sldId="2076136392"/>
            <ac:spMk id="1007" creationId="{7A63F0D4-1D00-4698-B95D-F616C1C42DF0}"/>
          </ac:spMkLst>
        </pc:spChg>
        <pc:spChg chg="mod">
          <ac:chgData name="Hugo Bernier" userId="846ef6cd-3f11-462c-a4be-44fff9f1a751" providerId="ADAL" clId="{D17C5BBD-D33E-4D23-8E25-B310B3326571}" dt="2021-12-21T04:53:14.836" v="131" actId="571"/>
          <ac:spMkLst>
            <pc:docMk/>
            <pc:sldMk cId="4070501225" sldId="2076136392"/>
            <ac:spMk id="1010" creationId="{F355E133-AFED-44EF-917D-1D2E79E7619A}"/>
          </ac:spMkLst>
        </pc:spChg>
        <pc:spChg chg="mod">
          <ac:chgData name="Hugo Bernier" userId="846ef6cd-3f11-462c-a4be-44fff9f1a751" providerId="ADAL" clId="{D17C5BBD-D33E-4D23-8E25-B310B3326571}" dt="2021-12-21T04:53:14.836" v="131" actId="571"/>
          <ac:spMkLst>
            <pc:docMk/>
            <pc:sldMk cId="4070501225" sldId="2076136392"/>
            <ac:spMk id="1011" creationId="{D3AF205B-CD04-4651-AD48-BC25D9EDC07F}"/>
          </ac:spMkLst>
        </pc:spChg>
        <pc:spChg chg="mod">
          <ac:chgData name="Hugo Bernier" userId="846ef6cd-3f11-462c-a4be-44fff9f1a751" providerId="ADAL" clId="{D17C5BBD-D33E-4D23-8E25-B310B3326571}" dt="2021-12-21T04:53:14.836" v="131" actId="571"/>
          <ac:spMkLst>
            <pc:docMk/>
            <pc:sldMk cId="4070501225" sldId="2076136392"/>
            <ac:spMk id="1012" creationId="{CB517665-9BB3-4CF7-AB09-A5A9C24AFF34}"/>
          </ac:spMkLst>
        </pc:spChg>
        <pc:spChg chg="mod">
          <ac:chgData name="Hugo Bernier" userId="846ef6cd-3f11-462c-a4be-44fff9f1a751" providerId="ADAL" clId="{D17C5BBD-D33E-4D23-8E25-B310B3326571}" dt="2021-12-21T04:53:14.836" v="131" actId="571"/>
          <ac:spMkLst>
            <pc:docMk/>
            <pc:sldMk cId="4070501225" sldId="2076136392"/>
            <ac:spMk id="1013" creationId="{E0716D53-A7C4-4C37-8F20-9CE6406B856E}"/>
          </ac:spMkLst>
        </pc:spChg>
        <pc:spChg chg="mod">
          <ac:chgData name="Hugo Bernier" userId="846ef6cd-3f11-462c-a4be-44fff9f1a751" providerId="ADAL" clId="{D17C5BBD-D33E-4D23-8E25-B310B3326571}" dt="2021-12-21T04:53:14.836" v="131" actId="571"/>
          <ac:spMkLst>
            <pc:docMk/>
            <pc:sldMk cId="4070501225" sldId="2076136392"/>
            <ac:spMk id="1014" creationId="{6330A23B-368D-4374-8427-361A62658BAE}"/>
          </ac:spMkLst>
        </pc:spChg>
        <pc:spChg chg="mod">
          <ac:chgData name="Hugo Bernier" userId="846ef6cd-3f11-462c-a4be-44fff9f1a751" providerId="ADAL" clId="{D17C5BBD-D33E-4D23-8E25-B310B3326571}" dt="2021-12-21T04:53:14.836" v="131" actId="571"/>
          <ac:spMkLst>
            <pc:docMk/>
            <pc:sldMk cId="4070501225" sldId="2076136392"/>
            <ac:spMk id="1015" creationId="{62562D4A-9CB5-4143-B61D-203B69235CFF}"/>
          </ac:spMkLst>
        </pc:spChg>
        <pc:spChg chg="mod">
          <ac:chgData name="Hugo Bernier" userId="846ef6cd-3f11-462c-a4be-44fff9f1a751" providerId="ADAL" clId="{D17C5BBD-D33E-4D23-8E25-B310B3326571}" dt="2021-12-21T04:53:14.836" v="131" actId="571"/>
          <ac:spMkLst>
            <pc:docMk/>
            <pc:sldMk cId="4070501225" sldId="2076136392"/>
            <ac:spMk id="1018" creationId="{BB34A64B-AB8E-48D2-8B94-C0DD2A1C8319}"/>
          </ac:spMkLst>
        </pc:spChg>
        <pc:spChg chg="mod">
          <ac:chgData name="Hugo Bernier" userId="846ef6cd-3f11-462c-a4be-44fff9f1a751" providerId="ADAL" clId="{D17C5BBD-D33E-4D23-8E25-B310B3326571}" dt="2021-12-21T04:53:14.836" v="131" actId="571"/>
          <ac:spMkLst>
            <pc:docMk/>
            <pc:sldMk cId="4070501225" sldId="2076136392"/>
            <ac:spMk id="1019" creationId="{82FB2537-4A9B-4BC6-B62E-79B01E6F7988}"/>
          </ac:spMkLst>
        </pc:spChg>
        <pc:spChg chg="mod">
          <ac:chgData name="Hugo Bernier" userId="846ef6cd-3f11-462c-a4be-44fff9f1a751" providerId="ADAL" clId="{D17C5BBD-D33E-4D23-8E25-B310B3326571}" dt="2021-12-21T04:53:14.836" v="131" actId="571"/>
          <ac:spMkLst>
            <pc:docMk/>
            <pc:sldMk cId="4070501225" sldId="2076136392"/>
            <ac:spMk id="1020" creationId="{E2676A68-8E52-4198-A7CF-53ABD65F3143}"/>
          </ac:spMkLst>
        </pc:spChg>
        <pc:spChg chg="mod">
          <ac:chgData name="Hugo Bernier" userId="846ef6cd-3f11-462c-a4be-44fff9f1a751" providerId="ADAL" clId="{D17C5BBD-D33E-4D23-8E25-B310B3326571}" dt="2021-12-21T04:53:14.836" v="131" actId="571"/>
          <ac:spMkLst>
            <pc:docMk/>
            <pc:sldMk cId="4070501225" sldId="2076136392"/>
            <ac:spMk id="1021" creationId="{C09EB3BD-7F40-4C74-A504-3FC53FD1583F}"/>
          </ac:spMkLst>
        </pc:spChg>
        <pc:spChg chg="mod">
          <ac:chgData name="Hugo Bernier" userId="846ef6cd-3f11-462c-a4be-44fff9f1a751" providerId="ADAL" clId="{D17C5BBD-D33E-4D23-8E25-B310B3326571}" dt="2021-12-21T04:53:14.836" v="131" actId="571"/>
          <ac:spMkLst>
            <pc:docMk/>
            <pc:sldMk cId="4070501225" sldId="2076136392"/>
            <ac:spMk id="1022" creationId="{66BE9EB4-0C19-4548-AD75-AFF2B1BCABDE}"/>
          </ac:spMkLst>
        </pc:spChg>
        <pc:spChg chg="mod">
          <ac:chgData name="Hugo Bernier" userId="846ef6cd-3f11-462c-a4be-44fff9f1a751" providerId="ADAL" clId="{D17C5BBD-D33E-4D23-8E25-B310B3326571}" dt="2021-12-21T04:53:14.836" v="131" actId="571"/>
          <ac:spMkLst>
            <pc:docMk/>
            <pc:sldMk cId="4070501225" sldId="2076136392"/>
            <ac:spMk id="1023" creationId="{BCB3A2B4-0BF3-40FF-A094-F0D6DDD82691}"/>
          </ac:spMkLst>
        </pc:spChg>
        <pc:spChg chg="mod">
          <ac:chgData name="Hugo Bernier" userId="846ef6cd-3f11-462c-a4be-44fff9f1a751" providerId="ADAL" clId="{D17C5BBD-D33E-4D23-8E25-B310B3326571}" dt="2021-12-21T04:53:14.836" v="131" actId="571"/>
          <ac:spMkLst>
            <pc:docMk/>
            <pc:sldMk cId="4070501225" sldId="2076136392"/>
            <ac:spMk id="1034" creationId="{815726C3-442B-493B-9299-A3F2919EB644}"/>
          </ac:spMkLst>
        </pc:spChg>
        <pc:spChg chg="mod">
          <ac:chgData name="Hugo Bernier" userId="846ef6cd-3f11-462c-a4be-44fff9f1a751" providerId="ADAL" clId="{D17C5BBD-D33E-4D23-8E25-B310B3326571}" dt="2021-12-21T04:53:14.836" v="131" actId="571"/>
          <ac:spMkLst>
            <pc:docMk/>
            <pc:sldMk cId="4070501225" sldId="2076136392"/>
            <ac:spMk id="1035" creationId="{4B0DD9D9-19D3-4D29-AC7B-610261C36BA5}"/>
          </ac:spMkLst>
        </pc:spChg>
        <pc:spChg chg="mod">
          <ac:chgData name="Hugo Bernier" userId="846ef6cd-3f11-462c-a4be-44fff9f1a751" providerId="ADAL" clId="{D17C5BBD-D33E-4D23-8E25-B310B3326571}" dt="2021-12-21T04:53:14.836" v="131" actId="571"/>
          <ac:spMkLst>
            <pc:docMk/>
            <pc:sldMk cId="4070501225" sldId="2076136392"/>
            <ac:spMk id="1036" creationId="{F854D606-8AD9-4ACF-8DED-3C407929B3F1}"/>
          </ac:spMkLst>
        </pc:spChg>
        <pc:spChg chg="mod">
          <ac:chgData name="Hugo Bernier" userId="846ef6cd-3f11-462c-a4be-44fff9f1a751" providerId="ADAL" clId="{D17C5BBD-D33E-4D23-8E25-B310B3326571}" dt="2021-12-21T04:53:14.836" v="131" actId="571"/>
          <ac:spMkLst>
            <pc:docMk/>
            <pc:sldMk cId="4070501225" sldId="2076136392"/>
            <ac:spMk id="1037" creationId="{428B0840-9CEC-42BF-9BF3-E611AA9502E7}"/>
          </ac:spMkLst>
        </pc:spChg>
        <pc:spChg chg="mod">
          <ac:chgData name="Hugo Bernier" userId="846ef6cd-3f11-462c-a4be-44fff9f1a751" providerId="ADAL" clId="{D17C5BBD-D33E-4D23-8E25-B310B3326571}" dt="2021-12-21T04:53:14.836" v="131" actId="571"/>
          <ac:spMkLst>
            <pc:docMk/>
            <pc:sldMk cId="4070501225" sldId="2076136392"/>
            <ac:spMk id="1038" creationId="{A1D2D1DD-3FB3-406E-A383-A21BEF9ED34F}"/>
          </ac:spMkLst>
        </pc:spChg>
        <pc:spChg chg="mod">
          <ac:chgData name="Hugo Bernier" userId="846ef6cd-3f11-462c-a4be-44fff9f1a751" providerId="ADAL" clId="{D17C5BBD-D33E-4D23-8E25-B310B3326571}" dt="2021-12-21T04:53:14.836" v="131" actId="571"/>
          <ac:spMkLst>
            <pc:docMk/>
            <pc:sldMk cId="4070501225" sldId="2076136392"/>
            <ac:spMk id="1039" creationId="{627F9CFD-CA80-4172-80AC-E25E7471D057}"/>
          </ac:spMkLst>
        </pc:spChg>
        <pc:spChg chg="mod">
          <ac:chgData name="Hugo Bernier" userId="846ef6cd-3f11-462c-a4be-44fff9f1a751" providerId="ADAL" clId="{D17C5BBD-D33E-4D23-8E25-B310B3326571}" dt="2021-12-21T04:53:14.836" v="131" actId="571"/>
          <ac:spMkLst>
            <pc:docMk/>
            <pc:sldMk cId="4070501225" sldId="2076136392"/>
            <ac:spMk id="1043" creationId="{E67F0D6F-8BC0-4D53-806B-9A80FB84B8A7}"/>
          </ac:spMkLst>
        </pc:spChg>
        <pc:spChg chg="mod">
          <ac:chgData name="Hugo Bernier" userId="846ef6cd-3f11-462c-a4be-44fff9f1a751" providerId="ADAL" clId="{D17C5BBD-D33E-4D23-8E25-B310B3326571}" dt="2021-12-21T04:53:14.836" v="131" actId="571"/>
          <ac:spMkLst>
            <pc:docMk/>
            <pc:sldMk cId="4070501225" sldId="2076136392"/>
            <ac:spMk id="1044" creationId="{617E0DB2-317F-4FE7-89D2-399354852C37}"/>
          </ac:spMkLst>
        </pc:spChg>
        <pc:spChg chg="mod">
          <ac:chgData name="Hugo Bernier" userId="846ef6cd-3f11-462c-a4be-44fff9f1a751" providerId="ADAL" clId="{D17C5BBD-D33E-4D23-8E25-B310B3326571}" dt="2021-12-21T04:53:14.836" v="131" actId="571"/>
          <ac:spMkLst>
            <pc:docMk/>
            <pc:sldMk cId="4070501225" sldId="2076136392"/>
            <ac:spMk id="1045" creationId="{E33E52C0-5028-40EF-BAFC-DAC9D9E2BFAC}"/>
          </ac:spMkLst>
        </pc:spChg>
        <pc:spChg chg="mod">
          <ac:chgData name="Hugo Bernier" userId="846ef6cd-3f11-462c-a4be-44fff9f1a751" providerId="ADAL" clId="{D17C5BBD-D33E-4D23-8E25-B310B3326571}" dt="2021-12-21T04:53:14.836" v="131" actId="571"/>
          <ac:spMkLst>
            <pc:docMk/>
            <pc:sldMk cId="4070501225" sldId="2076136392"/>
            <ac:spMk id="1046" creationId="{D692C9AA-BB9B-4531-9A76-FF2690A66A0C}"/>
          </ac:spMkLst>
        </pc:spChg>
        <pc:spChg chg="mod">
          <ac:chgData name="Hugo Bernier" userId="846ef6cd-3f11-462c-a4be-44fff9f1a751" providerId="ADAL" clId="{D17C5BBD-D33E-4D23-8E25-B310B3326571}" dt="2021-12-21T04:53:14.836" v="131" actId="571"/>
          <ac:spMkLst>
            <pc:docMk/>
            <pc:sldMk cId="4070501225" sldId="2076136392"/>
            <ac:spMk id="1047" creationId="{E1DEDA5D-76EE-4F5E-BA28-0C896EFF4B8E}"/>
          </ac:spMkLst>
        </pc:spChg>
        <pc:spChg chg="mod">
          <ac:chgData name="Hugo Bernier" userId="846ef6cd-3f11-462c-a4be-44fff9f1a751" providerId="ADAL" clId="{D17C5BBD-D33E-4D23-8E25-B310B3326571}" dt="2021-12-21T04:53:14.836" v="131" actId="571"/>
          <ac:spMkLst>
            <pc:docMk/>
            <pc:sldMk cId="4070501225" sldId="2076136392"/>
            <ac:spMk id="1048" creationId="{8E441E1A-2B81-4450-9EA5-E18624404EEC}"/>
          </ac:spMkLst>
        </pc:spChg>
        <pc:spChg chg="mod">
          <ac:chgData name="Hugo Bernier" userId="846ef6cd-3f11-462c-a4be-44fff9f1a751" providerId="ADAL" clId="{D17C5BBD-D33E-4D23-8E25-B310B3326571}" dt="2021-12-21T04:53:14.836" v="131" actId="571"/>
          <ac:spMkLst>
            <pc:docMk/>
            <pc:sldMk cId="4070501225" sldId="2076136392"/>
            <ac:spMk id="1052" creationId="{2FABF760-991A-4844-84B1-941E2698901B}"/>
          </ac:spMkLst>
        </pc:spChg>
        <pc:spChg chg="mod">
          <ac:chgData name="Hugo Bernier" userId="846ef6cd-3f11-462c-a4be-44fff9f1a751" providerId="ADAL" clId="{D17C5BBD-D33E-4D23-8E25-B310B3326571}" dt="2021-12-21T04:53:14.836" v="131" actId="571"/>
          <ac:spMkLst>
            <pc:docMk/>
            <pc:sldMk cId="4070501225" sldId="2076136392"/>
            <ac:spMk id="1053" creationId="{14A880C8-E6AC-4A02-9D6D-0EE45BB576FB}"/>
          </ac:spMkLst>
        </pc:spChg>
        <pc:spChg chg="mod">
          <ac:chgData name="Hugo Bernier" userId="846ef6cd-3f11-462c-a4be-44fff9f1a751" providerId="ADAL" clId="{D17C5BBD-D33E-4D23-8E25-B310B3326571}" dt="2021-12-21T04:53:14.836" v="131" actId="571"/>
          <ac:spMkLst>
            <pc:docMk/>
            <pc:sldMk cId="4070501225" sldId="2076136392"/>
            <ac:spMk id="1054" creationId="{5E8D784E-CD06-4C2F-B50F-6F2F8F08948A}"/>
          </ac:spMkLst>
        </pc:spChg>
        <pc:spChg chg="mod">
          <ac:chgData name="Hugo Bernier" userId="846ef6cd-3f11-462c-a4be-44fff9f1a751" providerId="ADAL" clId="{D17C5BBD-D33E-4D23-8E25-B310B3326571}" dt="2021-12-21T04:53:14.836" v="131" actId="571"/>
          <ac:spMkLst>
            <pc:docMk/>
            <pc:sldMk cId="4070501225" sldId="2076136392"/>
            <ac:spMk id="1055" creationId="{41FEEF8D-8348-486A-A56B-FF4D7E20CEC4}"/>
          </ac:spMkLst>
        </pc:spChg>
        <pc:spChg chg="mod">
          <ac:chgData name="Hugo Bernier" userId="846ef6cd-3f11-462c-a4be-44fff9f1a751" providerId="ADAL" clId="{D17C5BBD-D33E-4D23-8E25-B310B3326571}" dt="2021-12-21T04:53:14.836" v="131" actId="571"/>
          <ac:spMkLst>
            <pc:docMk/>
            <pc:sldMk cId="4070501225" sldId="2076136392"/>
            <ac:spMk id="1056" creationId="{FDA673AD-3E60-46B2-B71F-F53155A714D4}"/>
          </ac:spMkLst>
        </pc:spChg>
        <pc:spChg chg="mod">
          <ac:chgData name="Hugo Bernier" userId="846ef6cd-3f11-462c-a4be-44fff9f1a751" providerId="ADAL" clId="{D17C5BBD-D33E-4D23-8E25-B310B3326571}" dt="2021-12-21T04:53:14.836" v="131" actId="571"/>
          <ac:spMkLst>
            <pc:docMk/>
            <pc:sldMk cId="4070501225" sldId="2076136392"/>
            <ac:spMk id="1057" creationId="{673FAD30-6B8D-42C0-87B8-A402CD292338}"/>
          </ac:spMkLst>
        </pc:spChg>
        <pc:spChg chg="mod">
          <ac:chgData name="Hugo Bernier" userId="846ef6cd-3f11-462c-a4be-44fff9f1a751" providerId="ADAL" clId="{D17C5BBD-D33E-4D23-8E25-B310B3326571}" dt="2021-12-21T04:53:14.836" v="131" actId="571"/>
          <ac:spMkLst>
            <pc:docMk/>
            <pc:sldMk cId="4070501225" sldId="2076136392"/>
            <ac:spMk id="1061" creationId="{1F6FA444-689D-443D-84B0-C3ED801DD049}"/>
          </ac:spMkLst>
        </pc:spChg>
        <pc:spChg chg="mod">
          <ac:chgData name="Hugo Bernier" userId="846ef6cd-3f11-462c-a4be-44fff9f1a751" providerId="ADAL" clId="{D17C5BBD-D33E-4D23-8E25-B310B3326571}" dt="2021-12-21T04:53:14.836" v="131" actId="571"/>
          <ac:spMkLst>
            <pc:docMk/>
            <pc:sldMk cId="4070501225" sldId="2076136392"/>
            <ac:spMk id="1062" creationId="{D5C51E15-B028-4F1B-A018-7BCB94F790F8}"/>
          </ac:spMkLst>
        </pc:spChg>
        <pc:spChg chg="mod">
          <ac:chgData name="Hugo Bernier" userId="846ef6cd-3f11-462c-a4be-44fff9f1a751" providerId="ADAL" clId="{D17C5BBD-D33E-4D23-8E25-B310B3326571}" dt="2021-12-21T04:53:14.836" v="131" actId="571"/>
          <ac:spMkLst>
            <pc:docMk/>
            <pc:sldMk cId="4070501225" sldId="2076136392"/>
            <ac:spMk id="1063" creationId="{AB68E8C7-77FF-4E71-80BE-55AF77CE395E}"/>
          </ac:spMkLst>
        </pc:spChg>
        <pc:spChg chg="mod">
          <ac:chgData name="Hugo Bernier" userId="846ef6cd-3f11-462c-a4be-44fff9f1a751" providerId="ADAL" clId="{D17C5BBD-D33E-4D23-8E25-B310B3326571}" dt="2021-12-21T04:53:14.836" v="131" actId="571"/>
          <ac:spMkLst>
            <pc:docMk/>
            <pc:sldMk cId="4070501225" sldId="2076136392"/>
            <ac:spMk id="1064" creationId="{506C9C74-8040-4425-894E-D9A00D6E36BC}"/>
          </ac:spMkLst>
        </pc:spChg>
        <pc:spChg chg="mod">
          <ac:chgData name="Hugo Bernier" userId="846ef6cd-3f11-462c-a4be-44fff9f1a751" providerId="ADAL" clId="{D17C5BBD-D33E-4D23-8E25-B310B3326571}" dt="2021-12-21T04:53:14.836" v="131" actId="571"/>
          <ac:spMkLst>
            <pc:docMk/>
            <pc:sldMk cId="4070501225" sldId="2076136392"/>
            <ac:spMk id="1065" creationId="{D94507B6-A2A4-4C22-8600-FC43D4C0351A}"/>
          </ac:spMkLst>
        </pc:spChg>
        <pc:spChg chg="mod">
          <ac:chgData name="Hugo Bernier" userId="846ef6cd-3f11-462c-a4be-44fff9f1a751" providerId="ADAL" clId="{D17C5BBD-D33E-4D23-8E25-B310B3326571}" dt="2021-12-21T04:53:14.836" v="131" actId="571"/>
          <ac:spMkLst>
            <pc:docMk/>
            <pc:sldMk cId="4070501225" sldId="2076136392"/>
            <ac:spMk id="1066" creationId="{12914834-4953-46E0-BDF7-E7233300B823}"/>
          </ac:spMkLst>
        </pc:spChg>
        <pc:spChg chg="mod">
          <ac:chgData name="Hugo Bernier" userId="846ef6cd-3f11-462c-a4be-44fff9f1a751" providerId="ADAL" clId="{D17C5BBD-D33E-4D23-8E25-B310B3326571}" dt="2021-12-21T04:53:14.836" v="131" actId="571"/>
          <ac:spMkLst>
            <pc:docMk/>
            <pc:sldMk cId="4070501225" sldId="2076136392"/>
            <ac:spMk id="1070" creationId="{45B93452-4F2B-4193-BCE4-FBEACB6B9E01}"/>
          </ac:spMkLst>
        </pc:spChg>
        <pc:spChg chg="mod">
          <ac:chgData name="Hugo Bernier" userId="846ef6cd-3f11-462c-a4be-44fff9f1a751" providerId="ADAL" clId="{D17C5BBD-D33E-4D23-8E25-B310B3326571}" dt="2021-12-21T04:53:14.836" v="131" actId="571"/>
          <ac:spMkLst>
            <pc:docMk/>
            <pc:sldMk cId="4070501225" sldId="2076136392"/>
            <ac:spMk id="1071" creationId="{2B3EE2FB-4DEC-41FD-B3FE-F8122DB3956B}"/>
          </ac:spMkLst>
        </pc:spChg>
        <pc:spChg chg="mod">
          <ac:chgData name="Hugo Bernier" userId="846ef6cd-3f11-462c-a4be-44fff9f1a751" providerId="ADAL" clId="{D17C5BBD-D33E-4D23-8E25-B310B3326571}" dt="2021-12-21T04:53:14.836" v="131" actId="571"/>
          <ac:spMkLst>
            <pc:docMk/>
            <pc:sldMk cId="4070501225" sldId="2076136392"/>
            <ac:spMk id="1072" creationId="{25965C5F-3650-41FA-9CC8-2B2BC7FDFA80}"/>
          </ac:spMkLst>
        </pc:spChg>
        <pc:spChg chg="mod">
          <ac:chgData name="Hugo Bernier" userId="846ef6cd-3f11-462c-a4be-44fff9f1a751" providerId="ADAL" clId="{D17C5BBD-D33E-4D23-8E25-B310B3326571}" dt="2021-12-21T04:53:14.836" v="131" actId="571"/>
          <ac:spMkLst>
            <pc:docMk/>
            <pc:sldMk cId="4070501225" sldId="2076136392"/>
            <ac:spMk id="1073" creationId="{F482702C-C38D-498F-9856-2AE68CA33A3D}"/>
          </ac:spMkLst>
        </pc:spChg>
        <pc:spChg chg="mod">
          <ac:chgData name="Hugo Bernier" userId="846ef6cd-3f11-462c-a4be-44fff9f1a751" providerId="ADAL" clId="{D17C5BBD-D33E-4D23-8E25-B310B3326571}" dt="2021-12-21T04:53:14.836" v="131" actId="571"/>
          <ac:spMkLst>
            <pc:docMk/>
            <pc:sldMk cId="4070501225" sldId="2076136392"/>
            <ac:spMk id="1074" creationId="{E8A31E88-19D9-4D25-97F3-C229BD4F150E}"/>
          </ac:spMkLst>
        </pc:spChg>
        <pc:spChg chg="mod">
          <ac:chgData name="Hugo Bernier" userId="846ef6cd-3f11-462c-a4be-44fff9f1a751" providerId="ADAL" clId="{D17C5BBD-D33E-4D23-8E25-B310B3326571}" dt="2021-12-21T04:53:14.836" v="131" actId="571"/>
          <ac:spMkLst>
            <pc:docMk/>
            <pc:sldMk cId="4070501225" sldId="2076136392"/>
            <ac:spMk id="1075" creationId="{AB9DBAC1-DCDB-4F74-8CE0-52D78D1ADF81}"/>
          </ac:spMkLst>
        </pc:spChg>
        <pc:spChg chg="mod">
          <ac:chgData name="Hugo Bernier" userId="846ef6cd-3f11-462c-a4be-44fff9f1a751" providerId="ADAL" clId="{D17C5BBD-D33E-4D23-8E25-B310B3326571}" dt="2021-12-21T04:53:14.836" v="131" actId="571"/>
          <ac:spMkLst>
            <pc:docMk/>
            <pc:sldMk cId="4070501225" sldId="2076136392"/>
            <ac:spMk id="1079" creationId="{575FE181-2F76-4A18-9083-D62BE7367995}"/>
          </ac:spMkLst>
        </pc:spChg>
        <pc:spChg chg="mod">
          <ac:chgData name="Hugo Bernier" userId="846ef6cd-3f11-462c-a4be-44fff9f1a751" providerId="ADAL" clId="{D17C5BBD-D33E-4D23-8E25-B310B3326571}" dt="2021-12-21T04:53:14.836" v="131" actId="571"/>
          <ac:spMkLst>
            <pc:docMk/>
            <pc:sldMk cId="4070501225" sldId="2076136392"/>
            <ac:spMk id="1080" creationId="{6C471C63-702F-4DC5-A3FD-D3C16A8681E7}"/>
          </ac:spMkLst>
        </pc:spChg>
        <pc:spChg chg="mod">
          <ac:chgData name="Hugo Bernier" userId="846ef6cd-3f11-462c-a4be-44fff9f1a751" providerId="ADAL" clId="{D17C5BBD-D33E-4D23-8E25-B310B3326571}" dt="2021-12-21T04:53:14.836" v="131" actId="571"/>
          <ac:spMkLst>
            <pc:docMk/>
            <pc:sldMk cId="4070501225" sldId="2076136392"/>
            <ac:spMk id="1081" creationId="{DE2D01AC-2E20-4282-B544-F92FB000D1D2}"/>
          </ac:spMkLst>
        </pc:spChg>
        <pc:spChg chg="mod">
          <ac:chgData name="Hugo Bernier" userId="846ef6cd-3f11-462c-a4be-44fff9f1a751" providerId="ADAL" clId="{D17C5BBD-D33E-4D23-8E25-B310B3326571}" dt="2021-12-21T04:53:14.836" v="131" actId="571"/>
          <ac:spMkLst>
            <pc:docMk/>
            <pc:sldMk cId="4070501225" sldId="2076136392"/>
            <ac:spMk id="1082" creationId="{1A728C86-D72A-40B9-B3C2-E13332F61FD2}"/>
          </ac:spMkLst>
        </pc:spChg>
        <pc:spChg chg="mod">
          <ac:chgData name="Hugo Bernier" userId="846ef6cd-3f11-462c-a4be-44fff9f1a751" providerId="ADAL" clId="{D17C5BBD-D33E-4D23-8E25-B310B3326571}" dt="2021-12-21T04:53:14.836" v="131" actId="571"/>
          <ac:spMkLst>
            <pc:docMk/>
            <pc:sldMk cId="4070501225" sldId="2076136392"/>
            <ac:spMk id="1083" creationId="{41757536-6144-4BB6-B0E2-59BF3A541C5E}"/>
          </ac:spMkLst>
        </pc:spChg>
        <pc:spChg chg="mod">
          <ac:chgData name="Hugo Bernier" userId="846ef6cd-3f11-462c-a4be-44fff9f1a751" providerId="ADAL" clId="{D17C5BBD-D33E-4D23-8E25-B310B3326571}" dt="2021-12-21T04:53:14.836" v="131" actId="571"/>
          <ac:spMkLst>
            <pc:docMk/>
            <pc:sldMk cId="4070501225" sldId="2076136392"/>
            <ac:spMk id="1084" creationId="{C299EDAC-C4BF-4001-AB07-269803E6C753}"/>
          </ac:spMkLst>
        </pc:spChg>
        <pc:spChg chg="mod">
          <ac:chgData name="Hugo Bernier" userId="846ef6cd-3f11-462c-a4be-44fff9f1a751" providerId="ADAL" clId="{D17C5BBD-D33E-4D23-8E25-B310B3326571}" dt="2021-12-21T04:53:14.836" v="131" actId="571"/>
          <ac:spMkLst>
            <pc:docMk/>
            <pc:sldMk cId="4070501225" sldId="2076136392"/>
            <ac:spMk id="1087" creationId="{0DA621FC-041B-4F55-8C82-A4CA63EDBCE1}"/>
          </ac:spMkLst>
        </pc:spChg>
        <pc:spChg chg="mod">
          <ac:chgData name="Hugo Bernier" userId="846ef6cd-3f11-462c-a4be-44fff9f1a751" providerId="ADAL" clId="{D17C5BBD-D33E-4D23-8E25-B310B3326571}" dt="2021-12-21T04:53:14.836" v="131" actId="571"/>
          <ac:spMkLst>
            <pc:docMk/>
            <pc:sldMk cId="4070501225" sldId="2076136392"/>
            <ac:spMk id="1088" creationId="{49141D04-7C85-44C8-BAA2-E7D13636E85A}"/>
          </ac:spMkLst>
        </pc:spChg>
        <pc:spChg chg="mod">
          <ac:chgData name="Hugo Bernier" userId="846ef6cd-3f11-462c-a4be-44fff9f1a751" providerId="ADAL" clId="{D17C5BBD-D33E-4D23-8E25-B310B3326571}" dt="2021-12-21T04:53:14.836" v="131" actId="571"/>
          <ac:spMkLst>
            <pc:docMk/>
            <pc:sldMk cId="4070501225" sldId="2076136392"/>
            <ac:spMk id="1089" creationId="{76D85A1C-431F-4ACA-BEF1-CD9F7838FAC4}"/>
          </ac:spMkLst>
        </pc:spChg>
        <pc:spChg chg="mod">
          <ac:chgData name="Hugo Bernier" userId="846ef6cd-3f11-462c-a4be-44fff9f1a751" providerId="ADAL" clId="{D17C5BBD-D33E-4D23-8E25-B310B3326571}" dt="2021-12-21T04:53:14.836" v="131" actId="571"/>
          <ac:spMkLst>
            <pc:docMk/>
            <pc:sldMk cId="4070501225" sldId="2076136392"/>
            <ac:spMk id="1090" creationId="{CAC9BC96-03CB-4FDD-9ADD-9374856A20EA}"/>
          </ac:spMkLst>
        </pc:spChg>
        <pc:spChg chg="mod">
          <ac:chgData name="Hugo Bernier" userId="846ef6cd-3f11-462c-a4be-44fff9f1a751" providerId="ADAL" clId="{D17C5BBD-D33E-4D23-8E25-B310B3326571}" dt="2021-12-21T04:53:14.836" v="131" actId="571"/>
          <ac:spMkLst>
            <pc:docMk/>
            <pc:sldMk cId="4070501225" sldId="2076136392"/>
            <ac:spMk id="1091" creationId="{47345935-A980-47CC-B5BC-436E45650E81}"/>
          </ac:spMkLst>
        </pc:spChg>
        <pc:spChg chg="mod">
          <ac:chgData name="Hugo Bernier" userId="846ef6cd-3f11-462c-a4be-44fff9f1a751" providerId="ADAL" clId="{D17C5BBD-D33E-4D23-8E25-B310B3326571}" dt="2021-12-21T04:53:14.836" v="131" actId="571"/>
          <ac:spMkLst>
            <pc:docMk/>
            <pc:sldMk cId="4070501225" sldId="2076136392"/>
            <ac:spMk id="1092" creationId="{C1F71178-373E-471E-BC84-46A6A4313AAC}"/>
          </ac:spMkLst>
        </pc:spChg>
        <pc:spChg chg="mod">
          <ac:chgData name="Hugo Bernier" userId="846ef6cd-3f11-462c-a4be-44fff9f1a751" providerId="ADAL" clId="{D17C5BBD-D33E-4D23-8E25-B310B3326571}" dt="2021-12-21T04:53:14.836" v="131" actId="571"/>
          <ac:spMkLst>
            <pc:docMk/>
            <pc:sldMk cId="4070501225" sldId="2076136392"/>
            <ac:spMk id="1093" creationId="{D564F8E5-8832-4AE3-9B50-F200B9F54F5E}"/>
          </ac:spMkLst>
        </pc:spChg>
        <pc:spChg chg="mod">
          <ac:chgData name="Hugo Bernier" userId="846ef6cd-3f11-462c-a4be-44fff9f1a751" providerId="ADAL" clId="{D17C5BBD-D33E-4D23-8E25-B310B3326571}" dt="2021-12-21T04:53:14.836" v="131" actId="571"/>
          <ac:spMkLst>
            <pc:docMk/>
            <pc:sldMk cId="4070501225" sldId="2076136392"/>
            <ac:spMk id="1094" creationId="{1CE1CA16-65AE-49D2-8FF5-D5B75B487EF2}"/>
          </ac:spMkLst>
        </pc:spChg>
        <pc:spChg chg="mod">
          <ac:chgData name="Hugo Bernier" userId="846ef6cd-3f11-462c-a4be-44fff9f1a751" providerId="ADAL" clId="{D17C5BBD-D33E-4D23-8E25-B310B3326571}" dt="2021-12-21T04:53:14.836" v="131" actId="571"/>
          <ac:spMkLst>
            <pc:docMk/>
            <pc:sldMk cId="4070501225" sldId="2076136392"/>
            <ac:spMk id="1102" creationId="{A06B7B79-7FBF-436E-9FE5-CE2DCA22839B}"/>
          </ac:spMkLst>
        </pc:spChg>
        <pc:spChg chg="mod">
          <ac:chgData name="Hugo Bernier" userId="846ef6cd-3f11-462c-a4be-44fff9f1a751" providerId="ADAL" clId="{D17C5BBD-D33E-4D23-8E25-B310B3326571}" dt="2021-12-21T04:53:14.836" v="131" actId="571"/>
          <ac:spMkLst>
            <pc:docMk/>
            <pc:sldMk cId="4070501225" sldId="2076136392"/>
            <ac:spMk id="1103" creationId="{D213731E-9BC7-4604-9254-AB7FBE0F3578}"/>
          </ac:spMkLst>
        </pc:spChg>
        <pc:spChg chg="mod">
          <ac:chgData name="Hugo Bernier" userId="846ef6cd-3f11-462c-a4be-44fff9f1a751" providerId="ADAL" clId="{D17C5BBD-D33E-4D23-8E25-B310B3326571}" dt="2021-12-21T04:53:14.836" v="131" actId="571"/>
          <ac:spMkLst>
            <pc:docMk/>
            <pc:sldMk cId="4070501225" sldId="2076136392"/>
            <ac:spMk id="1104" creationId="{C30EBD7D-D44A-4142-8CF8-66E6880B9442}"/>
          </ac:spMkLst>
        </pc:spChg>
        <pc:spChg chg="mod">
          <ac:chgData name="Hugo Bernier" userId="846ef6cd-3f11-462c-a4be-44fff9f1a751" providerId="ADAL" clId="{D17C5BBD-D33E-4D23-8E25-B310B3326571}" dt="2021-12-21T04:53:14.836" v="131" actId="571"/>
          <ac:spMkLst>
            <pc:docMk/>
            <pc:sldMk cId="4070501225" sldId="2076136392"/>
            <ac:spMk id="1105" creationId="{38D47CC0-91A5-46D9-A46B-2C9612F6B6AF}"/>
          </ac:spMkLst>
        </pc:spChg>
        <pc:spChg chg="mod">
          <ac:chgData name="Hugo Bernier" userId="846ef6cd-3f11-462c-a4be-44fff9f1a751" providerId="ADAL" clId="{D17C5BBD-D33E-4D23-8E25-B310B3326571}" dt="2021-12-21T04:53:14.836" v="131" actId="571"/>
          <ac:spMkLst>
            <pc:docMk/>
            <pc:sldMk cId="4070501225" sldId="2076136392"/>
            <ac:spMk id="1108" creationId="{DBEC5DD6-9538-4862-9DD9-8D0143BC7A94}"/>
          </ac:spMkLst>
        </pc:spChg>
        <pc:spChg chg="mod">
          <ac:chgData name="Hugo Bernier" userId="846ef6cd-3f11-462c-a4be-44fff9f1a751" providerId="ADAL" clId="{D17C5BBD-D33E-4D23-8E25-B310B3326571}" dt="2021-12-21T04:53:14.836" v="131" actId="571"/>
          <ac:spMkLst>
            <pc:docMk/>
            <pc:sldMk cId="4070501225" sldId="2076136392"/>
            <ac:spMk id="1109" creationId="{E96F9057-2C14-4028-9D1E-A5B92DEB78F5}"/>
          </ac:spMkLst>
        </pc:spChg>
        <pc:spChg chg="mod">
          <ac:chgData name="Hugo Bernier" userId="846ef6cd-3f11-462c-a4be-44fff9f1a751" providerId="ADAL" clId="{D17C5BBD-D33E-4D23-8E25-B310B3326571}" dt="2021-12-21T04:53:14.836" v="131" actId="571"/>
          <ac:spMkLst>
            <pc:docMk/>
            <pc:sldMk cId="4070501225" sldId="2076136392"/>
            <ac:spMk id="1110" creationId="{C41F893C-F228-4EF9-BCA7-09278FF0D43F}"/>
          </ac:spMkLst>
        </pc:spChg>
        <pc:spChg chg="mod">
          <ac:chgData name="Hugo Bernier" userId="846ef6cd-3f11-462c-a4be-44fff9f1a751" providerId="ADAL" clId="{D17C5BBD-D33E-4D23-8E25-B310B3326571}" dt="2021-12-21T04:53:14.836" v="131" actId="571"/>
          <ac:spMkLst>
            <pc:docMk/>
            <pc:sldMk cId="4070501225" sldId="2076136392"/>
            <ac:spMk id="1111" creationId="{D7345218-3960-4BAD-9F8E-1BA14B215854}"/>
          </ac:spMkLst>
        </pc:spChg>
        <pc:spChg chg="mod">
          <ac:chgData name="Hugo Bernier" userId="846ef6cd-3f11-462c-a4be-44fff9f1a751" providerId="ADAL" clId="{D17C5BBD-D33E-4D23-8E25-B310B3326571}" dt="2021-12-21T04:53:14.836" v="131" actId="571"/>
          <ac:spMkLst>
            <pc:docMk/>
            <pc:sldMk cId="4070501225" sldId="2076136392"/>
            <ac:spMk id="1112" creationId="{DE030B64-CB71-4C3F-996D-F8BA39531B66}"/>
          </ac:spMkLst>
        </pc:spChg>
        <pc:spChg chg="mod">
          <ac:chgData name="Hugo Bernier" userId="846ef6cd-3f11-462c-a4be-44fff9f1a751" providerId="ADAL" clId="{D17C5BBD-D33E-4D23-8E25-B310B3326571}" dt="2021-12-21T04:53:14.836" v="131" actId="571"/>
          <ac:spMkLst>
            <pc:docMk/>
            <pc:sldMk cId="4070501225" sldId="2076136392"/>
            <ac:spMk id="1115" creationId="{A271BAE2-4513-4D60-B27D-C1CDC1023931}"/>
          </ac:spMkLst>
        </pc:spChg>
        <pc:spChg chg="mod">
          <ac:chgData name="Hugo Bernier" userId="846ef6cd-3f11-462c-a4be-44fff9f1a751" providerId="ADAL" clId="{D17C5BBD-D33E-4D23-8E25-B310B3326571}" dt="2021-12-21T04:53:14.836" v="131" actId="571"/>
          <ac:spMkLst>
            <pc:docMk/>
            <pc:sldMk cId="4070501225" sldId="2076136392"/>
            <ac:spMk id="1116" creationId="{5099FF72-16C8-4148-8E0C-0591C0F1F80D}"/>
          </ac:spMkLst>
        </pc:spChg>
        <pc:spChg chg="mod">
          <ac:chgData name="Hugo Bernier" userId="846ef6cd-3f11-462c-a4be-44fff9f1a751" providerId="ADAL" clId="{D17C5BBD-D33E-4D23-8E25-B310B3326571}" dt="2021-12-21T04:53:14.836" v="131" actId="571"/>
          <ac:spMkLst>
            <pc:docMk/>
            <pc:sldMk cId="4070501225" sldId="2076136392"/>
            <ac:spMk id="1117" creationId="{6183441D-51E7-44FC-8F89-F57B3A71B630}"/>
          </ac:spMkLst>
        </pc:spChg>
        <pc:spChg chg="mod">
          <ac:chgData name="Hugo Bernier" userId="846ef6cd-3f11-462c-a4be-44fff9f1a751" providerId="ADAL" clId="{D17C5BBD-D33E-4D23-8E25-B310B3326571}" dt="2021-12-21T04:53:14.836" v="131" actId="571"/>
          <ac:spMkLst>
            <pc:docMk/>
            <pc:sldMk cId="4070501225" sldId="2076136392"/>
            <ac:spMk id="1118" creationId="{7301D482-755D-4047-93BF-1945A10EEAA3}"/>
          </ac:spMkLst>
        </pc:spChg>
        <pc:spChg chg="mod">
          <ac:chgData name="Hugo Bernier" userId="846ef6cd-3f11-462c-a4be-44fff9f1a751" providerId="ADAL" clId="{D17C5BBD-D33E-4D23-8E25-B310B3326571}" dt="2021-12-21T04:53:14.836" v="131" actId="571"/>
          <ac:spMkLst>
            <pc:docMk/>
            <pc:sldMk cId="4070501225" sldId="2076136392"/>
            <ac:spMk id="1119" creationId="{535341DB-5FE3-49E8-9B24-4C06FAFD5337}"/>
          </ac:spMkLst>
        </pc:spChg>
        <pc:spChg chg="mod">
          <ac:chgData name="Hugo Bernier" userId="846ef6cd-3f11-462c-a4be-44fff9f1a751" providerId="ADAL" clId="{D17C5BBD-D33E-4D23-8E25-B310B3326571}" dt="2021-12-21T04:53:14.836" v="131" actId="571"/>
          <ac:spMkLst>
            <pc:docMk/>
            <pc:sldMk cId="4070501225" sldId="2076136392"/>
            <ac:spMk id="1122" creationId="{EABDF3F7-05DE-40F4-9A9E-9A999342A6AE}"/>
          </ac:spMkLst>
        </pc:spChg>
        <pc:spChg chg="mod">
          <ac:chgData name="Hugo Bernier" userId="846ef6cd-3f11-462c-a4be-44fff9f1a751" providerId="ADAL" clId="{D17C5BBD-D33E-4D23-8E25-B310B3326571}" dt="2021-12-21T04:53:14.836" v="131" actId="571"/>
          <ac:spMkLst>
            <pc:docMk/>
            <pc:sldMk cId="4070501225" sldId="2076136392"/>
            <ac:spMk id="1123" creationId="{F61326B1-9C3A-4061-BB11-68CBF9073831}"/>
          </ac:spMkLst>
        </pc:spChg>
        <pc:spChg chg="mod">
          <ac:chgData name="Hugo Bernier" userId="846ef6cd-3f11-462c-a4be-44fff9f1a751" providerId="ADAL" clId="{D17C5BBD-D33E-4D23-8E25-B310B3326571}" dt="2021-12-21T04:53:14.836" v="131" actId="571"/>
          <ac:spMkLst>
            <pc:docMk/>
            <pc:sldMk cId="4070501225" sldId="2076136392"/>
            <ac:spMk id="1124" creationId="{2F6806E0-F2E8-4589-A0BA-F106E2B6AB09}"/>
          </ac:spMkLst>
        </pc:spChg>
        <pc:spChg chg="mod">
          <ac:chgData name="Hugo Bernier" userId="846ef6cd-3f11-462c-a4be-44fff9f1a751" providerId="ADAL" clId="{D17C5BBD-D33E-4D23-8E25-B310B3326571}" dt="2021-12-21T04:53:14.836" v="131" actId="571"/>
          <ac:spMkLst>
            <pc:docMk/>
            <pc:sldMk cId="4070501225" sldId="2076136392"/>
            <ac:spMk id="1125" creationId="{65A17F6B-D513-4BB8-856D-6F154594A887}"/>
          </ac:spMkLst>
        </pc:spChg>
        <pc:spChg chg="mod">
          <ac:chgData name="Hugo Bernier" userId="846ef6cd-3f11-462c-a4be-44fff9f1a751" providerId="ADAL" clId="{D17C5BBD-D33E-4D23-8E25-B310B3326571}" dt="2021-12-21T04:53:14.836" v="131" actId="571"/>
          <ac:spMkLst>
            <pc:docMk/>
            <pc:sldMk cId="4070501225" sldId="2076136392"/>
            <ac:spMk id="1126" creationId="{50934016-3811-4EFB-9D92-FA134478D1AA}"/>
          </ac:spMkLst>
        </pc:spChg>
        <pc:spChg chg="mod">
          <ac:chgData name="Hugo Bernier" userId="846ef6cd-3f11-462c-a4be-44fff9f1a751" providerId="ADAL" clId="{D17C5BBD-D33E-4D23-8E25-B310B3326571}" dt="2021-12-21T04:53:14.836" v="131" actId="571"/>
          <ac:spMkLst>
            <pc:docMk/>
            <pc:sldMk cId="4070501225" sldId="2076136392"/>
            <ac:spMk id="1129" creationId="{C4E65283-56F6-4C92-9261-5B2A0AC58B9B}"/>
          </ac:spMkLst>
        </pc:spChg>
        <pc:spChg chg="mod">
          <ac:chgData name="Hugo Bernier" userId="846ef6cd-3f11-462c-a4be-44fff9f1a751" providerId="ADAL" clId="{D17C5BBD-D33E-4D23-8E25-B310B3326571}" dt="2021-12-21T04:53:14.836" v="131" actId="571"/>
          <ac:spMkLst>
            <pc:docMk/>
            <pc:sldMk cId="4070501225" sldId="2076136392"/>
            <ac:spMk id="1130" creationId="{F82643BE-BCBA-4B85-91E7-FFF9FCB39A87}"/>
          </ac:spMkLst>
        </pc:spChg>
        <pc:spChg chg="mod">
          <ac:chgData name="Hugo Bernier" userId="846ef6cd-3f11-462c-a4be-44fff9f1a751" providerId="ADAL" clId="{D17C5BBD-D33E-4D23-8E25-B310B3326571}" dt="2021-12-21T04:53:14.836" v="131" actId="571"/>
          <ac:spMkLst>
            <pc:docMk/>
            <pc:sldMk cId="4070501225" sldId="2076136392"/>
            <ac:spMk id="1131" creationId="{BC95B2C7-9226-493D-89DE-40B0E911A423}"/>
          </ac:spMkLst>
        </pc:spChg>
        <pc:spChg chg="mod">
          <ac:chgData name="Hugo Bernier" userId="846ef6cd-3f11-462c-a4be-44fff9f1a751" providerId="ADAL" clId="{D17C5BBD-D33E-4D23-8E25-B310B3326571}" dt="2021-12-21T04:53:14.836" v="131" actId="571"/>
          <ac:spMkLst>
            <pc:docMk/>
            <pc:sldMk cId="4070501225" sldId="2076136392"/>
            <ac:spMk id="1132" creationId="{828813F3-62EB-4851-87F7-9BAF562315CE}"/>
          </ac:spMkLst>
        </pc:spChg>
        <pc:spChg chg="mod">
          <ac:chgData name="Hugo Bernier" userId="846ef6cd-3f11-462c-a4be-44fff9f1a751" providerId="ADAL" clId="{D17C5BBD-D33E-4D23-8E25-B310B3326571}" dt="2021-12-21T04:53:14.836" v="131" actId="571"/>
          <ac:spMkLst>
            <pc:docMk/>
            <pc:sldMk cId="4070501225" sldId="2076136392"/>
            <ac:spMk id="1133" creationId="{56B9D0AC-306C-4D56-8967-485DEE9E9581}"/>
          </ac:spMkLst>
        </pc:spChg>
        <pc:spChg chg="mod">
          <ac:chgData name="Hugo Bernier" userId="846ef6cd-3f11-462c-a4be-44fff9f1a751" providerId="ADAL" clId="{D17C5BBD-D33E-4D23-8E25-B310B3326571}" dt="2021-12-21T04:53:14.836" v="131" actId="571"/>
          <ac:spMkLst>
            <pc:docMk/>
            <pc:sldMk cId="4070501225" sldId="2076136392"/>
            <ac:spMk id="1136" creationId="{92C7A2E3-F3C3-4CA2-9062-231703AC79FE}"/>
          </ac:spMkLst>
        </pc:spChg>
        <pc:spChg chg="mod">
          <ac:chgData name="Hugo Bernier" userId="846ef6cd-3f11-462c-a4be-44fff9f1a751" providerId="ADAL" clId="{D17C5BBD-D33E-4D23-8E25-B310B3326571}" dt="2021-12-21T04:53:14.836" v="131" actId="571"/>
          <ac:spMkLst>
            <pc:docMk/>
            <pc:sldMk cId="4070501225" sldId="2076136392"/>
            <ac:spMk id="1137" creationId="{75B80F0A-C7B9-4AA9-825A-9194CC940159}"/>
          </ac:spMkLst>
        </pc:spChg>
        <pc:spChg chg="mod">
          <ac:chgData name="Hugo Bernier" userId="846ef6cd-3f11-462c-a4be-44fff9f1a751" providerId="ADAL" clId="{D17C5BBD-D33E-4D23-8E25-B310B3326571}" dt="2021-12-21T04:53:14.836" v="131" actId="571"/>
          <ac:spMkLst>
            <pc:docMk/>
            <pc:sldMk cId="4070501225" sldId="2076136392"/>
            <ac:spMk id="1138" creationId="{F2877882-9952-490E-888B-9FFDB02F8DA3}"/>
          </ac:spMkLst>
        </pc:spChg>
        <pc:spChg chg="mod">
          <ac:chgData name="Hugo Bernier" userId="846ef6cd-3f11-462c-a4be-44fff9f1a751" providerId="ADAL" clId="{D17C5BBD-D33E-4D23-8E25-B310B3326571}" dt="2021-12-21T04:53:14.836" v="131" actId="571"/>
          <ac:spMkLst>
            <pc:docMk/>
            <pc:sldMk cId="4070501225" sldId="2076136392"/>
            <ac:spMk id="1139" creationId="{A78C9356-8D51-4323-9996-64252A3AF38E}"/>
          </ac:spMkLst>
        </pc:spChg>
        <pc:spChg chg="mod">
          <ac:chgData name="Hugo Bernier" userId="846ef6cd-3f11-462c-a4be-44fff9f1a751" providerId="ADAL" clId="{D17C5BBD-D33E-4D23-8E25-B310B3326571}" dt="2021-12-21T04:53:14.836" v="131" actId="571"/>
          <ac:spMkLst>
            <pc:docMk/>
            <pc:sldMk cId="4070501225" sldId="2076136392"/>
            <ac:spMk id="1140" creationId="{1BA109A6-49F7-437A-A7B4-ED35E5FDD59B}"/>
          </ac:spMkLst>
        </pc:spChg>
        <pc:spChg chg="mod">
          <ac:chgData name="Hugo Bernier" userId="846ef6cd-3f11-462c-a4be-44fff9f1a751" providerId="ADAL" clId="{D17C5BBD-D33E-4D23-8E25-B310B3326571}" dt="2021-12-21T04:53:14.836" v="131" actId="571"/>
          <ac:spMkLst>
            <pc:docMk/>
            <pc:sldMk cId="4070501225" sldId="2076136392"/>
            <ac:spMk id="1143" creationId="{A5E88F7F-1419-4D37-9420-CF5825518109}"/>
          </ac:spMkLst>
        </pc:spChg>
        <pc:spChg chg="mod">
          <ac:chgData name="Hugo Bernier" userId="846ef6cd-3f11-462c-a4be-44fff9f1a751" providerId="ADAL" clId="{D17C5BBD-D33E-4D23-8E25-B310B3326571}" dt="2021-12-21T04:53:14.836" v="131" actId="571"/>
          <ac:spMkLst>
            <pc:docMk/>
            <pc:sldMk cId="4070501225" sldId="2076136392"/>
            <ac:spMk id="1144" creationId="{9217C8CA-D78A-4182-9D77-E2C675B18443}"/>
          </ac:spMkLst>
        </pc:spChg>
        <pc:spChg chg="mod">
          <ac:chgData name="Hugo Bernier" userId="846ef6cd-3f11-462c-a4be-44fff9f1a751" providerId="ADAL" clId="{D17C5BBD-D33E-4D23-8E25-B310B3326571}" dt="2021-12-21T04:53:14.836" v="131" actId="571"/>
          <ac:spMkLst>
            <pc:docMk/>
            <pc:sldMk cId="4070501225" sldId="2076136392"/>
            <ac:spMk id="1145" creationId="{ED1D4CAA-06FB-4851-92E0-3595BC7915B8}"/>
          </ac:spMkLst>
        </pc:spChg>
        <pc:spChg chg="mod">
          <ac:chgData name="Hugo Bernier" userId="846ef6cd-3f11-462c-a4be-44fff9f1a751" providerId="ADAL" clId="{D17C5BBD-D33E-4D23-8E25-B310B3326571}" dt="2021-12-21T04:53:14.836" v="131" actId="571"/>
          <ac:spMkLst>
            <pc:docMk/>
            <pc:sldMk cId="4070501225" sldId="2076136392"/>
            <ac:spMk id="1146" creationId="{096009FA-AA94-4F9E-8A67-F71B4EA117FB}"/>
          </ac:spMkLst>
        </pc:spChg>
        <pc:spChg chg="mod">
          <ac:chgData name="Hugo Bernier" userId="846ef6cd-3f11-462c-a4be-44fff9f1a751" providerId="ADAL" clId="{D17C5BBD-D33E-4D23-8E25-B310B3326571}" dt="2021-12-21T04:53:14.836" v="131" actId="571"/>
          <ac:spMkLst>
            <pc:docMk/>
            <pc:sldMk cId="4070501225" sldId="2076136392"/>
            <ac:spMk id="1148" creationId="{484B7F3B-A04D-48B1-B04F-123BDA9A2D12}"/>
          </ac:spMkLst>
        </pc:spChg>
        <pc:spChg chg="mod">
          <ac:chgData name="Hugo Bernier" userId="846ef6cd-3f11-462c-a4be-44fff9f1a751" providerId="ADAL" clId="{D17C5BBD-D33E-4D23-8E25-B310B3326571}" dt="2021-12-21T04:53:14.836" v="131" actId="571"/>
          <ac:spMkLst>
            <pc:docMk/>
            <pc:sldMk cId="4070501225" sldId="2076136392"/>
            <ac:spMk id="1149" creationId="{618C8838-4FA2-480F-9B17-355118BC2956}"/>
          </ac:spMkLst>
        </pc:spChg>
        <pc:spChg chg="mod">
          <ac:chgData name="Hugo Bernier" userId="846ef6cd-3f11-462c-a4be-44fff9f1a751" providerId="ADAL" clId="{D17C5BBD-D33E-4D23-8E25-B310B3326571}" dt="2021-12-21T04:53:14.836" v="131" actId="571"/>
          <ac:spMkLst>
            <pc:docMk/>
            <pc:sldMk cId="4070501225" sldId="2076136392"/>
            <ac:spMk id="1150" creationId="{8F6F9C71-5CA4-4E40-B9A3-BD4E2BC36296}"/>
          </ac:spMkLst>
        </pc:spChg>
        <pc:spChg chg="mod">
          <ac:chgData name="Hugo Bernier" userId="846ef6cd-3f11-462c-a4be-44fff9f1a751" providerId="ADAL" clId="{D17C5BBD-D33E-4D23-8E25-B310B3326571}" dt="2021-12-21T04:53:14.836" v="131" actId="571"/>
          <ac:spMkLst>
            <pc:docMk/>
            <pc:sldMk cId="4070501225" sldId="2076136392"/>
            <ac:spMk id="1151" creationId="{2C46270F-7C44-431E-A943-A8309A30EB3A}"/>
          </ac:spMkLst>
        </pc:spChg>
        <pc:spChg chg="mod">
          <ac:chgData name="Hugo Bernier" userId="846ef6cd-3f11-462c-a4be-44fff9f1a751" providerId="ADAL" clId="{D17C5BBD-D33E-4D23-8E25-B310B3326571}" dt="2021-12-21T04:53:14.836" v="131" actId="571"/>
          <ac:spMkLst>
            <pc:docMk/>
            <pc:sldMk cId="4070501225" sldId="2076136392"/>
            <ac:spMk id="1152" creationId="{D09D0CCF-991C-4E10-BBD6-33F79271B5AB}"/>
          </ac:spMkLst>
        </pc:spChg>
        <pc:spChg chg="mod">
          <ac:chgData name="Hugo Bernier" userId="846ef6cd-3f11-462c-a4be-44fff9f1a751" providerId="ADAL" clId="{D17C5BBD-D33E-4D23-8E25-B310B3326571}" dt="2021-12-21T04:53:14.836" v="131" actId="571"/>
          <ac:spMkLst>
            <pc:docMk/>
            <pc:sldMk cId="4070501225" sldId="2076136392"/>
            <ac:spMk id="1153" creationId="{124015D3-CD43-4830-AA7D-9CE7E0491E93}"/>
          </ac:spMkLst>
        </pc:spChg>
        <pc:spChg chg="mod">
          <ac:chgData name="Hugo Bernier" userId="846ef6cd-3f11-462c-a4be-44fff9f1a751" providerId="ADAL" clId="{D17C5BBD-D33E-4D23-8E25-B310B3326571}" dt="2021-12-21T04:53:14.836" v="131" actId="571"/>
          <ac:spMkLst>
            <pc:docMk/>
            <pc:sldMk cId="4070501225" sldId="2076136392"/>
            <ac:spMk id="1154" creationId="{76DFF73C-1095-4950-8DCC-0FF48AFE4051}"/>
          </ac:spMkLst>
        </pc:spChg>
        <pc:grpChg chg="del mod">
          <ac:chgData name="Hugo Bernier" userId="846ef6cd-3f11-462c-a4be-44fff9f1a751" providerId="ADAL" clId="{D17C5BBD-D33E-4D23-8E25-B310B3326571}" dt="2021-12-21T04:44:58.412" v="95" actId="27803"/>
          <ac:grpSpMkLst>
            <pc:docMk/>
            <pc:sldMk cId="4070501225" sldId="2076136392"/>
            <ac:grpSpMk id="21" creationId="{8DFBB1CA-1BBE-4319-800A-B6170AB9C33A}"/>
          </ac:grpSpMkLst>
        </pc:grpChg>
        <pc:grpChg chg="mod topLvl">
          <ac:chgData name="Hugo Bernier" userId="846ef6cd-3f11-462c-a4be-44fff9f1a751" providerId="ADAL" clId="{D17C5BBD-D33E-4D23-8E25-B310B3326571}" dt="2021-12-21T04:55:14.322" v="138" actId="14861"/>
          <ac:grpSpMkLst>
            <pc:docMk/>
            <pc:sldMk cId="4070501225" sldId="2076136392"/>
            <ac:grpSpMk id="24" creationId="{3D433D59-1506-4B82-8587-38D077B8491D}"/>
          </ac:grpSpMkLst>
        </pc:grpChg>
        <pc:grpChg chg="mod">
          <ac:chgData name="Hugo Bernier" userId="846ef6cd-3f11-462c-a4be-44fff9f1a751" providerId="ADAL" clId="{D17C5BBD-D33E-4D23-8E25-B310B3326571}" dt="2021-12-21T04:44:58.412" v="95" actId="27803"/>
          <ac:grpSpMkLst>
            <pc:docMk/>
            <pc:sldMk cId="4070501225" sldId="2076136392"/>
            <ac:grpSpMk id="25" creationId="{1E19CD00-B4F5-4EF0-916D-7E44B432F484}"/>
          </ac:grpSpMkLst>
        </pc:grpChg>
        <pc:grpChg chg="mod">
          <ac:chgData name="Hugo Bernier" userId="846ef6cd-3f11-462c-a4be-44fff9f1a751" providerId="ADAL" clId="{D17C5BBD-D33E-4D23-8E25-B310B3326571}" dt="2021-12-21T04:44:58.412" v="95" actId="27803"/>
          <ac:grpSpMkLst>
            <pc:docMk/>
            <pc:sldMk cId="4070501225" sldId="2076136392"/>
            <ac:grpSpMk id="34" creationId="{9163FDC9-6044-4DF3-869C-02A8304D1131}"/>
          </ac:grpSpMkLst>
        </pc:grpChg>
        <pc:grpChg chg="mod">
          <ac:chgData name="Hugo Bernier" userId="846ef6cd-3f11-462c-a4be-44fff9f1a751" providerId="ADAL" clId="{D17C5BBD-D33E-4D23-8E25-B310B3326571}" dt="2021-12-21T04:44:58.412" v="95" actId="27803"/>
          <ac:grpSpMkLst>
            <pc:docMk/>
            <pc:sldMk cId="4070501225" sldId="2076136392"/>
            <ac:grpSpMk id="39" creationId="{B68DAFE6-4401-4C8C-97BB-E67D0C932C20}"/>
          </ac:grpSpMkLst>
        </pc:grpChg>
        <pc:grpChg chg="mod">
          <ac:chgData name="Hugo Bernier" userId="846ef6cd-3f11-462c-a4be-44fff9f1a751" providerId="ADAL" clId="{D17C5BBD-D33E-4D23-8E25-B310B3326571}" dt="2021-12-21T04:44:58.412" v="95" actId="27803"/>
          <ac:grpSpMkLst>
            <pc:docMk/>
            <pc:sldMk cId="4070501225" sldId="2076136392"/>
            <ac:grpSpMk id="44" creationId="{BAF695DB-83D3-4488-82BF-3D4FE6F78373}"/>
          </ac:grpSpMkLst>
        </pc:grpChg>
        <pc:grpChg chg="mod">
          <ac:chgData name="Hugo Bernier" userId="846ef6cd-3f11-462c-a4be-44fff9f1a751" providerId="ADAL" clId="{D17C5BBD-D33E-4D23-8E25-B310B3326571}" dt="2021-12-21T04:44:58.412" v="95" actId="27803"/>
          <ac:grpSpMkLst>
            <pc:docMk/>
            <pc:sldMk cId="4070501225" sldId="2076136392"/>
            <ac:grpSpMk id="49" creationId="{995882F8-9995-4071-88B9-976BD6042DDD}"/>
          </ac:grpSpMkLst>
        </pc:grpChg>
        <pc:grpChg chg="mod">
          <ac:chgData name="Hugo Bernier" userId="846ef6cd-3f11-462c-a4be-44fff9f1a751" providerId="ADAL" clId="{D17C5BBD-D33E-4D23-8E25-B310B3326571}" dt="2021-12-21T04:44:58.412" v="95" actId="27803"/>
          <ac:grpSpMkLst>
            <pc:docMk/>
            <pc:sldMk cId="4070501225" sldId="2076136392"/>
            <ac:grpSpMk id="54" creationId="{37C67BFA-20CF-48FA-8BE9-ED88A9085639}"/>
          </ac:grpSpMkLst>
        </pc:grpChg>
        <pc:grpChg chg="mod topLvl">
          <ac:chgData name="Hugo Bernier" userId="846ef6cd-3f11-462c-a4be-44fff9f1a751" providerId="ADAL" clId="{D17C5BBD-D33E-4D23-8E25-B310B3326571}" dt="2021-12-21T04:55:14.322" v="138" actId="14861"/>
          <ac:grpSpMkLst>
            <pc:docMk/>
            <pc:sldMk cId="4070501225" sldId="2076136392"/>
            <ac:grpSpMk id="60" creationId="{93DC353F-59EC-4888-9449-0121CD6F87DE}"/>
          </ac:grpSpMkLst>
        </pc:grpChg>
        <pc:grpChg chg="mod">
          <ac:chgData name="Hugo Bernier" userId="846ef6cd-3f11-462c-a4be-44fff9f1a751" providerId="ADAL" clId="{D17C5BBD-D33E-4D23-8E25-B310B3326571}" dt="2021-12-21T04:44:58.412" v="95" actId="27803"/>
          <ac:grpSpMkLst>
            <pc:docMk/>
            <pc:sldMk cId="4070501225" sldId="2076136392"/>
            <ac:grpSpMk id="61" creationId="{BD317613-0973-40CE-9E7D-9BECDD6E319D}"/>
          </ac:grpSpMkLst>
        </pc:grpChg>
        <pc:grpChg chg="mod">
          <ac:chgData name="Hugo Bernier" userId="846ef6cd-3f11-462c-a4be-44fff9f1a751" providerId="ADAL" clId="{D17C5BBD-D33E-4D23-8E25-B310B3326571}" dt="2021-12-21T04:44:58.412" v="95" actId="27803"/>
          <ac:grpSpMkLst>
            <pc:docMk/>
            <pc:sldMk cId="4070501225" sldId="2076136392"/>
            <ac:grpSpMk id="64" creationId="{D806B2B3-776E-4B4B-824B-FCC01902BEF5}"/>
          </ac:grpSpMkLst>
        </pc:grpChg>
        <pc:grpChg chg="mod">
          <ac:chgData name="Hugo Bernier" userId="846ef6cd-3f11-462c-a4be-44fff9f1a751" providerId="ADAL" clId="{D17C5BBD-D33E-4D23-8E25-B310B3326571}" dt="2021-12-21T04:44:58.412" v="95" actId="27803"/>
          <ac:grpSpMkLst>
            <pc:docMk/>
            <pc:sldMk cId="4070501225" sldId="2076136392"/>
            <ac:grpSpMk id="67" creationId="{16792740-298B-4496-BFD6-7285649D88DD}"/>
          </ac:grpSpMkLst>
        </pc:grpChg>
        <pc:grpChg chg="mod">
          <ac:chgData name="Hugo Bernier" userId="846ef6cd-3f11-462c-a4be-44fff9f1a751" providerId="ADAL" clId="{D17C5BBD-D33E-4D23-8E25-B310B3326571}" dt="2021-12-21T04:44:58.412" v="95" actId="27803"/>
          <ac:grpSpMkLst>
            <pc:docMk/>
            <pc:sldMk cId="4070501225" sldId="2076136392"/>
            <ac:grpSpMk id="70" creationId="{D1873F74-495D-4BB0-B8C5-444E26FD8323}"/>
          </ac:grpSpMkLst>
        </pc:grpChg>
        <pc:grpChg chg="mod">
          <ac:chgData name="Hugo Bernier" userId="846ef6cd-3f11-462c-a4be-44fff9f1a751" providerId="ADAL" clId="{D17C5BBD-D33E-4D23-8E25-B310B3326571}" dt="2021-12-21T04:44:58.412" v="95" actId="27803"/>
          <ac:grpSpMkLst>
            <pc:docMk/>
            <pc:sldMk cId="4070501225" sldId="2076136392"/>
            <ac:grpSpMk id="73" creationId="{78DAF783-BD98-472A-8100-F4006263121A}"/>
          </ac:grpSpMkLst>
        </pc:grpChg>
        <pc:grpChg chg="mod">
          <ac:chgData name="Hugo Bernier" userId="846ef6cd-3f11-462c-a4be-44fff9f1a751" providerId="ADAL" clId="{D17C5BBD-D33E-4D23-8E25-B310B3326571}" dt="2021-12-21T04:44:58.412" v="95" actId="27803"/>
          <ac:grpSpMkLst>
            <pc:docMk/>
            <pc:sldMk cId="4070501225" sldId="2076136392"/>
            <ac:grpSpMk id="76" creationId="{4F9AB8AC-DA32-4DE3-86EC-395EE0E1F3C1}"/>
          </ac:grpSpMkLst>
        </pc:grpChg>
        <pc:grpChg chg="mod">
          <ac:chgData name="Hugo Bernier" userId="846ef6cd-3f11-462c-a4be-44fff9f1a751" providerId="ADAL" clId="{D17C5BBD-D33E-4D23-8E25-B310B3326571}" dt="2021-12-21T04:44:58.412" v="95" actId="27803"/>
          <ac:grpSpMkLst>
            <pc:docMk/>
            <pc:sldMk cId="4070501225" sldId="2076136392"/>
            <ac:grpSpMk id="79" creationId="{849A6FB2-1B29-467C-A653-E15B8616F4B4}"/>
          </ac:grpSpMkLst>
        </pc:grpChg>
        <pc:grpChg chg="mod">
          <ac:chgData name="Hugo Bernier" userId="846ef6cd-3f11-462c-a4be-44fff9f1a751" providerId="ADAL" clId="{D17C5BBD-D33E-4D23-8E25-B310B3326571}" dt="2021-12-21T04:44:58.412" v="95" actId="27803"/>
          <ac:grpSpMkLst>
            <pc:docMk/>
            <pc:sldMk cId="4070501225" sldId="2076136392"/>
            <ac:grpSpMk id="84" creationId="{AB5D39A7-9547-4F96-BFE4-EEBAC9B4EF70}"/>
          </ac:grpSpMkLst>
        </pc:grpChg>
        <pc:grpChg chg="mod">
          <ac:chgData name="Hugo Bernier" userId="846ef6cd-3f11-462c-a4be-44fff9f1a751" providerId="ADAL" clId="{D17C5BBD-D33E-4D23-8E25-B310B3326571}" dt="2021-12-21T04:44:58.412" v="95" actId="27803"/>
          <ac:grpSpMkLst>
            <pc:docMk/>
            <pc:sldMk cId="4070501225" sldId="2076136392"/>
            <ac:grpSpMk id="89" creationId="{A78F9B39-A3C6-4204-8993-F11629388DB8}"/>
          </ac:grpSpMkLst>
        </pc:grpChg>
        <pc:grpChg chg="mod">
          <ac:chgData name="Hugo Bernier" userId="846ef6cd-3f11-462c-a4be-44fff9f1a751" providerId="ADAL" clId="{D17C5BBD-D33E-4D23-8E25-B310B3326571}" dt="2021-12-21T04:44:58.412" v="95" actId="27803"/>
          <ac:grpSpMkLst>
            <pc:docMk/>
            <pc:sldMk cId="4070501225" sldId="2076136392"/>
            <ac:grpSpMk id="94" creationId="{5D6DD264-2BED-453E-88DB-50A8ED571D2C}"/>
          </ac:grpSpMkLst>
        </pc:grpChg>
        <pc:grpChg chg="mod">
          <ac:chgData name="Hugo Bernier" userId="846ef6cd-3f11-462c-a4be-44fff9f1a751" providerId="ADAL" clId="{D17C5BBD-D33E-4D23-8E25-B310B3326571}" dt="2021-12-21T04:44:58.412" v="95" actId="27803"/>
          <ac:grpSpMkLst>
            <pc:docMk/>
            <pc:sldMk cId="4070501225" sldId="2076136392"/>
            <ac:grpSpMk id="99" creationId="{40F75D06-9FE6-4472-816D-5D8E6804FB85}"/>
          </ac:grpSpMkLst>
        </pc:grpChg>
        <pc:grpChg chg="mod">
          <ac:chgData name="Hugo Bernier" userId="846ef6cd-3f11-462c-a4be-44fff9f1a751" providerId="ADAL" clId="{D17C5BBD-D33E-4D23-8E25-B310B3326571}" dt="2021-12-21T04:44:58.412" v="95" actId="27803"/>
          <ac:grpSpMkLst>
            <pc:docMk/>
            <pc:sldMk cId="4070501225" sldId="2076136392"/>
            <ac:grpSpMk id="104" creationId="{C1676913-C0AA-4A02-9547-6CF9424A54B3}"/>
          </ac:grpSpMkLst>
        </pc:grpChg>
        <pc:grpChg chg="mod topLvl">
          <ac:chgData name="Hugo Bernier" userId="846ef6cd-3f11-462c-a4be-44fff9f1a751" providerId="ADAL" clId="{D17C5BBD-D33E-4D23-8E25-B310B3326571}" dt="2021-12-21T04:55:14.322" v="138" actId="14861"/>
          <ac:grpSpMkLst>
            <pc:docMk/>
            <pc:sldMk cId="4070501225" sldId="2076136392"/>
            <ac:grpSpMk id="110" creationId="{91649E27-B98C-4E8E-A67D-2B3D1B0172AC}"/>
          </ac:grpSpMkLst>
        </pc:grpChg>
        <pc:grpChg chg="mod">
          <ac:chgData name="Hugo Bernier" userId="846ef6cd-3f11-462c-a4be-44fff9f1a751" providerId="ADAL" clId="{D17C5BBD-D33E-4D23-8E25-B310B3326571}" dt="2021-12-21T04:44:58.412" v="95" actId="27803"/>
          <ac:grpSpMkLst>
            <pc:docMk/>
            <pc:sldMk cId="4070501225" sldId="2076136392"/>
            <ac:grpSpMk id="111" creationId="{CED4734A-7EC6-4F14-B4E6-2F318A8B98D7}"/>
          </ac:grpSpMkLst>
        </pc:grpChg>
        <pc:grpChg chg="mod">
          <ac:chgData name="Hugo Bernier" userId="846ef6cd-3f11-462c-a4be-44fff9f1a751" providerId="ADAL" clId="{D17C5BBD-D33E-4D23-8E25-B310B3326571}" dt="2021-12-21T04:44:58.412" v="95" actId="27803"/>
          <ac:grpSpMkLst>
            <pc:docMk/>
            <pc:sldMk cId="4070501225" sldId="2076136392"/>
            <ac:grpSpMk id="113" creationId="{07D046EE-E5C6-4BCF-A0AF-1647B1077DAB}"/>
          </ac:grpSpMkLst>
        </pc:grpChg>
        <pc:grpChg chg="mod">
          <ac:chgData name="Hugo Bernier" userId="846ef6cd-3f11-462c-a4be-44fff9f1a751" providerId="ADAL" clId="{D17C5BBD-D33E-4D23-8E25-B310B3326571}" dt="2021-12-21T04:44:58.412" v="95" actId="27803"/>
          <ac:grpSpMkLst>
            <pc:docMk/>
            <pc:sldMk cId="4070501225" sldId="2076136392"/>
            <ac:grpSpMk id="116" creationId="{24B82E62-65D2-49BA-BC79-F58CC67AD77C}"/>
          </ac:grpSpMkLst>
        </pc:grpChg>
        <pc:grpChg chg="mod">
          <ac:chgData name="Hugo Bernier" userId="846ef6cd-3f11-462c-a4be-44fff9f1a751" providerId="ADAL" clId="{D17C5BBD-D33E-4D23-8E25-B310B3326571}" dt="2021-12-21T04:44:58.412" v="95" actId="27803"/>
          <ac:grpSpMkLst>
            <pc:docMk/>
            <pc:sldMk cId="4070501225" sldId="2076136392"/>
            <ac:grpSpMk id="119" creationId="{79D8B06F-A810-4908-944C-DC165E3F2D5E}"/>
          </ac:grpSpMkLst>
        </pc:grpChg>
        <pc:grpChg chg="mod">
          <ac:chgData name="Hugo Bernier" userId="846ef6cd-3f11-462c-a4be-44fff9f1a751" providerId="ADAL" clId="{D17C5BBD-D33E-4D23-8E25-B310B3326571}" dt="2021-12-21T04:44:58.412" v="95" actId="27803"/>
          <ac:grpSpMkLst>
            <pc:docMk/>
            <pc:sldMk cId="4070501225" sldId="2076136392"/>
            <ac:grpSpMk id="122" creationId="{72ED7379-32D5-441E-96AA-09EB27CE437C}"/>
          </ac:grpSpMkLst>
        </pc:grpChg>
        <pc:grpChg chg="mod">
          <ac:chgData name="Hugo Bernier" userId="846ef6cd-3f11-462c-a4be-44fff9f1a751" providerId="ADAL" clId="{D17C5BBD-D33E-4D23-8E25-B310B3326571}" dt="2021-12-21T04:44:58.412" v="95" actId="27803"/>
          <ac:grpSpMkLst>
            <pc:docMk/>
            <pc:sldMk cId="4070501225" sldId="2076136392"/>
            <ac:grpSpMk id="124" creationId="{1CF0CA6D-7A27-4C91-B789-190A14D96AE5}"/>
          </ac:grpSpMkLst>
        </pc:grpChg>
        <pc:grpChg chg="mod">
          <ac:chgData name="Hugo Bernier" userId="846ef6cd-3f11-462c-a4be-44fff9f1a751" providerId="ADAL" clId="{D17C5BBD-D33E-4D23-8E25-B310B3326571}" dt="2021-12-21T04:44:58.412" v="95" actId="27803"/>
          <ac:grpSpMkLst>
            <pc:docMk/>
            <pc:sldMk cId="4070501225" sldId="2076136392"/>
            <ac:grpSpMk id="127" creationId="{2C1FC811-F6CD-4001-BC64-BF4349853EBD}"/>
          </ac:grpSpMkLst>
        </pc:grpChg>
        <pc:grpChg chg="mod">
          <ac:chgData name="Hugo Bernier" userId="846ef6cd-3f11-462c-a4be-44fff9f1a751" providerId="ADAL" clId="{D17C5BBD-D33E-4D23-8E25-B310B3326571}" dt="2021-12-21T04:44:58.412" v="95" actId="27803"/>
          <ac:grpSpMkLst>
            <pc:docMk/>
            <pc:sldMk cId="4070501225" sldId="2076136392"/>
            <ac:grpSpMk id="130" creationId="{5D666895-83D3-413C-A923-A3C8DE1A3618}"/>
          </ac:grpSpMkLst>
        </pc:grpChg>
        <pc:grpChg chg="mod">
          <ac:chgData name="Hugo Bernier" userId="846ef6cd-3f11-462c-a4be-44fff9f1a751" providerId="ADAL" clId="{D17C5BBD-D33E-4D23-8E25-B310B3326571}" dt="2021-12-21T04:44:58.412" v="95" actId="27803"/>
          <ac:grpSpMkLst>
            <pc:docMk/>
            <pc:sldMk cId="4070501225" sldId="2076136392"/>
            <ac:grpSpMk id="133" creationId="{8A4E7CB4-239F-46AE-B47B-2E8FEEABF492}"/>
          </ac:grpSpMkLst>
        </pc:grpChg>
        <pc:grpChg chg="mod">
          <ac:chgData name="Hugo Bernier" userId="846ef6cd-3f11-462c-a4be-44fff9f1a751" providerId="ADAL" clId="{D17C5BBD-D33E-4D23-8E25-B310B3326571}" dt="2021-12-21T04:44:58.412" v="95" actId="27803"/>
          <ac:grpSpMkLst>
            <pc:docMk/>
            <pc:sldMk cId="4070501225" sldId="2076136392"/>
            <ac:grpSpMk id="135" creationId="{81CBF08C-3CC5-42F8-98F3-7E2F26E33A74}"/>
          </ac:grpSpMkLst>
        </pc:grpChg>
        <pc:grpChg chg="mod">
          <ac:chgData name="Hugo Bernier" userId="846ef6cd-3f11-462c-a4be-44fff9f1a751" providerId="ADAL" clId="{D17C5BBD-D33E-4D23-8E25-B310B3326571}" dt="2021-12-21T04:44:58.412" v="95" actId="27803"/>
          <ac:grpSpMkLst>
            <pc:docMk/>
            <pc:sldMk cId="4070501225" sldId="2076136392"/>
            <ac:grpSpMk id="138" creationId="{1BC51E8A-5BD8-419C-8C6C-87E1BD09C06D}"/>
          </ac:grpSpMkLst>
        </pc:grpChg>
        <pc:grpChg chg="mod">
          <ac:chgData name="Hugo Bernier" userId="846ef6cd-3f11-462c-a4be-44fff9f1a751" providerId="ADAL" clId="{D17C5BBD-D33E-4D23-8E25-B310B3326571}" dt="2021-12-21T04:44:58.412" v="95" actId="27803"/>
          <ac:grpSpMkLst>
            <pc:docMk/>
            <pc:sldMk cId="4070501225" sldId="2076136392"/>
            <ac:grpSpMk id="141" creationId="{744B1825-7FD2-4CFB-8F2A-703FF657FBF4}"/>
          </ac:grpSpMkLst>
        </pc:grpChg>
        <pc:grpChg chg="mod">
          <ac:chgData name="Hugo Bernier" userId="846ef6cd-3f11-462c-a4be-44fff9f1a751" providerId="ADAL" clId="{D17C5BBD-D33E-4D23-8E25-B310B3326571}" dt="2021-12-21T04:44:58.412" v="95" actId="27803"/>
          <ac:grpSpMkLst>
            <pc:docMk/>
            <pc:sldMk cId="4070501225" sldId="2076136392"/>
            <ac:grpSpMk id="144" creationId="{553170D0-6427-4FED-96AC-7304FF846427}"/>
          </ac:grpSpMkLst>
        </pc:grpChg>
        <pc:grpChg chg="mod">
          <ac:chgData name="Hugo Bernier" userId="846ef6cd-3f11-462c-a4be-44fff9f1a751" providerId="ADAL" clId="{D17C5BBD-D33E-4D23-8E25-B310B3326571}" dt="2021-12-21T04:44:58.412" v="95" actId="27803"/>
          <ac:grpSpMkLst>
            <pc:docMk/>
            <pc:sldMk cId="4070501225" sldId="2076136392"/>
            <ac:grpSpMk id="146" creationId="{988B7D4C-4709-4997-8A34-94C72D8C3BF8}"/>
          </ac:grpSpMkLst>
        </pc:grpChg>
        <pc:grpChg chg="mod">
          <ac:chgData name="Hugo Bernier" userId="846ef6cd-3f11-462c-a4be-44fff9f1a751" providerId="ADAL" clId="{D17C5BBD-D33E-4D23-8E25-B310B3326571}" dt="2021-12-21T04:44:58.412" v="95" actId="27803"/>
          <ac:grpSpMkLst>
            <pc:docMk/>
            <pc:sldMk cId="4070501225" sldId="2076136392"/>
            <ac:grpSpMk id="149" creationId="{CD7C3CF4-1CE8-4B98-8925-9153CDCE72F0}"/>
          </ac:grpSpMkLst>
        </pc:grpChg>
        <pc:grpChg chg="mod">
          <ac:chgData name="Hugo Bernier" userId="846ef6cd-3f11-462c-a4be-44fff9f1a751" providerId="ADAL" clId="{D17C5BBD-D33E-4D23-8E25-B310B3326571}" dt="2021-12-21T04:44:58.412" v="95" actId="27803"/>
          <ac:grpSpMkLst>
            <pc:docMk/>
            <pc:sldMk cId="4070501225" sldId="2076136392"/>
            <ac:grpSpMk id="152" creationId="{F2B70732-E257-4632-8ADB-A5D705B227B2}"/>
          </ac:grpSpMkLst>
        </pc:grpChg>
        <pc:grpChg chg="mod">
          <ac:chgData name="Hugo Bernier" userId="846ef6cd-3f11-462c-a4be-44fff9f1a751" providerId="ADAL" clId="{D17C5BBD-D33E-4D23-8E25-B310B3326571}" dt="2021-12-21T04:44:58.412" v="95" actId="27803"/>
          <ac:grpSpMkLst>
            <pc:docMk/>
            <pc:sldMk cId="4070501225" sldId="2076136392"/>
            <ac:grpSpMk id="155" creationId="{41A44207-1BF3-41BB-B112-DEFA6228234C}"/>
          </ac:grpSpMkLst>
        </pc:grpChg>
        <pc:grpChg chg="mod">
          <ac:chgData name="Hugo Bernier" userId="846ef6cd-3f11-462c-a4be-44fff9f1a751" providerId="ADAL" clId="{D17C5BBD-D33E-4D23-8E25-B310B3326571}" dt="2021-12-21T04:44:58.412" v="95" actId="27803"/>
          <ac:grpSpMkLst>
            <pc:docMk/>
            <pc:sldMk cId="4070501225" sldId="2076136392"/>
            <ac:grpSpMk id="157" creationId="{8E0F06B9-9310-4002-A9FD-B321DAF3E022}"/>
          </ac:grpSpMkLst>
        </pc:grpChg>
        <pc:grpChg chg="mod">
          <ac:chgData name="Hugo Bernier" userId="846ef6cd-3f11-462c-a4be-44fff9f1a751" providerId="ADAL" clId="{D17C5BBD-D33E-4D23-8E25-B310B3326571}" dt="2021-12-21T04:44:58.412" v="95" actId="27803"/>
          <ac:grpSpMkLst>
            <pc:docMk/>
            <pc:sldMk cId="4070501225" sldId="2076136392"/>
            <ac:grpSpMk id="160" creationId="{12564E26-8038-447C-BA1C-4077C5582794}"/>
          </ac:grpSpMkLst>
        </pc:grpChg>
        <pc:grpChg chg="mod">
          <ac:chgData name="Hugo Bernier" userId="846ef6cd-3f11-462c-a4be-44fff9f1a751" providerId="ADAL" clId="{D17C5BBD-D33E-4D23-8E25-B310B3326571}" dt="2021-12-21T04:44:58.412" v="95" actId="27803"/>
          <ac:grpSpMkLst>
            <pc:docMk/>
            <pc:sldMk cId="4070501225" sldId="2076136392"/>
            <ac:grpSpMk id="163" creationId="{D797E1BC-822F-4672-8D68-7B422F53CD3F}"/>
          </ac:grpSpMkLst>
        </pc:grpChg>
        <pc:grpChg chg="mod">
          <ac:chgData name="Hugo Bernier" userId="846ef6cd-3f11-462c-a4be-44fff9f1a751" providerId="ADAL" clId="{D17C5BBD-D33E-4D23-8E25-B310B3326571}" dt="2021-12-21T04:44:58.412" v="95" actId="27803"/>
          <ac:grpSpMkLst>
            <pc:docMk/>
            <pc:sldMk cId="4070501225" sldId="2076136392"/>
            <ac:grpSpMk id="166" creationId="{50D2899D-9E04-4173-8589-3690637EB6AB}"/>
          </ac:grpSpMkLst>
        </pc:grpChg>
        <pc:grpChg chg="mod">
          <ac:chgData name="Hugo Bernier" userId="846ef6cd-3f11-462c-a4be-44fff9f1a751" providerId="ADAL" clId="{D17C5BBD-D33E-4D23-8E25-B310B3326571}" dt="2021-12-21T04:44:58.412" v="95" actId="27803"/>
          <ac:grpSpMkLst>
            <pc:docMk/>
            <pc:sldMk cId="4070501225" sldId="2076136392"/>
            <ac:grpSpMk id="168" creationId="{A0A1BD29-AA5F-4824-89D7-35D2949FF2E6}"/>
          </ac:grpSpMkLst>
        </pc:grpChg>
        <pc:grpChg chg="mod">
          <ac:chgData name="Hugo Bernier" userId="846ef6cd-3f11-462c-a4be-44fff9f1a751" providerId="ADAL" clId="{D17C5BBD-D33E-4D23-8E25-B310B3326571}" dt="2021-12-21T04:44:58.412" v="95" actId="27803"/>
          <ac:grpSpMkLst>
            <pc:docMk/>
            <pc:sldMk cId="4070501225" sldId="2076136392"/>
            <ac:grpSpMk id="171" creationId="{8965CE30-FA52-47CB-9363-C0CBFC5A4C35}"/>
          </ac:grpSpMkLst>
        </pc:grpChg>
        <pc:grpChg chg="mod">
          <ac:chgData name="Hugo Bernier" userId="846ef6cd-3f11-462c-a4be-44fff9f1a751" providerId="ADAL" clId="{D17C5BBD-D33E-4D23-8E25-B310B3326571}" dt="2021-12-21T04:44:58.412" v="95" actId="27803"/>
          <ac:grpSpMkLst>
            <pc:docMk/>
            <pc:sldMk cId="4070501225" sldId="2076136392"/>
            <ac:grpSpMk id="174" creationId="{61B3193B-C645-49EC-AD13-9C0117C11F53}"/>
          </ac:grpSpMkLst>
        </pc:grpChg>
        <pc:grpChg chg="mod topLvl">
          <ac:chgData name="Hugo Bernier" userId="846ef6cd-3f11-462c-a4be-44fff9f1a751" providerId="ADAL" clId="{D17C5BBD-D33E-4D23-8E25-B310B3326571}" dt="2021-12-21T04:55:14.322" v="138" actId="14861"/>
          <ac:grpSpMkLst>
            <pc:docMk/>
            <pc:sldMk cId="4070501225" sldId="2076136392"/>
            <ac:grpSpMk id="178" creationId="{8C3B86A0-48F1-455E-AA69-44A8EF738E59}"/>
          </ac:grpSpMkLst>
        </pc:grpChg>
        <pc:grpChg chg="mod">
          <ac:chgData name="Hugo Bernier" userId="846ef6cd-3f11-462c-a4be-44fff9f1a751" providerId="ADAL" clId="{D17C5BBD-D33E-4D23-8E25-B310B3326571}" dt="2021-12-21T04:44:58.412" v="95" actId="27803"/>
          <ac:grpSpMkLst>
            <pc:docMk/>
            <pc:sldMk cId="4070501225" sldId="2076136392"/>
            <ac:grpSpMk id="179" creationId="{0FF4BE98-ABA2-408C-A67F-BB9184B6A279}"/>
          </ac:grpSpMkLst>
        </pc:grpChg>
        <pc:grpChg chg="mod">
          <ac:chgData name="Hugo Bernier" userId="846ef6cd-3f11-462c-a4be-44fff9f1a751" providerId="ADAL" clId="{D17C5BBD-D33E-4D23-8E25-B310B3326571}" dt="2021-12-21T04:44:58.412" v="95" actId="27803"/>
          <ac:grpSpMkLst>
            <pc:docMk/>
            <pc:sldMk cId="4070501225" sldId="2076136392"/>
            <ac:grpSpMk id="180" creationId="{4CC6A3D2-E0E9-4A59-9F42-7C34C96B37CA}"/>
          </ac:grpSpMkLst>
        </pc:grpChg>
        <pc:grpChg chg="mod">
          <ac:chgData name="Hugo Bernier" userId="846ef6cd-3f11-462c-a4be-44fff9f1a751" providerId="ADAL" clId="{D17C5BBD-D33E-4D23-8E25-B310B3326571}" dt="2021-12-21T04:44:58.412" v="95" actId="27803"/>
          <ac:grpSpMkLst>
            <pc:docMk/>
            <pc:sldMk cId="4070501225" sldId="2076136392"/>
            <ac:grpSpMk id="184" creationId="{7FE11995-0FF4-475F-AC0E-ADD82187F9AB}"/>
          </ac:grpSpMkLst>
        </pc:grpChg>
        <pc:grpChg chg="mod">
          <ac:chgData name="Hugo Bernier" userId="846ef6cd-3f11-462c-a4be-44fff9f1a751" providerId="ADAL" clId="{D17C5BBD-D33E-4D23-8E25-B310B3326571}" dt="2021-12-21T04:44:58.412" v="95" actId="27803"/>
          <ac:grpSpMkLst>
            <pc:docMk/>
            <pc:sldMk cId="4070501225" sldId="2076136392"/>
            <ac:grpSpMk id="185" creationId="{3F372120-B6D3-4B25-9E68-F0DC5CEC6E8D}"/>
          </ac:grpSpMkLst>
        </pc:grpChg>
        <pc:grpChg chg="mod">
          <ac:chgData name="Hugo Bernier" userId="846ef6cd-3f11-462c-a4be-44fff9f1a751" providerId="ADAL" clId="{D17C5BBD-D33E-4D23-8E25-B310B3326571}" dt="2021-12-21T04:44:58.412" v="95" actId="27803"/>
          <ac:grpSpMkLst>
            <pc:docMk/>
            <pc:sldMk cId="4070501225" sldId="2076136392"/>
            <ac:grpSpMk id="189" creationId="{AC17AF22-6124-4B4A-987F-6A58F3E1BF78}"/>
          </ac:grpSpMkLst>
        </pc:grpChg>
        <pc:grpChg chg="mod">
          <ac:chgData name="Hugo Bernier" userId="846ef6cd-3f11-462c-a4be-44fff9f1a751" providerId="ADAL" clId="{D17C5BBD-D33E-4D23-8E25-B310B3326571}" dt="2021-12-21T04:44:58.412" v="95" actId="27803"/>
          <ac:grpSpMkLst>
            <pc:docMk/>
            <pc:sldMk cId="4070501225" sldId="2076136392"/>
            <ac:grpSpMk id="190" creationId="{F4FA0B5D-E3E6-4A9A-AF20-9CB5834C7534}"/>
          </ac:grpSpMkLst>
        </pc:grpChg>
        <pc:grpChg chg="mod">
          <ac:chgData name="Hugo Bernier" userId="846ef6cd-3f11-462c-a4be-44fff9f1a751" providerId="ADAL" clId="{D17C5BBD-D33E-4D23-8E25-B310B3326571}" dt="2021-12-21T04:44:58.412" v="95" actId="27803"/>
          <ac:grpSpMkLst>
            <pc:docMk/>
            <pc:sldMk cId="4070501225" sldId="2076136392"/>
            <ac:grpSpMk id="194" creationId="{BB41023E-F8A5-45BD-A8CE-43B7963AD645}"/>
          </ac:grpSpMkLst>
        </pc:grpChg>
        <pc:grpChg chg="mod">
          <ac:chgData name="Hugo Bernier" userId="846ef6cd-3f11-462c-a4be-44fff9f1a751" providerId="ADAL" clId="{D17C5BBD-D33E-4D23-8E25-B310B3326571}" dt="2021-12-21T04:44:58.412" v="95" actId="27803"/>
          <ac:grpSpMkLst>
            <pc:docMk/>
            <pc:sldMk cId="4070501225" sldId="2076136392"/>
            <ac:grpSpMk id="195" creationId="{6E5E9A16-87AF-483E-BE08-AC961FE7EB83}"/>
          </ac:grpSpMkLst>
        </pc:grpChg>
        <pc:grpChg chg="mod">
          <ac:chgData name="Hugo Bernier" userId="846ef6cd-3f11-462c-a4be-44fff9f1a751" providerId="ADAL" clId="{D17C5BBD-D33E-4D23-8E25-B310B3326571}" dt="2021-12-21T04:44:58.412" v="95" actId="27803"/>
          <ac:grpSpMkLst>
            <pc:docMk/>
            <pc:sldMk cId="4070501225" sldId="2076136392"/>
            <ac:grpSpMk id="199" creationId="{FDA05990-1F2E-4CF1-9DDD-14C3C2669BFF}"/>
          </ac:grpSpMkLst>
        </pc:grpChg>
        <pc:grpChg chg="mod">
          <ac:chgData name="Hugo Bernier" userId="846ef6cd-3f11-462c-a4be-44fff9f1a751" providerId="ADAL" clId="{D17C5BBD-D33E-4D23-8E25-B310B3326571}" dt="2021-12-21T04:44:58.412" v="95" actId="27803"/>
          <ac:grpSpMkLst>
            <pc:docMk/>
            <pc:sldMk cId="4070501225" sldId="2076136392"/>
            <ac:grpSpMk id="200" creationId="{B3FAF409-E145-4E39-BD70-78FA363DED2D}"/>
          </ac:grpSpMkLst>
        </pc:grpChg>
        <pc:grpChg chg="mod">
          <ac:chgData name="Hugo Bernier" userId="846ef6cd-3f11-462c-a4be-44fff9f1a751" providerId="ADAL" clId="{D17C5BBD-D33E-4D23-8E25-B310B3326571}" dt="2021-12-21T04:44:58.412" v="95" actId="27803"/>
          <ac:grpSpMkLst>
            <pc:docMk/>
            <pc:sldMk cId="4070501225" sldId="2076136392"/>
            <ac:grpSpMk id="204" creationId="{FE6EFCEF-7588-431B-ABFB-F84C805CC103}"/>
          </ac:grpSpMkLst>
        </pc:grpChg>
        <pc:grpChg chg="mod">
          <ac:chgData name="Hugo Bernier" userId="846ef6cd-3f11-462c-a4be-44fff9f1a751" providerId="ADAL" clId="{D17C5BBD-D33E-4D23-8E25-B310B3326571}" dt="2021-12-21T04:44:58.412" v="95" actId="27803"/>
          <ac:grpSpMkLst>
            <pc:docMk/>
            <pc:sldMk cId="4070501225" sldId="2076136392"/>
            <ac:grpSpMk id="205" creationId="{716BB75B-BF3D-48F6-814B-2CC82C898371}"/>
          </ac:grpSpMkLst>
        </pc:grpChg>
        <pc:grpChg chg="mod topLvl">
          <ac:chgData name="Hugo Bernier" userId="846ef6cd-3f11-462c-a4be-44fff9f1a751" providerId="ADAL" clId="{D17C5BBD-D33E-4D23-8E25-B310B3326571}" dt="2021-12-21T04:55:14.322" v="138" actId="14861"/>
          <ac:grpSpMkLst>
            <pc:docMk/>
            <pc:sldMk cId="4070501225" sldId="2076136392"/>
            <ac:grpSpMk id="217" creationId="{C26CC221-BA05-4253-8AA4-15549F2D5092}"/>
          </ac:grpSpMkLst>
        </pc:grpChg>
        <pc:grpChg chg="mod topLvl">
          <ac:chgData name="Hugo Bernier" userId="846ef6cd-3f11-462c-a4be-44fff9f1a751" providerId="ADAL" clId="{D17C5BBD-D33E-4D23-8E25-B310B3326571}" dt="2021-12-21T04:55:14.322" v="138" actId="14861"/>
          <ac:grpSpMkLst>
            <pc:docMk/>
            <pc:sldMk cId="4070501225" sldId="2076136392"/>
            <ac:grpSpMk id="226" creationId="{7769CE25-80FC-4000-96F7-89132FF4E111}"/>
          </ac:grpSpMkLst>
        </pc:grpChg>
        <pc:grpChg chg="mod topLvl">
          <ac:chgData name="Hugo Bernier" userId="846ef6cd-3f11-462c-a4be-44fff9f1a751" providerId="ADAL" clId="{D17C5BBD-D33E-4D23-8E25-B310B3326571}" dt="2021-12-21T04:55:14.322" v="138" actId="14861"/>
          <ac:grpSpMkLst>
            <pc:docMk/>
            <pc:sldMk cId="4070501225" sldId="2076136392"/>
            <ac:grpSpMk id="234" creationId="{3ED0568D-2793-4CD7-8CFE-FEC96D907558}"/>
          </ac:grpSpMkLst>
        </pc:grpChg>
        <pc:grpChg chg="mod topLvl">
          <ac:chgData name="Hugo Bernier" userId="846ef6cd-3f11-462c-a4be-44fff9f1a751" providerId="ADAL" clId="{D17C5BBD-D33E-4D23-8E25-B310B3326571}" dt="2021-12-21T04:55:14.322" v="138" actId="14861"/>
          <ac:grpSpMkLst>
            <pc:docMk/>
            <pc:sldMk cId="4070501225" sldId="2076136392"/>
            <ac:grpSpMk id="242" creationId="{58CB4D71-B5BB-4107-872C-86594E7C12FD}"/>
          </ac:grpSpMkLst>
        </pc:grpChg>
        <pc:grpChg chg="mod topLvl">
          <ac:chgData name="Hugo Bernier" userId="846ef6cd-3f11-462c-a4be-44fff9f1a751" providerId="ADAL" clId="{D17C5BBD-D33E-4D23-8E25-B310B3326571}" dt="2021-12-21T04:55:14.322" v="138" actId="14861"/>
          <ac:grpSpMkLst>
            <pc:docMk/>
            <pc:sldMk cId="4070501225" sldId="2076136392"/>
            <ac:grpSpMk id="250" creationId="{7B907731-6CA8-4D0D-B224-0DC8801C3F6F}"/>
          </ac:grpSpMkLst>
        </pc:grpChg>
        <pc:grpChg chg="mod">
          <ac:chgData name="Hugo Bernier" userId="846ef6cd-3f11-462c-a4be-44fff9f1a751" providerId="ADAL" clId="{D17C5BBD-D33E-4D23-8E25-B310B3326571}" dt="2021-12-21T04:44:58.412" v="95" actId="27803"/>
          <ac:grpSpMkLst>
            <pc:docMk/>
            <pc:sldMk cId="4070501225" sldId="2076136392"/>
            <ac:grpSpMk id="262" creationId="{317041D1-DDEA-4465-AB47-AF4AE8E818DD}"/>
          </ac:grpSpMkLst>
        </pc:grpChg>
        <pc:grpChg chg="mod">
          <ac:chgData name="Hugo Bernier" userId="846ef6cd-3f11-462c-a4be-44fff9f1a751" providerId="ADAL" clId="{D17C5BBD-D33E-4D23-8E25-B310B3326571}" dt="2021-12-21T04:44:58.412" v="95" actId="27803"/>
          <ac:grpSpMkLst>
            <pc:docMk/>
            <pc:sldMk cId="4070501225" sldId="2076136392"/>
            <ac:grpSpMk id="265" creationId="{6E4A48C1-010D-46AA-BA23-7DDE46BD4C0A}"/>
          </ac:grpSpMkLst>
        </pc:grpChg>
        <pc:grpChg chg="mod">
          <ac:chgData name="Hugo Bernier" userId="846ef6cd-3f11-462c-a4be-44fff9f1a751" providerId="ADAL" clId="{D17C5BBD-D33E-4D23-8E25-B310B3326571}" dt="2021-12-21T04:44:58.412" v="95" actId="27803"/>
          <ac:grpSpMkLst>
            <pc:docMk/>
            <pc:sldMk cId="4070501225" sldId="2076136392"/>
            <ac:grpSpMk id="268" creationId="{0728759A-E612-4674-BA85-A854EC66A06B}"/>
          </ac:grpSpMkLst>
        </pc:grpChg>
        <pc:grpChg chg="mod">
          <ac:chgData name="Hugo Bernier" userId="846ef6cd-3f11-462c-a4be-44fff9f1a751" providerId="ADAL" clId="{D17C5BBD-D33E-4D23-8E25-B310B3326571}" dt="2021-12-21T04:44:58.412" v="95" actId="27803"/>
          <ac:grpSpMkLst>
            <pc:docMk/>
            <pc:sldMk cId="4070501225" sldId="2076136392"/>
            <ac:grpSpMk id="271" creationId="{4C1F7D9E-EB34-4E45-A9F4-0D00520ECBAE}"/>
          </ac:grpSpMkLst>
        </pc:grpChg>
        <pc:grpChg chg="mod">
          <ac:chgData name="Hugo Bernier" userId="846ef6cd-3f11-462c-a4be-44fff9f1a751" providerId="ADAL" clId="{D17C5BBD-D33E-4D23-8E25-B310B3326571}" dt="2021-12-21T04:44:58.412" v="95" actId="27803"/>
          <ac:grpSpMkLst>
            <pc:docMk/>
            <pc:sldMk cId="4070501225" sldId="2076136392"/>
            <ac:grpSpMk id="274" creationId="{007F961A-2D17-40AB-BC77-E47ED0460E8C}"/>
          </ac:grpSpMkLst>
        </pc:grpChg>
        <pc:grpChg chg="mod">
          <ac:chgData name="Hugo Bernier" userId="846ef6cd-3f11-462c-a4be-44fff9f1a751" providerId="ADAL" clId="{D17C5BBD-D33E-4D23-8E25-B310B3326571}" dt="2021-12-21T04:44:58.412" v="95" actId="27803"/>
          <ac:grpSpMkLst>
            <pc:docMk/>
            <pc:sldMk cId="4070501225" sldId="2076136392"/>
            <ac:grpSpMk id="277" creationId="{F5C0419B-551F-4202-88A9-237285E55A01}"/>
          </ac:grpSpMkLst>
        </pc:grpChg>
        <pc:grpChg chg="mod topLvl">
          <ac:chgData name="Hugo Bernier" userId="846ef6cd-3f11-462c-a4be-44fff9f1a751" providerId="ADAL" clId="{D17C5BBD-D33E-4D23-8E25-B310B3326571}" dt="2021-12-21T04:55:14.322" v="138" actId="14861"/>
          <ac:grpSpMkLst>
            <pc:docMk/>
            <pc:sldMk cId="4070501225" sldId="2076136392"/>
            <ac:grpSpMk id="280" creationId="{D9955B59-D8BC-4448-9AB0-F660B71ED178}"/>
          </ac:grpSpMkLst>
        </pc:grpChg>
        <pc:grpChg chg="mod">
          <ac:chgData name="Hugo Bernier" userId="846ef6cd-3f11-462c-a4be-44fff9f1a751" providerId="ADAL" clId="{D17C5BBD-D33E-4D23-8E25-B310B3326571}" dt="2021-12-21T04:44:58.412" v="95" actId="27803"/>
          <ac:grpSpMkLst>
            <pc:docMk/>
            <pc:sldMk cId="4070501225" sldId="2076136392"/>
            <ac:grpSpMk id="281" creationId="{DE446D2D-9337-424D-AE09-18C7EAC99A4F}"/>
          </ac:grpSpMkLst>
        </pc:grpChg>
        <pc:grpChg chg="mod">
          <ac:chgData name="Hugo Bernier" userId="846ef6cd-3f11-462c-a4be-44fff9f1a751" providerId="ADAL" clId="{D17C5BBD-D33E-4D23-8E25-B310B3326571}" dt="2021-12-21T04:44:58.412" v="95" actId="27803"/>
          <ac:grpSpMkLst>
            <pc:docMk/>
            <pc:sldMk cId="4070501225" sldId="2076136392"/>
            <ac:grpSpMk id="287" creationId="{C83639A8-A100-4B3C-86FE-A73E5F75FB56}"/>
          </ac:grpSpMkLst>
        </pc:grpChg>
        <pc:grpChg chg="mod">
          <ac:chgData name="Hugo Bernier" userId="846ef6cd-3f11-462c-a4be-44fff9f1a751" providerId="ADAL" clId="{D17C5BBD-D33E-4D23-8E25-B310B3326571}" dt="2021-12-21T04:44:58.412" v="95" actId="27803"/>
          <ac:grpSpMkLst>
            <pc:docMk/>
            <pc:sldMk cId="4070501225" sldId="2076136392"/>
            <ac:grpSpMk id="293" creationId="{3345FC63-B68C-402A-A759-EDCF31552B3C}"/>
          </ac:grpSpMkLst>
        </pc:grpChg>
        <pc:grpChg chg="mod">
          <ac:chgData name="Hugo Bernier" userId="846ef6cd-3f11-462c-a4be-44fff9f1a751" providerId="ADAL" clId="{D17C5BBD-D33E-4D23-8E25-B310B3326571}" dt="2021-12-21T04:44:58.412" v="95" actId="27803"/>
          <ac:grpSpMkLst>
            <pc:docMk/>
            <pc:sldMk cId="4070501225" sldId="2076136392"/>
            <ac:grpSpMk id="299" creationId="{DA36404D-1765-4787-A0C7-128495A0623D}"/>
          </ac:grpSpMkLst>
        </pc:grpChg>
        <pc:grpChg chg="mod">
          <ac:chgData name="Hugo Bernier" userId="846ef6cd-3f11-462c-a4be-44fff9f1a751" providerId="ADAL" clId="{D17C5BBD-D33E-4D23-8E25-B310B3326571}" dt="2021-12-21T04:44:58.412" v="95" actId="27803"/>
          <ac:grpSpMkLst>
            <pc:docMk/>
            <pc:sldMk cId="4070501225" sldId="2076136392"/>
            <ac:grpSpMk id="305" creationId="{0BBF7117-1C36-4AEF-BE12-C41AFD75AF46}"/>
          </ac:grpSpMkLst>
        </pc:grpChg>
        <pc:grpChg chg="mod">
          <ac:chgData name="Hugo Bernier" userId="846ef6cd-3f11-462c-a4be-44fff9f1a751" providerId="ADAL" clId="{D17C5BBD-D33E-4D23-8E25-B310B3326571}" dt="2021-12-21T04:44:58.412" v="95" actId="27803"/>
          <ac:grpSpMkLst>
            <pc:docMk/>
            <pc:sldMk cId="4070501225" sldId="2076136392"/>
            <ac:grpSpMk id="311" creationId="{E1D03964-56D4-4A69-9BA6-882E947B04DE}"/>
          </ac:grpSpMkLst>
        </pc:grpChg>
        <pc:grpChg chg="mod topLvl">
          <ac:chgData name="Hugo Bernier" userId="846ef6cd-3f11-462c-a4be-44fff9f1a751" providerId="ADAL" clId="{D17C5BBD-D33E-4D23-8E25-B310B3326571}" dt="2021-12-21T04:55:14.322" v="138" actId="14861"/>
          <ac:grpSpMkLst>
            <pc:docMk/>
            <pc:sldMk cId="4070501225" sldId="2076136392"/>
            <ac:grpSpMk id="319" creationId="{9EADCF56-10BA-4695-BCC2-A9989F5FE936}"/>
          </ac:grpSpMkLst>
        </pc:grpChg>
        <pc:grpChg chg="mod">
          <ac:chgData name="Hugo Bernier" userId="846ef6cd-3f11-462c-a4be-44fff9f1a751" providerId="ADAL" clId="{D17C5BBD-D33E-4D23-8E25-B310B3326571}" dt="2021-12-21T04:44:58.412" v="95" actId="27803"/>
          <ac:grpSpMkLst>
            <pc:docMk/>
            <pc:sldMk cId="4070501225" sldId="2076136392"/>
            <ac:grpSpMk id="320" creationId="{15D38527-7D26-4E9C-9310-81C31921E28D}"/>
          </ac:grpSpMkLst>
        </pc:grpChg>
        <pc:grpChg chg="mod">
          <ac:chgData name="Hugo Bernier" userId="846ef6cd-3f11-462c-a4be-44fff9f1a751" providerId="ADAL" clId="{D17C5BBD-D33E-4D23-8E25-B310B3326571}" dt="2021-12-21T04:44:58.412" v="95" actId="27803"/>
          <ac:grpSpMkLst>
            <pc:docMk/>
            <pc:sldMk cId="4070501225" sldId="2076136392"/>
            <ac:grpSpMk id="324" creationId="{2D366734-1296-4EF7-816C-BC175F43B9E7}"/>
          </ac:grpSpMkLst>
        </pc:grpChg>
        <pc:grpChg chg="mod">
          <ac:chgData name="Hugo Bernier" userId="846ef6cd-3f11-462c-a4be-44fff9f1a751" providerId="ADAL" clId="{D17C5BBD-D33E-4D23-8E25-B310B3326571}" dt="2021-12-21T04:44:58.412" v="95" actId="27803"/>
          <ac:grpSpMkLst>
            <pc:docMk/>
            <pc:sldMk cId="4070501225" sldId="2076136392"/>
            <ac:grpSpMk id="328" creationId="{BE1D7197-E87B-4998-ABCF-9C0EC41BCB86}"/>
          </ac:grpSpMkLst>
        </pc:grpChg>
        <pc:grpChg chg="mod">
          <ac:chgData name="Hugo Bernier" userId="846ef6cd-3f11-462c-a4be-44fff9f1a751" providerId="ADAL" clId="{D17C5BBD-D33E-4D23-8E25-B310B3326571}" dt="2021-12-21T04:44:58.412" v="95" actId="27803"/>
          <ac:grpSpMkLst>
            <pc:docMk/>
            <pc:sldMk cId="4070501225" sldId="2076136392"/>
            <ac:grpSpMk id="332" creationId="{B859CBD9-134C-40A6-87EB-2FFD668323CD}"/>
          </ac:grpSpMkLst>
        </pc:grpChg>
        <pc:grpChg chg="mod">
          <ac:chgData name="Hugo Bernier" userId="846ef6cd-3f11-462c-a4be-44fff9f1a751" providerId="ADAL" clId="{D17C5BBD-D33E-4D23-8E25-B310B3326571}" dt="2021-12-21T04:44:58.412" v="95" actId="27803"/>
          <ac:grpSpMkLst>
            <pc:docMk/>
            <pc:sldMk cId="4070501225" sldId="2076136392"/>
            <ac:grpSpMk id="336" creationId="{0E415D7B-BE85-4063-A1CB-49AAE7378615}"/>
          </ac:grpSpMkLst>
        </pc:grpChg>
        <pc:grpChg chg="mod">
          <ac:chgData name="Hugo Bernier" userId="846ef6cd-3f11-462c-a4be-44fff9f1a751" providerId="ADAL" clId="{D17C5BBD-D33E-4D23-8E25-B310B3326571}" dt="2021-12-21T04:44:58.412" v="95" actId="27803"/>
          <ac:grpSpMkLst>
            <pc:docMk/>
            <pc:sldMk cId="4070501225" sldId="2076136392"/>
            <ac:grpSpMk id="340" creationId="{B13CF102-FA98-4FEF-88EE-4444E10EE9FA}"/>
          </ac:grpSpMkLst>
        </pc:grpChg>
        <pc:grpChg chg="mod">
          <ac:chgData name="Hugo Bernier" userId="846ef6cd-3f11-462c-a4be-44fff9f1a751" providerId="ADAL" clId="{D17C5BBD-D33E-4D23-8E25-B310B3326571}" dt="2021-12-21T04:44:58.412" v="95" actId="27803"/>
          <ac:grpSpMkLst>
            <pc:docMk/>
            <pc:sldMk cId="4070501225" sldId="2076136392"/>
            <ac:grpSpMk id="344" creationId="{09CFCA09-6318-48EE-8D94-A96D478B0008}"/>
          </ac:grpSpMkLst>
        </pc:grpChg>
        <pc:grpChg chg="mod">
          <ac:chgData name="Hugo Bernier" userId="846ef6cd-3f11-462c-a4be-44fff9f1a751" providerId="ADAL" clId="{D17C5BBD-D33E-4D23-8E25-B310B3326571}" dt="2021-12-21T04:44:58.412" v="95" actId="27803"/>
          <ac:grpSpMkLst>
            <pc:docMk/>
            <pc:sldMk cId="4070501225" sldId="2076136392"/>
            <ac:grpSpMk id="348" creationId="{D755F753-9568-43B2-AE92-38908676B360}"/>
          </ac:grpSpMkLst>
        </pc:grpChg>
        <pc:grpChg chg="mod">
          <ac:chgData name="Hugo Bernier" userId="846ef6cd-3f11-462c-a4be-44fff9f1a751" providerId="ADAL" clId="{D17C5BBD-D33E-4D23-8E25-B310B3326571}" dt="2021-12-21T04:44:58.412" v="95" actId="27803"/>
          <ac:grpSpMkLst>
            <pc:docMk/>
            <pc:sldMk cId="4070501225" sldId="2076136392"/>
            <ac:grpSpMk id="352" creationId="{36D24E9A-0B2A-4BFF-97FF-3866E1EAB0FE}"/>
          </ac:grpSpMkLst>
        </pc:grpChg>
        <pc:grpChg chg="mod">
          <ac:chgData name="Hugo Bernier" userId="846ef6cd-3f11-462c-a4be-44fff9f1a751" providerId="ADAL" clId="{D17C5BBD-D33E-4D23-8E25-B310B3326571}" dt="2021-12-21T04:44:58.412" v="95" actId="27803"/>
          <ac:grpSpMkLst>
            <pc:docMk/>
            <pc:sldMk cId="4070501225" sldId="2076136392"/>
            <ac:grpSpMk id="356" creationId="{54DBC39F-DFB2-4027-B418-E27A99FDEE06}"/>
          </ac:grpSpMkLst>
        </pc:grpChg>
        <pc:grpChg chg="mod">
          <ac:chgData name="Hugo Bernier" userId="846ef6cd-3f11-462c-a4be-44fff9f1a751" providerId="ADAL" clId="{D17C5BBD-D33E-4D23-8E25-B310B3326571}" dt="2021-12-21T04:44:58.412" v="95" actId="27803"/>
          <ac:grpSpMkLst>
            <pc:docMk/>
            <pc:sldMk cId="4070501225" sldId="2076136392"/>
            <ac:grpSpMk id="360" creationId="{5F77E210-86B7-4A38-A421-F022B5E8B504}"/>
          </ac:grpSpMkLst>
        </pc:grpChg>
        <pc:grpChg chg="mod">
          <ac:chgData name="Hugo Bernier" userId="846ef6cd-3f11-462c-a4be-44fff9f1a751" providerId="ADAL" clId="{D17C5BBD-D33E-4D23-8E25-B310B3326571}" dt="2021-12-21T04:44:58.412" v="95" actId="27803"/>
          <ac:grpSpMkLst>
            <pc:docMk/>
            <pc:sldMk cId="4070501225" sldId="2076136392"/>
            <ac:grpSpMk id="364" creationId="{3724E71F-2289-4E55-842C-F3755F52F706}"/>
          </ac:grpSpMkLst>
        </pc:grpChg>
        <pc:grpChg chg="mod topLvl">
          <ac:chgData name="Hugo Bernier" userId="846ef6cd-3f11-462c-a4be-44fff9f1a751" providerId="ADAL" clId="{D17C5BBD-D33E-4D23-8E25-B310B3326571}" dt="2021-12-21T04:55:14.322" v="138" actId="14861"/>
          <ac:grpSpMkLst>
            <pc:docMk/>
            <pc:sldMk cId="4070501225" sldId="2076136392"/>
            <ac:grpSpMk id="370" creationId="{86EF5D88-2B47-42EB-9965-167C66DAAADF}"/>
          </ac:grpSpMkLst>
        </pc:grpChg>
        <pc:grpChg chg="mod">
          <ac:chgData name="Hugo Bernier" userId="846ef6cd-3f11-462c-a4be-44fff9f1a751" providerId="ADAL" clId="{D17C5BBD-D33E-4D23-8E25-B310B3326571}" dt="2021-12-21T04:44:58.412" v="95" actId="27803"/>
          <ac:grpSpMkLst>
            <pc:docMk/>
            <pc:sldMk cId="4070501225" sldId="2076136392"/>
            <ac:grpSpMk id="372" creationId="{3D544D66-0542-456A-8CDA-383B83DE8564}"/>
          </ac:grpSpMkLst>
        </pc:grpChg>
        <pc:grpChg chg="mod">
          <ac:chgData name="Hugo Bernier" userId="846ef6cd-3f11-462c-a4be-44fff9f1a751" providerId="ADAL" clId="{D17C5BBD-D33E-4D23-8E25-B310B3326571}" dt="2021-12-21T04:44:58.412" v="95" actId="27803"/>
          <ac:grpSpMkLst>
            <pc:docMk/>
            <pc:sldMk cId="4070501225" sldId="2076136392"/>
            <ac:grpSpMk id="377" creationId="{2E828F1A-CB05-48E4-8EC2-F806A8165108}"/>
          </ac:grpSpMkLst>
        </pc:grpChg>
        <pc:grpChg chg="mod">
          <ac:chgData name="Hugo Bernier" userId="846ef6cd-3f11-462c-a4be-44fff9f1a751" providerId="ADAL" clId="{D17C5BBD-D33E-4D23-8E25-B310B3326571}" dt="2021-12-21T04:44:58.412" v="95" actId="27803"/>
          <ac:grpSpMkLst>
            <pc:docMk/>
            <pc:sldMk cId="4070501225" sldId="2076136392"/>
            <ac:grpSpMk id="382" creationId="{B4F34052-19F4-4C66-B300-39491352F321}"/>
          </ac:grpSpMkLst>
        </pc:grpChg>
        <pc:grpChg chg="mod">
          <ac:chgData name="Hugo Bernier" userId="846ef6cd-3f11-462c-a4be-44fff9f1a751" providerId="ADAL" clId="{D17C5BBD-D33E-4D23-8E25-B310B3326571}" dt="2021-12-21T04:44:58.412" v="95" actId="27803"/>
          <ac:grpSpMkLst>
            <pc:docMk/>
            <pc:sldMk cId="4070501225" sldId="2076136392"/>
            <ac:grpSpMk id="387" creationId="{75CE75EA-305B-40CC-89F6-BC39C0F0C8F7}"/>
          </ac:grpSpMkLst>
        </pc:grpChg>
        <pc:grpChg chg="mod">
          <ac:chgData name="Hugo Bernier" userId="846ef6cd-3f11-462c-a4be-44fff9f1a751" providerId="ADAL" clId="{D17C5BBD-D33E-4D23-8E25-B310B3326571}" dt="2021-12-21T04:44:58.412" v="95" actId="27803"/>
          <ac:grpSpMkLst>
            <pc:docMk/>
            <pc:sldMk cId="4070501225" sldId="2076136392"/>
            <ac:grpSpMk id="392" creationId="{0A95C259-AA03-46BE-B479-B9B68840384D}"/>
          </ac:grpSpMkLst>
        </pc:grpChg>
        <pc:grpChg chg="mod">
          <ac:chgData name="Hugo Bernier" userId="846ef6cd-3f11-462c-a4be-44fff9f1a751" providerId="ADAL" clId="{D17C5BBD-D33E-4D23-8E25-B310B3326571}" dt="2021-12-21T04:44:58.412" v="95" actId="27803"/>
          <ac:grpSpMkLst>
            <pc:docMk/>
            <pc:sldMk cId="4070501225" sldId="2076136392"/>
            <ac:grpSpMk id="397" creationId="{C6F82713-5810-4E5D-987F-BD397E0DAECC}"/>
          </ac:grpSpMkLst>
        </pc:grpChg>
        <pc:grpChg chg="mod topLvl">
          <ac:chgData name="Hugo Bernier" userId="846ef6cd-3f11-462c-a4be-44fff9f1a751" providerId="ADAL" clId="{D17C5BBD-D33E-4D23-8E25-B310B3326571}" dt="2021-12-21T04:55:14.322" v="138" actId="14861"/>
          <ac:grpSpMkLst>
            <pc:docMk/>
            <pc:sldMk cId="4070501225" sldId="2076136392"/>
            <ac:grpSpMk id="402" creationId="{44147ADC-BFC6-4F33-BC6B-C949518D20CB}"/>
          </ac:grpSpMkLst>
        </pc:grpChg>
        <pc:grpChg chg="mod">
          <ac:chgData name="Hugo Bernier" userId="846ef6cd-3f11-462c-a4be-44fff9f1a751" providerId="ADAL" clId="{D17C5BBD-D33E-4D23-8E25-B310B3326571}" dt="2021-12-21T04:44:58.412" v="95" actId="27803"/>
          <ac:grpSpMkLst>
            <pc:docMk/>
            <pc:sldMk cId="4070501225" sldId="2076136392"/>
            <ac:grpSpMk id="404" creationId="{9007A17D-3DFB-4E53-A18A-34B4EC390774}"/>
          </ac:grpSpMkLst>
        </pc:grpChg>
        <pc:grpChg chg="mod">
          <ac:chgData name="Hugo Bernier" userId="846ef6cd-3f11-462c-a4be-44fff9f1a751" providerId="ADAL" clId="{D17C5BBD-D33E-4D23-8E25-B310B3326571}" dt="2021-12-21T04:44:58.412" v="95" actId="27803"/>
          <ac:grpSpMkLst>
            <pc:docMk/>
            <pc:sldMk cId="4070501225" sldId="2076136392"/>
            <ac:grpSpMk id="405" creationId="{F4AD2827-B842-491B-9D80-31DA2B4F3CB3}"/>
          </ac:grpSpMkLst>
        </pc:grpChg>
        <pc:grpChg chg="mod">
          <ac:chgData name="Hugo Bernier" userId="846ef6cd-3f11-462c-a4be-44fff9f1a751" providerId="ADAL" clId="{D17C5BBD-D33E-4D23-8E25-B310B3326571}" dt="2021-12-21T04:44:58.412" v="95" actId="27803"/>
          <ac:grpSpMkLst>
            <pc:docMk/>
            <pc:sldMk cId="4070501225" sldId="2076136392"/>
            <ac:grpSpMk id="408" creationId="{42A3E745-0BDD-4F1D-A080-47174B3B1EB5}"/>
          </ac:grpSpMkLst>
        </pc:grpChg>
        <pc:grpChg chg="mod">
          <ac:chgData name="Hugo Bernier" userId="846ef6cd-3f11-462c-a4be-44fff9f1a751" providerId="ADAL" clId="{D17C5BBD-D33E-4D23-8E25-B310B3326571}" dt="2021-12-21T04:44:58.412" v="95" actId="27803"/>
          <ac:grpSpMkLst>
            <pc:docMk/>
            <pc:sldMk cId="4070501225" sldId="2076136392"/>
            <ac:grpSpMk id="413" creationId="{8E8288D5-91B0-450E-9871-98CC8C18A119}"/>
          </ac:grpSpMkLst>
        </pc:grpChg>
        <pc:grpChg chg="mod">
          <ac:chgData name="Hugo Bernier" userId="846ef6cd-3f11-462c-a4be-44fff9f1a751" providerId="ADAL" clId="{D17C5BBD-D33E-4D23-8E25-B310B3326571}" dt="2021-12-21T04:44:58.412" v="95" actId="27803"/>
          <ac:grpSpMkLst>
            <pc:docMk/>
            <pc:sldMk cId="4070501225" sldId="2076136392"/>
            <ac:grpSpMk id="414" creationId="{B4216853-B7FD-466E-BECF-02AFC7D5BB78}"/>
          </ac:grpSpMkLst>
        </pc:grpChg>
        <pc:grpChg chg="mod">
          <ac:chgData name="Hugo Bernier" userId="846ef6cd-3f11-462c-a4be-44fff9f1a751" providerId="ADAL" clId="{D17C5BBD-D33E-4D23-8E25-B310B3326571}" dt="2021-12-21T04:44:58.412" v="95" actId="27803"/>
          <ac:grpSpMkLst>
            <pc:docMk/>
            <pc:sldMk cId="4070501225" sldId="2076136392"/>
            <ac:grpSpMk id="417" creationId="{FF3B06F7-C378-492A-B367-A01939F0D547}"/>
          </ac:grpSpMkLst>
        </pc:grpChg>
        <pc:grpChg chg="mod">
          <ac:chgData name="Hugo Bernier" userId="846ef6cd-3f11-462c-a4be-44fff9f1a751" providerId="ADAL" clId="{D17C5BBD-D33E-4D23-8E25-B310B3326571}" dt="2021-12-21T04:44:58.412" v="95" actId="27803"/>
          <ac:grpSpMkLst>
            <pc:docMk/>
            <pc:sldMk cId="4070501225" sldId="2076136392"/>
            <ac:grpSpMk id="422" creationId="{69EDCDD1-A798-4D3F-83F1-DB09391967B5}"/>
          </ac:grpSpMkLst>
        </pc:grpChg>
        <pc:grpChg chg="mod">
          <ac:chgData name="Hugo Bernier" userId="846ef6cd-3f11-462c-a4be-44fff9f1a751" providerId="ADAL" clId="{D17C5BBD-D33E-4D23-8E25-B310B3326571}" dt="2021-12-21T04:44:58.412" v="95" actId="27803"/>
          <ac:grpSpMkLst>
            <pc:docMk/>
            <pc:sldMk cId="4070501225" sldId="2076136392"/>
            <ac:grpSpMk id="423" creationId="{83072CF2-6F47-40D5-8428-E6B4EFA1D1E7}"/>
          </ac:grpSpMkLst>
        </pc:grpChg>
        <pc:grpChg chg="mod">
          <ac:chgData name="Hugo Bernier" userId="846ef6cd-3f11-462c-a4be-44fff9f1a751" providerId="ADAL" clId="{D17C5BBD-D33E-4D23-8E25-B310B3326571}" dt="2021-12-21T04:44:58.412" v="95" actId="27803"/>
          <ac:grpSpMkLst>
            <pc:docMk/>
            <pc:sldMk cId="4070501225" sldId="2076136392"/>
            <ac:grpSpMk id="426" creationId="{840FBD14-B048-42E0-BE32-1A311F1FAB02}"/>
          </ac:grpSpMkLst>
        </pc:grpChg>
        <pc:grpChg chg="mod">
          <ac:chgData name="Hugo Bernier" userId="846ef6cd-3f11-462c-a4be-44fff9f1a751" providerId="ADAL" clId="{D17C5BBD-D33E-4D23-8E25-B310B3326571}" dt="2021-12-21T04:44:58.412" v="95" actId="27803"/>
          <ac:grpSpMkLst>
            <pc:docMk/>
            <pc:sldMk cId="4070501225" sldId="2076136392"/>
            <ac:grpSpMk id="431" creationId="{6CDF5763-7AC0-4A31-B322-ED5B2CB88356}"/>
          </ac:grpSpMkLst>
        </pc:grpChg>
        <pc:grpChg chg="mod">
          <ac:chgData name="Hugo Bernier" userId="846ef6cd-3f11-462c-a4be-44fff9f1a751" providerId="ADAL" clId="{D17C5BBD-D33E-4D23-8E25-B310B3326571}" dt="2021-12-21T04:44:58.412" v="95" actId="27803"/>
          <ac:grpSpMkLst>
            <pc:docMk/>
            <pc:sldMk cId="4070501225" sldId="2076136392"/>
            <ac:grpSpMk id="432" creationId="{A407A9EF-6748-4825-B47A-547B3EE3C46A}"/>
          </ac:grpSpMkLst>
        </pc:grpChg>
        <pc:grpChg chg="mod">
          <ac:chgData name="Hugo Bernier" userId="846ef6cd-3f11-462c-a4be-44fff9f1a751" providerId="ADAL" clId="{D17C5BBD-D33E-4D23-8E25-B310B3326571}" dt="2021-12-21T04:44:58.412" v="95" actId="27803"/>
          <ac:grpSpMkLst>
            <pc:docMk/>
            <pc:sldMk cId="4070501225" sldId="2076136392"/>
            <ac:grpSpMk id="435" creationId="{E5C0CB7E-5D9F-4277-87C6-8BE9571AB0D9}"/>
          </ac:grpSpMkLst>
        </pc:grpChg>
        <pc:grpChg chg="mod">
          <ac:chgData name="Hugo Bernier" userId="846ef6cd-3f11-462c-a4be-44fff9f1a751" providerId="ADAL" clId="{D17C5BBD-D33E-4D23-8E25-B310B3326571}" dt="2021-12-21T04:44:58.412" v="95" actId="27803"/>
          <ac:grpSpMkLst>
            <pc:docMk/>
            <pc:sldMk cId="4070501225" sldId="2076136392"/>
            <ac:grpSpMk id="440" creationId="{11D51F4D-105C-485F-A78B-A86952817E2A}"/>
          </ac:grpSpMkLst>
        </pc:grpChg>
        <pc:grpChg chg="mod">
          <ac:chgData name="Hugo Bernier" userId="846ef6cd-3f11-462c-a4be-44fff9f1a751" providerId="ADAL" clId="{D17C5BBD-D33E-4D23-8E25-B310B3326571}" dt="2021-12-21T04:44:58.412" v="95" actId="27803"/>
          <ac:grpSpMkLst>
            <pc:docMk/>
            <pc:sldMk cId="4070501225" sldId="2076136392"/>
            <ac:grpSpMk id="441" creationId="{BA5C009A-5CE3-40B1-9C34-16E1C2B39887}"/>
          </ac:grpSpMkLst>
        </pc:grpChg>
        <pc:grpChg chg="mod">
          <ac:chgData name="Hugo Bernier" userId="846ef6cd-3f11-462c-a4be-44fff9f1a751" providerId="ADAL" clId="{D17C5BBD-D33E-4D23-8E25-B310B3326571}" dt="2021-12-21T04:44:58.412" v="95" actId="27803"/>
          <ac:grpSpMkLst>
            <pc:docMk/>
            <pc:sldMk cId="4070501225" sldId="2076136392"/>
            <ac:grpSpMk id="444" creationId="{309903DA-D40D-49AF-AFE5-B1D0A85A4D76}"/>
          </ac:grpSpMkLst>
        </pc:grpChg>
        <pc:grpChg chg="mod">
          <ac:chgData name="Hugo Bernier" userId="846ef6cd-3f11-462c-a4be-44fff9f1a751" providerId="ADAL" clId="{D17C5BBD-D33E-4D23-8E25-B310B3326571}" dt="2021-12-21T04:44:58.412" v="95" actId="27803"/>
          <ac:grpSpMkLst>
            <pc:docMk/>
            <pc:sldMk cId="4070501225" sldId="2076136392"/>
            <ac:grpSpMk id="449" creationId="{82870166-27B7-4378-87D7-5370E02514AD}"/>
          </ac:grpSpMkLst>
        </pc:grpChg>
        <pc:grpChg chg="mod">
          <ac:chgData name="Hugo Bernier" userId="846ef6cd-3f11-462c-a4be-44fff9f1a751" providerId="ADAL" clId="{D17C5BBD-D33E-4D23-8E25-B310B3326571}" dt="2021-12-21T04:44:58.412" v="95" actId="27803"/>
          <ac:grpSpMkLst>
            <pc:docMk/>
            <pc:sldMk cId="4070501225" sldId="2076136392"/>
            <ac:grpSpMk id="450" creationId="{64F2D718-8827-4B0B-8E99-1B84189D71A9}"/>
          </ac:grpSpMkLst>
        </pc:grpChg>
        <pc:grpChg chg="mod">
          <ac:chgData name="Hugo Bernier" userId="846ef6cd-3f11-462c-a4be-44fff9f1a751" providerId="ADAL" clId="{D17C5BBD-D33E-4D23-8E25-B310B3326571}" dt="2021-12-21T04:44:58.412" v="95" actId="27803"/>
          <ac:grpSpMkLst>
            <pc:docMk/>
            <pc:sldMk cId="4070501225" sldId="2076136392"/>
            <ac:grpSpMk id="453" creationId="{6FE4DC4F-4B97-4B18-96E8-FFC343E2CF53}"/>
          </ac:grpSpMkLst>
        </pc:grpChg>
        <pc:grpChg chg="mod topLvl">
          <ac:chgData name="Hugo Bernier" userId="846ef6cd-3f11-462c-a4be-44fff9f1a751" providerId="ADAL" clId="{D17C5BBD-D33E-4D23-8E25-B310B3326571}" dt="2021-12-21T04:55:14.322" v="138" actId="14861"/>
          <ac:grpSpMkLst>
            <pc:docMk/>
            <pc:sldMk cId="4070501225" sldId="2076136392"/>
            <ac:grpSpMk id="458" creationId="{96FEC269-0494-40B1-BF8E-681203FC531D}"/>
          </ac:grpSpMkLst>
        </pc:grpChg>
        <pc:grpChg chg="mod">
          <ac:chgData name="Hugo Bernier" userId="846ef6cd-3f11-462c-a4be-44fff9f1a751" providerId="ADAL" clId="{D17C5BBD-D33E-4D23-8E25-B310B3326571}" dt="2021-12-21T04:44:58.412" v="95" actId="27803"/>
          <ac:grpSpMkLst>
            <pc:docMk/>
            <pc:sldMk cId="4070501225" sldId="2076136392"/>
            <ac:grpSpMk id="459" creationId="{FA4F2F87-4994-47CF-9EAE-07CED2E884C6}"/>
          </ac:grpSpMkLst>
        </pc:grpChg>
        <pc:grpChg chg="mod">
          <ac:chgData name="Hugo Bernier" userId="846ef6cd-3f11-462c-a4be-44fff9f1a751" providerId="ADAL" clId="{D17C5BBD-D33E-4D23-8E25-B310B3326571}" dt="2021-12-21T04:44:58.412" v="95" actId="27803"/>
          <ac:grpSpMkLst>
            <pc:docMk/>
            <pc:sldMk cId="4070501225" sldId="2076136392"/>
            <ac:grpSpMk id="460" creationId="{9C39FFFF-24AD-4284-B3E1-831ED9AFF41B}"/>
          </ac:grpSpMkLst>
        </pc:grpChg>
        <pc:grpChg chg="mod">
          <ac:chgData name="Hugo Bernier" userId="846ef6cd-3f11-462c-a4be-44fff9f1a751" providerId="ADAL" clId="{D17C5BBD-D33E-4D23-8E25-B310B3326571}" dt="2021-12-21T04:44:58.412" v="95" actId="27803"/>
          <ac:grpSpMkLst>
            <pc:docMk/>
            <pc:sldMk cId="4070501225" sldId="2076136392"/>
            <ac:grpSpMk id="463" creationId="{824F4A23-D784-46D8-9CF8-3EDE55BFDC39}"/>
          </ac:grpSpMkLst>
        </pc:grpChg>
        <pc:grpChg chg="mod">
          <ac:chgData name="Hugo Bernier" userId="846ef6cd-3f11-462c-a4be-44fff9f1a751" providerId="ADAL" clId="{D17C5BBD-D33E-4D23-8E25-B310B3326571}" dt="2021-12-21T04:44:58.412" v="95" actId="27803"/>
          <ac:grpSpMkLst>
            <pc:docMk/>
            <pc:sldMk cId="4070501225" sldId="2076136392"/>
            <ac:grpSpMk id="466" creationId="{9B84DE91-6E77-48D3-A5E9-4FDA198ABCE9}"/>
          </ac:grpSpMkLst>
        </pc:grpChg>
        <pc:grpChg chg="mod">
          <ac:chgData name="Hugo Bernier" userId="846ef6cd-3f11-462c-a4be-44fff9f1a751" providerId="ADAL" clId="{D17C5BBD-D33E-4D23-8E25-B310B3326571}" dt="2021-12-21T04:44:58.412" v="95" actId="27803"/>
          <ac:grpSpMkLst>
            <pc:docMk/>
            <pc:sldMk cId="4070501225" sldId="2076136392"/>
            <ac:grpSpMk id="469" creationId="{3FDBE1C1-22AC-4338-9098-FAADBDBB39C5}"/>
          </ac:grpSpMkLst>
        </pc:grpChg>
        <pc:grpChg chg="mod">
          <ac:chgData name="Hugo Bernier" userId="846ef6cd-3f11-462c-a4be-44fff9f1a751" providerId="ADAL" clId="{D17C5BBD-D33E-4D23-8E25-B310B3326571}" dt="2021-12-21T04:44:58.412" v="95" actId="27803"/>
          <ac:grpSpMkLst>
            <pc:docMk/>
            <pc:sldMk cId="4070501225" sldId="2076136392"/>
            <ac:grpSpMk id="470" creationId="{94DDCEC8-5189-4054-8B61-0F6ED5801144}"/>
          </ac:grpSpMkLst>
        </pc:grpChg>
        <pc:grpChg chg="mod">
          <ac:chgData name="Hugo Bernier" userId="846ef6cd-3f11-462c-a4be-44fff9f1a751" providerId="ADAL" clId="{D17C5BBD-D33E-4D23-8E25-B310B3326571}" dt="2021-12-21T04:44:58.412" v="95" actId="27803"/>
          <ac:grpSpMkLst>
            <pc:docMk/>
            <pc:sldMk cId="4070501225" sldId="2076136392"/>
            <ac:grpSpMk id="473" creationId="{C19F91F8-9EE3-4E57-AD9F-FB0B71BA562D}"/>
          </ac:grpSpMkLst>
        </pc:grpChg>
        <pc:grpChg chg="mod">
          <ac:chgData name="Hugo Bernier" userId="846ef6cd-3f11-462c-a4be-44fff9f1a751" providerId="ADAL" clId="{D17C5BBD-D33E-4D23-8E25-B310B3326571}" dt="2021-12-21T04:44:58.412" v="95" actId="27803"/>
          <ac:grpSpMkLst>
            <pc:docMk/>
            <pc:sldMk cId="4070501225" sldId="2076136392"/>
            <ac:grpSpMk id="476" creationId="{255F3816-4312-41A5-AADF-378FA532A4A9}"/>
          </ac:grpSpMkLst>
        </pc:grpChg>
        <pc:grpChg chg="mod">
          <ac:chgData name="Hugo Bernier" userId="846ef6cd-3f11-462c-a4be-44fff9f1a751" providerId="ADAL" clId="{D17C5BBD-D33E-4D23-8E25-B310B3326571}" dt="2021-12-21T04:44:58.412" v="95" actId="27803"/>
          <ac:grpSpMkLst>
            <pc:docMk/>
            <pc:sldMk cId="4070501225" sldId="2076136392"/>
            <ac:grpSpMk id="479" creationId="{7782207E-6C31-43F6-B559-228EEC2934C6}"/>
          </ac:grpSpMkLst>
        </pc:grpChg>
        <pc:grpChg chg="mod">
          <ac:chgData name="Hugo Bernier" userId="846ef6cd-3f11-462c-a4be-44fff9f1a751" providerId="ADAL" clId="{D17C5BBD-D33E-4D23-8E25-B310B3326571}" dt="2021-12-21T04:44:58.412" v="95" actId="27803"/>
          <ac:grpSpMkLst>
            <pc:docMk/>
            <pc:sldMk cId="4070501225" sldId="2076136392"/>
            <ac:grpSpMk id="480" creationId="{F77F6B2E-FE83-4707-9EEE-5AAEB13CB30E}"/>
          </ac:grpSpMkLst>
        </pc:grpChg>
        <pc:grpChg chg="mod">
          <ac:chgData name="Hugo Bernier" userId="846ef6cd-3f11-462c-a4be-44fff9f1a751" providerId="ADAL" clId="{D17C5BBD-D33E-4D23-8E25-B310B3326571}" dt="2021-12-21T04:44:58.412" v="95" actId="27803"/>
          <ac:grpSpMkLst>
            <pc:docMk/>
            <pc:sldMk cId="4070501225" sldId="2076136392"/>
            <ac:grpSpMk id="483" creationId="{20B10BC7-3147-4A30-B18A-5C5BA8F659E0}"/>
          </ac:grpSpMkLst>
        </pc:grpChg>
        <pc:grpChg chg="mod">
          <ac:chgData name="Hugo Bernier" userId="846ef6cd-3f11-462c-a4be-44fff9f1a751" providerId="ADAL" clId="{D17C5BBD-D33E-4D23-8E25-B310B3326571}" dt="2021-12-21T04:44:58.412" v="95" actId="27803"/>
          <ac:grpSpMkLst>
            <pc:docMk/>
            <pc:sldMk cId="4070501225" sldId="2076136392"/>
            <ac:grpSpMk id="486" creationId="{D6A513CC-82F6-4B8B-931E-F03F82AF3827}"/>
          </ac:grpSpMkLst>
        </pc:grpChg>
        <pc:grpChg chg="mod">
          <ac:chgData name="Hugo Bernier" userId="846ef6cd-3f11-462c-a4be-44fff9f1a751" providerId="ADAL" clId="{D17C5BBD-D33E-4D23-8E25-B310B3326571}" dt="2021-12-21T04:44:58.412" v="95" actId="27803"/>
          <ac:grpSpMkLst>
            <pc:docMk/>
            <pc:sldMk cId="4070501225" sldId="2076136392"/>
            <ac:grpSpMk id="489" creationId="{4808484F-B670-4959-9B04-B82F9F1AFB64}"/>
          </ac:grpSpMkLst>
        </pc:grpChg>
        <pc:grpChg chg="mod">
          <ac:chgData name="Hugo Bernier" userId="846ef6cd-3f11-462c-a4be-44fff9f1a751" providerId="ADAL" clId="{D17C5BBD-D33E-4D23-8E25-B310B3326571}" dt="2021-12-21T04:44:58.412" v="95" actId="27803"/>
          <ac:grpSpMkLst>
            <pc:docMk/>
            <pc:sldMk cId="4070501225" sldId="2076136392"/>
            <ac:grpSpMk id="490" creationId="{7EB9C8C5-8BCF-4F67-A46C-AB78EED84899}"/>
          </ac:grpSpMkLst>
        </pc:grpChg>
        <pc:grpChg chg="mod">
          <ac:chgData name="Hugo Bernier" userId="846ef6cd-3f11-462c-a4be-44fff9f1a751" providerId="ADAL" clId="{D17C5BBD-D33E-4D23-8E25-B310B3326571}" dt="2021-12-21T04:44:58.412" v="95" actId="27803"/>
          <ac:grpSpMkLst>
            <pc:docMk/>
            <pc:sldMk cId="4070501225" sldId="2076136392"/>
            <ac:grpSpMk id="493" creationId="{6BF5535F-9AFB-40AD-A644-AED62F77B9D5}"/>
          </ac:grpSpMkLst>
        </pc:grpChg>
        <pc:grpChg chg="mod">
          <ac:chgData name="Hugo Bernier" userId="846ef6cd-3f11-462c-a4be-44fff9f1a751" providerId="ADAL" clId="{D17C5BBD-D33E-4D23-8E25-B310B3326571}" dt="2021-12-21T04:44:58.412" v="95" actId="27803"/>
          <ac:grpSpMkLst>
            <pc:docMk/>
            <pc:sldMk cId="4070501225" sldId="2076136392"/>
            <ac:grpSpMk id="496" creationId="{68705E0D-822B-4484-90D0-56E84D74A89F}"/>
          </ac:grpSpMkLst>
        </pc:grpChg>
        <pc:grpChg chg="mod">
          <ac:chgData name="Hugo Bernier" userId="846ef6cd-3f11-462c-a4be-44fff9f1a751" providerId="ADAL" clId="{D17C5BBD-D33E-4D23-8E25-B310B3326571}" dt="2021-12-21T04:44:58.412" v="95" actId="27803"/>
          <ac:grpSpMkLst>
            <pc:docMk/>
            <pc:sldMk cId="4070501225" sldId="2076136392"/>
            <ac:grpSpMk id="499" creationId="{FC8B3F8A-6FCC-4AF2-BF55-B9B6D086310D}"/>
          </ac:grpSpMkLst>
        </pc:grpChg>
        <pc:grpChg chg="mod">
          <ac:chgData name="Hugo Bernier" userId="846ef6cd-3f11-462c-a4be-44fff9f1a751" providerId="ADAL" clId="{D17C5BBD-D33E-4D23-8E25-B310B3326571}" dt="2021-12-21T04:44:58.412" v="95" actId="27803"/>
          <ac:grpSpMkLst>
            <pc:docMk/>
            <pc:sldMk cId="4070501225" sldId="2076136392"/>
            <ac:grpSpMk id="500" creationId="{5CA0E3FE-6145-42C2-9C6C-1BA47F3FB273}"/>
          </ac:grpSpMkLst>
        </pc:grpChg>
        <pc:grpChg chg="mod">
          <ac:chgData name="Hugo Bernier" userId="846ef6cd-3f11-462c-a4be-44fff9f1a751" providerId="ADAL" clId="{D17C5BBD-D33E-4D23-8E25-B310B3326571}" dt="2021-12-21T04:44:58.412" v="95" actId="27803"/>
          <ac:grpSpMkLst>
            <pc:docMk/>
            <pc:sldMk cId="4070501225" sldId="2076136392"/>
            <ac:grpSpMk id="503" creationId="{C660B77D-0715-47D3-B6A7-193EC55B0FE7}"/>
          </ac:grpSpMkLst>
        </pc:grpChg>
        <pc:grpChg chg="mod">
          <ac:chgData name="Hugo Bernier" userId="846ef6cd-3f11-462c-a4be-44fff9f1a751" providerId="ADAL" clId="{D17C5BBD-D33E-4D23-8E25-B310B3326571}" dt="2021-12-21T04:44:58.412" v="95" actId="27803"/>
          <ac:grpSpMkLst>
            <pc:docMk/>
            <pc:sldMk cId="4070501225" sldId="2076136392"/>
            <ac:grpSpMk id="506" creationId="{F1C2C3C3-BBA3-4DF9-89B3-5C35C46C20AC}"/>
          </ac:grpSpMkLst>
        </pc:grpChg>
        <pc:grpChg chg="mod">
          <ac:chgData name="Hugo Bernier" userId="846ef6cd-3f11-462c-a4be-44fff9f1a751" providerId="ADAL" clId="{D17C5BBD-D33E-4D23-8E25-B310B3326571}" dt="2021-12-21T04:44:58.412" v="95" actId="27803"/>
          <ac:grpSpMkLst>
            <pc:docMk/>
            <pc:sldMk cId="4070501225" sldId="2076136392"/>
            <ac:grpSpMk id="509" creationId="{CBF3DB03-8807-4E9A-9DD5-142A4EEC1023}"/>
          </ac:grpSpMkLst>
        </pc:grpChg>
        <pc:grpChg chg="mod">
          <ac:chgData name="Hugo Bernier" userId="846ef6cd-3f11-462c-a4be-44fff9f1a751" providerId="ADAL" clId="{D17C5BBD-D33E-4D23-8E25-B310B3326571}" dt="2021-12-21T04:44:58.412" v="95" actId="27803"/>
          <ac:grpSpMkLst>
            <pc:docMk/>
            <pc:sldMk cId="4070501225" sldId="2076136392"/>
            <ac:grpSpMk id="510" creationId="{E426ADF0-BDE0-480A-A697-BB4A6F265FE9}"/>
          </ac:grpSpMkLst>
        </pc:grpChg>
        <pc:grpChg chg="mod">
          <ac:chgData name="Hugo Bernier" userId="846ef6cd-3f11-462c-a4be-44fff9f1a751" providerId="ADAL" clId="{D17C5BBD-D33E-4D23-8E25-B310B3326571}" dt="2021-12-21T04:44:58.412" v="95" actId="27803"/>
          <ac:grpSpMkLst>
            <pc:docMk/>
            <pc:sldMk cId="4070501225" sldId="2076136392"/>
            <ac:grpSpMk id="513" creationId="{0F868951-32BC-45B6-9689-023F45216D83}"/>
          </ac:grpSpMkLst>
        </pc:grpChg>
        <pc:grpChg chg="mod">
          <ac:chgData name="Hugo Bernier" userId="846ef6cd-3f11-462c-a4be-44fff9f1a751" providerId="ADAL" clId="{D17C5BBD-D33E-4D23-8E25-B310B3326571}" dt="2021-12-21T04:44:58.412" v="95" actId="27803"/>
          <ac:grpSpMkLst>
            <pc:docMk/>
            <pc:sldMk cId="4070501225" sldId="2076136392"/>
            <ac:grpSpMk id="516" creationId="{4798E267-29F4-488F-8B85-07D8FCFD2290}"/>
          </ac:grpSpMkLst>
        </pc:grpChg>
        <pc:grpChg chg="mod topLvl">
          <ac:chgData name="Hugo Bernier" userId="846ef6cd-3f11-462c-a4be-44fff9f1a751" providerId="ADAL" clId="{D17C5BBD-D33E-4D23-8E25-B310B3326571}" dt="2021-12-21T04:55:14.322" v="138" actId="14861"/>
          <ac:grpSpMkLst>
            <pc:docMk/>
            <pc:sldMk cId="4070501225" sldId="2076136392"/>
            <ac:grpSpMk id="519" creationId="{9F9FE38F-74FC-453F-A649-99E26B9B57C2}"/>
          </ac:grpSpMkLst>
        </pc:grpChg>
        <pc:grpChg chg="mod">
          <ac:chgData name="Hugo Bernier" userId="846ef6cd-3f11-462c-a4be-44fff9f1a751" providerId="ADAL" clId="{D17C5BBD-D33E-4D23-8E25-B310B3326571}" dt="2021-12-21T04:44:58.412" v="95" actId="27803"/>
          <ac:grpSpMkLst>
            <pc:docMk/>
            <pc:sldMk cId="4070501225" sldId="2076136392"/>
            <ac:grpSpMk id="520" creationId="{47116B19-E3EA-4AE2-BF5D-D0736A48F2E7}"/>
          </ac:grpSpMkLst>
        </pc:grpChg>
        <pc:grpChg chg="mod topLvl">
          <ac:chgData name="Hugo Bernier" userId="846ef6cd-3f11-462c-a4be-44fff9f1a751" providerId="ADAL" clId="{D17C5BBD-D33E-4D23-8E25-B310B3326571}" dt="2021-12-21T04:55:14.322" v="138" actId="14861"/>
          <ac:grpSpMkLst>
            <pc:docMk/>
            <pc:sldMk cId="4070501225" sldId="2076136392"/>
            <ac:grpSpMk id="529" creationId="{56D23730-7C30-4995-943A-E19BB7FB1AC7}"/>
          </ac:grpSpMkLst>
        </pc:grpChg>
        <pc:grpChg chg="mod">
          <ac:chgData name="Hugo Bernier" userId="846ef6cd-3f11-462c-a4be-44fff9f1a751" providerId="ADAL" clId="{D17C5BBD-D33E-4D23-8E25-B310B3326571}" dt="2021-12-21T04:44:58.412" v="95" actId="27803"/>
          <ac:grpSpMkLst>
            <pc:docMk/>
            <pc:sldMk cId="4070501225" sldId="2076136392"/>
            <ac:grpSpMk id="530" creationId="{1C841EEA-12B2-4743-A4DC-A0D0EF840841}"/>
          </ac:grpSpMkLst>
        </pc:grpChg>
        <pc:grpChg chg="mod">
          <ac:chgData name="Hugo Bernier" userId="846ef6cd-3f11-462c-a4be-44fff9f1a751" providerId="ADAL" clId="{D17C5BBD-D33E-4D23-8E25-B310B3326571}" dt="2021-12-21T04:44:58.412" v="95" actId="27803"/>
          <ac:grpSpMkLst>
            <pc:docMk/>
            <pc:sldMk cId="4070501225" sldId="2076136392"/>
            <ac:grpSpMk id="532" creationId="{764860C7-2F70-4D72-8817-13BA38D270B3}"/>
          </ac:grpSpMkLst>
        </pc:grpChg>
        <pc:grpChg chg="mod">
          <ac:chgData name="Hugo Bernier" userId="846ef6cd-3f11-462c-a4be-44fff9f1a751" providerId="ADAL" clId="{D17C5BBD-D33E-4D23-8E25-B310B3326571}" dt="2021-12-21T04:44:58.412" v="95" actId="27803"/>
          <ac:grpSpMkLst>
            <pc:docMk/>
            <pc:sldMk cId="4070501225" sldId="2076136392"/>
            <ac:grpSpMk id="535" creationId="{A6E71E3C-EE80-4711-B5D9-7EDE24BF8986}"/>
          </ac:grpSpMkLst>
        </pc:grpChg>
        <pc:grpChg chg="mod">
          <ac:chgData name="Hugo Bernier" userId="846ef6cd-3f11-462c-a4be-44fff9f1a751" providerId="ADAL" clId="{D17C5BBD-D33E-4D23-8E25-B310B3326571}" dt="2021-12-21T04:44:58.412" v="95" actId="27803"/>
          <ac:grpSpMkLst>
            <pc:docMk/>
            <pc:sldMk cId="4070501225" sldId="2076136392"/>
            <ac:grpSpMk id="538" creationId="{FB7DEAF6-B6C9-49F3-A187-A79BAF2374FA}"/>
          </ac:grpSpMkLst>
        </pc:grpChg>
        <pc:grpChg chg="mod">
          <ac:chgData name="Hugo Bernier" userId="846ef6cd-3f11-462c-a4be-44fff9f1a751" providerId="ADAL" clId="{D17C5BBD-D33E-4D23-8E25-B310B3326571}" dt="2021-12-21T04:44:58.412" v="95" actId="27803"/>
          <ac:grpSpMkLst>
            <pc:docMk/>
            <pc:sldMk cId="4070501225" sldId="2076136392"/>
            <ac:grpSpMk id="540" creationId="{E2A7B1F0-840C-4632-9E36-8F2189D6664B}"/>
          </ac:grpSpMkLst>
        </pc:grpChg>
        <pc:grpChg chg="mod">
          <ac:chgData name="Hugo Bernier" userId="846ef6cd-3f11-462c-a4be-44fff9f1a751" providerId="ADAL" clId="{D17C5BBD-D33E-4D23-8E25-B310B3326571}" dt="2021-12-21T04:44:58.412" v="95" actId="27803"/>
          <ac:grpSpMkLst>
            <pc:docMk/>
            <pc:sldMk cId="4070501225" sldId="2076136392"/>
            <ac:grpSpMk id="543" creationId="{340784BC-16D1-4C5A-95BC-EDC19DBD7396}"/>
          </ac:grpSpMkLst>
        </pc:grpChg>
        <pc:grpChg chg="mod">
          <ac:chgData name="Hugo Bernier" userId="846ef6cd-3f11-462c-a4be-44fff9f1a751" providerId="ADAL" clId="{D17C5BBD-D33E-4D23-8E25-B310B3326571}" dt="2021-12-21T04:44:58.412" v="95" actId="27803"/>
          <ac:grpSpMkLst>
            <pc:docMk/>
            <pc:sldMk cId="4070501225" sldId="2076136392"/>
            <ac:grpSpMk id="546" creationId="{1854C678-8447-460B-BBE7-4D95663AD19B}"/>
          </ac:grpSpMkLst>
        </pc:grpChg>
        <pc:grpChg chg="mod">
          <ac:chgData name="Hugo Bernier" userId="846ef6cd-3f11-462c-a4be-44fff9f1a751" providerId="ADAL" clId="{D17C5BBD-D33E-4D23-8E25-B310B3326571}" dt="2021-12-21T04:44:58.412" v="95" actId="27803"/>
          <ac:grpSpMkLst>
            <pc:docMk/>
            <pc:sldMk cId="4070501225" sldId="2076136392"/>
            <ac:grpSpMk id="548" creationId="{035D71AE-B166-4312-AD6F-7462E704B814}"/>
          </ac:grpSpMkLst>
        </pc:grpChg>
        <pc:grpChg chg="mod">
          <ac:chgData name="Hugo Bernier" userId="846ef6cd-3f11-462c-a4be-44fff9f1a751" providerId="ADAL" clId="{D17C5BBD-D33E-4D23-8E25-B310B3326571}" dt="2021-12-21T04:44:58.412" v="95" actId="27803"/>
          <ac:grpSpMkLst>
            <pc:docMk/>
            <pc:sldMk cId="4070501225" sldId="2076136392"/>
            <ac:grpSpMk id="551" creationId="{73923BB1-A36B-4B95-A3BB-515F6E18A057}"/>
          </ac:grpSpMkLst>
        </pc:grpChg>
        <pc:grpChg chg="mod">
          <ac:chgData name="Hugo Bernier" userId="846ef6cd-3f11-462c-a4be-44fff9f1a751" providerId="ADAL" clId="{D17C5BBD-D33E-4D23-8E25-B310B3326571}" dt="2021-12-21T04:44:58.412" v="95" actId="27803"/>
          <ac:grpSpMkLst>
            <pc:docMk/>
            <pc:sldMk cId="4070501225" sldId="2076136392"/>
            <ac:grpSpMk id="554" creationId="{24B9C6BE-0675-4A79-8611-11F2A045A681}"/>
          </ac:grpSpMkLst>
        </pc:grpChg>
        <pc:grpChg chg="mod">
          <ac:chgData name="Hugo Bernier" userId="846ef6cd-3f11-462c-a4be-44fff9f1a751" providerId="ADAL" clId="{D17C5BBD-D33E-4D23-8E25-B310B3326571}" dt="2021-12-21T04:44:58.412" v="95" actId="27803"/>
          <ac:grpSpMkLst>
            <pc:docMk/>
            <pc:sldMk cId="4070501225" sldId="2076136392"/>
            <ac:grpSpMk id="556" creationId="{57091B29-FFB7-443E-8351-CD24782FB037}"/>
          </ac:grpSpMkLst>
        </pc:grpChg>
        <pc:grpChg chg="mod">
          <ac:chgData name="Hugo Bernier" userId="846ef6cd-3f11-462c-a4be-44fff9f1a751" providerId="ADAL" clId="{D17C5BBD-D33E-4D23-8E25-B310B3326571}" dt="2021-12-21T04:44:58.412" v="95" actId="27803"/>
          <ac:grpSpMkLst>
            <pc:docMk/>
            <pc:sldMk cId="4070501225" sldId="2076136392"/>
            <ac:grpSpMk id="559" creationId="{71FF807F-03FA-42EA-AA1A-3D75971343F8}"/>
          </ac:grpSpMkLst>
        </pc:grpChg>
        <pc:grpChg chg="mod">
          <ac:chgData name="Hugo Bernier" userId="846ef6cd-3f11-462c-a4be-44fff9f1a751" providerId="ADAL" clId="{D17C5BBD-D33E-4D23-8E25-B310B3326571}" dt="2021-12-21T04:44:58.412" v="95" actId="27803"/>
          <ac:grpSpMkLst>
            <pc:docMk/>
            <pc:sldMk cId="4070501225" sldId="2076136392"/>
            <ac:grpSpMk id="562" creationId="{56346FD7-78BD-4B3F-B2E7-CE331B8A6962}"/>
          </ac:grpSpMkLst>
        </pc:grpChg>
        <pc:grpChg chg="mod">
          <ac:chgData name="Hugo Bernier" userId="846ef6cd-3f11-462c-a4be-44fff9f1a751" providerId="ADAL" clId="{D17C5BBD-D33E-4D23-8E25-B310B3326571}" dt="2021-12-21T04:44:58.412" v="95" actId="27803"/>
          <ac:grpSpMkLst>
            <pc:docMk/>
            <pc:sldMk cId="4070501225" sldId="2076136392"/>
            <ac:grpSpMk id="564" creationId="{3A852567-6F13-4376-A4FB-C0234CE7120E}"/>
          </ac:grpSpMkLst>
        </pc:grpChg>
        <pc:grpChg chg="mod">
          <ac:chgData name="Hugo Bernier" userId="846ef6cd-3f11-462c-a4be-44fff9f1a751" providerId="ADAL" clId="{D17C5BBD-D33E-4D23-8E25-B310B3326571}" dt="2021-12-21T04:44:58.412" v="95" actId="27803"/>
          <ac:grpSpMkLst>
            <pc:docMk/>
            <pc:sldMk cId="4070501225" sldId="2076136392"/>
            <ac:grpSpMk id="567" creationId="{4E6154D3-6782-4219-A37D-5B171936F9CF}"/>
          </ac:grpSpMkLst>
        </pc:grpChg>
        <pc:grpChg chg="mod">
          <ac:chgData name="Hugo Bernier" userId="846ef6cd-3f11-462c-a4be-44fff9f1a751" providerId="ADAL" clId="{D17C5BBD-D33E-4D23-8E25-B310B3326571}" dt="2021-12-21T04:44:58.412" v="95" actId="27803"/>
          <ac:grpSpMkLst>
            <pc:docMk/>
            <pc:sldMk cId="4070501225" sldId="2076136392"/>
            <ac:grpSpMk id="570" creationId="{40EC5340-F863-4A6A-8679-C73160152399}"/>
          </ac:grpSpMkLst>
        </pc:grpChg>
        <pc:grpChg chg="mod">
          <ac:chgData name="Hugo Bernier" userId="846ef6cd-3f11-462c-a4be-44fff9f1a751" providerId="ADAL" clId="{D17C5BBD-D33E-4D23-8E25-B310B3326571}" dt="2021-12-21T04:44:58.412" v="95" actId="27803"/>
          <ac:grpSpMkLst>
            <pc:docMk/>
            <pc:sldMk cId="4070501225" sldId="2076136392"/>
            <ac:grpSpMk id="572" creationId="{7A20B71E-EAB0-45DF-B646-300FBC25D115}"/>
          </ac:grpSpMkLst>
        </pc:grpChg>
        <pc:grpChg chg="mod">
          <ac:chgData name="Hugo Bernier" userId="846ef6cd-3f11-462c-a4be-44fff9f1a751" providerId="ADAL" clId="{D17C5BBD-D33E-4D23-8E25-B310B3326571}" dt="2021-12-21T04:44:58.412" v="95" actId="27803"/>
          <ac:grpSpMkLst>
            <pc:docMk/>
            <pc:sldMk cId="4070501225" sldId="2076136392"/>
            <ac:grpSpMk id="575" creationId="{B7F0E49D-C85C-4215-8E66-8B46EC80BFFE}"/>
          </ac:grpSpMkLst>
        </pc:grpChg>
        <pc:grpChg chg="mod topLvl">
          <ac:chgData name="Hugo Bernier" userId="846ef6cd-3f11-462c-a4be-44fff9f1a751" providerId="ADAL" clId="{D17C5BBD-D33E-4D23-8E25-B310B3326571}" dt="2021-12-21T04:55:14.322" v="138" actId="14861"/>
          <ac:grpSpMkLst>
            <pc:docMk/>
            <pc:sldMk cId="4070501225" sldId="2076136392"/>
            <ac:grpSpMk id="581" creationId="{6BD65436-B5FE-4C94-94AB-3BC0E1DD2A88}"/>
          </ac:grpSpMkLst>
        </pc:grpChg>
        <pc:grpChg chg="mod topLvl">
          <ac:chgData name="Hugo Bernier" userId="846ef6cd-3f11-462c-a4be-44fff9f1a751" providerId="ADAL" clId="{D17C5BBD-D33E-4D23-8E25-B310B3326571}" dt="2021-12-21T04:55:14.322" v="138" actId="14861"/>
          <ac:grpSpMkLst>
            <pc:docMk/>
            <pc:sldMk cId="4070501225" sldId="2076136392"/>
            <ac:grpSpMk id="589" creationId="{670AAEFB-E2C4-4156-B694-5038F6A075BA}"/>
          </ac:grpSpMkLst>
        </pc:grpChg>
        <pc:grpChg chg="mod">
          <ac:chgData name="Hugo Bernier" userId="846ef6cd-3f11-462c-a4be-44fff9f1a751" providerId="ADAL" clId="{D17C5BBD-D33E-4D23-8E25-B310B3326571}" dt="2021-12-21T04:44:58.412" v="95" actId="27803"/>
          <ac:grpSpMkLst>
            <pc:docMk/>
            <pc:sldMk cId="4070501225" sldId="2076136392"/>
            <ac:grpSpMk id="592" creationId="{981CBDD4-04B3-40FB-B2D0-28813705E54A}"/>
          </ac:grpSpMkLst>
        </pc:grpChg>
        <pc:grpChg chg="mod">
          <ac:chgData name="Hugo Bernier" userId="846ef6cd-3f11-462c-a4be-44fff9f1a751" providerId="ADAL" clId="{D17C5BBD-D33E-4D23-8E25-B310B3326571}" dt="2021-12-21T04:44:58.412" v="95" actId="27803"/>
          <ac:grpSpMkLst>
            <pc:docMk/>
            <pc:sldMk cId="4070501225" sldId="2076136392"/>
            <ac:grpSpMk id="593" creationId="{C53FBB66-68D8-44E6-99DD-B031DD910BD7}"/>
          </ac:grpSpMkLst>
        </pc:grpChg>
        <pc:grpChg chg="mod">
          <ac:chgData name="Hugo Bernier" userId="846ef6cd-3f11-462c-a4be-44fff9f1a751" providerId="ADAL" clId="{D17C5BBD-D33E-4D23-8E25-B310B3326571}" dt="2021-12-21T04:44:58.412" v="95" actId="27803"/>
          <ac:grpSpMkLst>
            <pc:docMk/>
            <pc:sldMk cId="4070501225" sldId="2076136392"/>
            <ac:grpSpMk id="596" creationId="{D84509DF-6730-4202-8258-C70F74A3AA44}"/>
          </ac:grpSpMkLst>
        </pc:grpChg>
        <pc:grpChg chg="mod">
          <ac:chgData name="Hugo Bernier" userId="846ef6cd-3f11-462c-a4be-44fff9f1a751" providerId="ADAL" clId="{D17C5BBD-D33E-4D23-8E25-B310B3326571}" dt="2021-12-21T04:44:58.412" v="95" actId="27803"/>
          <ac:grpSpMkLst>
            <pc:docMk/>
            <pc:sldMk cId="4070501225" sldId="2076136392"/>
            <ac:grpSpMk id="601" creationId="{8F9CAE7E-8913-4EB5-84B2-5E073C511D61}"/>
          </ac:grpSpMkLst>
        </pc:grpChg>
        <pc:grpChg chg="mod">
          <ac:chgData name="Hugo Bernier" userId="846ef6cd-3f11-462c-a4be-44fff9f1a751" providerId="ADAL" clId="{D17C5BBD-D33E-4D23-8E25-B310B3326571}" dt="2021-12-21T04:44:58.412" v="95" actId="27803"/>
          <ac:grpSpMkLst>
            <pc:docMk/>
            <pc:sldMk cId="4070501225" sldId="2076136392"/>
            <ac:grpSpMk id="602" creationId="{5B670A59-B073-48AA-B458-273955DD9C53}"/>
          </ac:grpSpMkLst>
        </pc:grpChg>
        <pc:grpChg chg="mod">
          <ac:chgData name="Hugo Bernier" userId="846ef6cd-3f11-462c-a4be-44fff9f1a751" providerId="ADAL" clId="{D17C5BBD-D33E-4D23-8E25-B310B3326571}" dt="2021-12-21T04:44:58.412" v="95" actId="27803"/>
          <ac:grpSpMkLst>
            <pc:docMk/>
            <pc:sldMk cId="4070501225" sldId="2076136392"/>
            <ac:grpSpMk id="605" creationId="{3096E0BB-CC5A-4F6A-B2E3-8394E47120C3}"/>
          </ac:grpSpMkLst>
        </pc:grpChg>
        <pc:grpChg chg="mod">
          <ac:chgData name="Hugo Bernier" userId="846ef6cd-3f11-462c-a4be-44fff9f1a751" providerId="ADAL" clId="{D17C5BBD-D33E-4D23-8E25-B310B3326571}" dt="2021-12-21T04:44:58.412" v="95" actId="27803"/>
          <ac:grpSpMkLst>
            <pc:docMk/>
            <pc:sldMk cId="4070501225" sldId="2076136392"/>
            <ac:grpSpMk id="616" creationId="{20F872EF-6459-4C76-96FB-5B19A23BCC84}"/>
          </ac:grpSpMkLst>
        </pc:grpChg>
        <pc:grpChg chg="mod">
          <ac:chgData name="Hugo Bernier" userId="846ef6cd-3f11-462c-a4be-44fff9f1a751" providerId="ADAL" clId="{D17C5BBD-D33E-4D23-8E25-B310B3326571}" dt="2021-12-21T04:44:58.412" v="95" actId="27803"/>
          <ac:grpSpMkLst>
            <pc:docMk/>
            <pc:sldMk cId="4070501225" sldId="2076136392"/>
            <ac:grpSpMk id="617" creationId="{F8C84FAB-8255-4B1B-A7A3-EEF46506F4E7}"/>
          </ac:grpSpMkLst>
        </pc:grpChg>
        <pc:grpChg chg="mod">
          <ac:chgData name="Hugo Bernier" userId="846ef6cd-3f11-462c-a4be-44fff9f1a751" providerId="ADAL" clId="{D17C5BBD-D33E-4D23-8E25-B310B3326571}" dt="2021-12-21T04:44:58.412" v="95" actId="27803"/>
          <ac:grpSpMkLst>
            <pc:docMk/>
            <pc:sldMk cId="4070501225" sldId="2076136392"/>
            <ac:grpSpMk id="620" creationId="{E9C1C71B-49E0-4D7F-A765-D0F8EC3B91FB}"/>
          </ac:grpSpMkLst>
        </pc:grpChg>
        <pc:grpChg chg="mod">
          <ac:chgData name="Hugo Bernier" userId="846ef6cd-3f11-462c-a4be-44fff9f1a751" providerId="ADAL" clId="{D17C5BBD-D33E-4D23-8E25-B310B3326571}" dt="2021-12-21T04:44:58.412" v="95" actId="27803"/>
          <ac:grpSpMkLst>
            <pc:docMk/>
            <pc:sldMk cId="4070501225" sldId="2076136392"/>
            <ac:grpSpMk id="625" creationId="{0A3CBD3A-4352-49B2-999F-45A624DD705F}"/>
          </ac:grpSpMkLst>
        </pc:grpChg>
        <pc:grpChg chg="mod">
          <ac:chgData name="Hugo Bernier" userId="846ef6cd-3f11-462c-a4be-44fff9f1a751" providerId="ADAL" clId="{D17C5BBD-D33E-4D23-8E25-B310B3326571}" dt="2021-12-21T04:44:58.412" v="95" actId="27803"/>
          <ac:grpSpMkLst>
            <pc:docMk/>
            <pc:sldMk cId="4070501225" sldId="2076136392"/>
            <ac:grpSpMk id="626" creationId="{2EDA15B9-D93B-44F4-87C0-BD531BDF0B54}"/>
          </ac:grpSpMkLst>
        </pc:grpChg>
        <pc:grpChg chg="mod">
          <ac:chgData name="Hugo Bernier" userId="846ef6cd-3f11-462c-a4be-44fff9f1a751" providerId="ADAL" clId="{D17C5BBD-D33E-4D23-8E25-B310B3326571}" dt="2021-12-21T04:44:58.412" v="95" actId="27803"/>
          <ac:grpSpMkLst>
            <pc:docMk/>
            <pc:sldMk cId="4070501225" sldId="2076136392"/>
            <ac:grpSpMk id="629" creationId="{871D3A24-2FE9-4636-AF46-6A19BB7B8F4F}"/>
          </ac:grpSpMkLst>
        </pc:grpChg>
        <pc:grpChg chg="mod">
          <ac:chgData name="Hugo Bernier" userId="846ef6cd-3f11-462c-a4be-44fff9f1a751" providerId="ADAL" clId="{D17C5BBD-D33E-4D23-8E25-B310B3326571}" dt="2021-12-21T04:44:58.412" v="95" actId="27803"/>
          <ac:grpSpMkLst>
            <pc:docMk/>
            <pc:sldMk cId="4070501225" sldId="2076136392"/>
            <ac:grpSpMk id="634" creationId="{818E136F-A5C5-4ABF-81B2-752FFA65E819}"/>
          </ac:grpSpMkLst>
        </pc:grpChg>
        <pc:grpChg chg="mod">
          <ac:chgData name="Hugo Bernier" userId="846ef6cd-3f11-462c-a4be-44fff9f1a751" providerId="ADAL" clId="{D17C5BBD-D33E-4D23-8E25-B310B3326571}" dt="2021-12-21T04:44:58.412" v="95" actId="27803"/>
          <ac:grpSpMkLst>
            <pc:docMk/>
            <pc:sldMk cId="4070501225" sldId="2076136392"/>
            <ac:grpSpMk id="635" creationId="{C03C3547-354C-46B9-8D15-AFFB34D491B8}"/>
          </ac:grpSpMkLst>
        </pc:grpChg>
        <pc:grpChg chg="mod">
          <ac:chgData name="Hugo Bernier" userId="846ef6cd-3f11-462c-a4be-44fff9f1a751" providerId="ADAL" clId="{D17C5BBD-D33E-4D23-8E25-B310B3326571}" dt="2021-12-21T04:44:58.412" v="95" actId="27803"/>
          <ac:grpSpMkLst>
            <pc:docMk/>
            <pc:sldMk cId="4070501225" sldId="2076136392"/>
            <ac:grpSpMk id="638" creationId="{FB0BF29A-76FD-40C0-9563-662BC0BFCF1B}"/>
          </ac:grpSpMkLst>
        </pc:grpChg>
        <pc:grpChg chg="mod">
          <ac:chgData name="Hugo Bernier" userId="846ef6cd-3f11-462c-a4be-44fff9f1a751" providerId="ADAL" clId="{D17C5BBD-D33E-4D23-8E25-B310B3326571}" dt="2021-12-21T04:44:58.412" v="95" actId="27803"/>
          <ac:grpSpMkLst>
            <pc:docMk/>
            <pc:sldMk cId="4070501225" sldId="2076136392"/>
            <ac:grpSpMk id="643" creationId="{378D97DD-670F-4D92-A2EE-F96DC566CFF0}"/>
          </ac:grpSpMkLst>
        </pc:grpChg>
        <pc:grpChg chg="mod">
          <ac:chgData name="Hugo Bernier" userId="846ef6cd-3f11-462c-a4be-44fff9f1a751" providerId="ADAL" clId="{D17C5BBD-D33E-4D23-8E25-B310B3326571}" dt="2021-12-21T04:44:58.412" v="95" actId="27803"/>
          <ac:grpSpMkLst>
            <pc:docMk/>
            <pc:sldMk cId="4070501225" sldId="2076136392"/>
            <ac:grpSpMk id="644" creationId="{2E293340-8E6C-41D3-94BE-C2C2A9A62D71}"/>
          </ac:grpSpMkLst>
        </pc:grpChg>
        <pc:grpChg chg="mod">
          <ac:chgData name="Hugo Bernier" userId="846ef6cd-3f11-462c-a4be-44fff9f1a751" providerId="ADAL" clId="{D17C5BBD-D33E-4D23-8E25-B310B3326571}" dt="2021-12-21T04:44:58.412" v="95" actId="27803"/>
          <ac:grpSpMkLst>
            <pc:docMk/>
            <pc:sldMk cId="4070501225" sldId="2076136392"/>
            <ac:grpSpMk id="647" creationId="{73F7ABE9-72DC-48BC-A479-893CAA3B5D91}"/>
          </ac:grpSpMkLst>
        </pc:grpChg>
        <pc:grpChg chg="add del mod">
          <ac:chgData name="Hugo Bernier" userId="846ef6cd-3f11-462c-a4be-44fff9f1a751" providerId="ADAL" clId="{D17C5BBD-D33E-4D23-8E25-B310B3326571}" dt="2021-12-21T04:46:16.845" v="101" actId="165"/>
          <ac:grpSpMkLst>
            <pc:docMk/>
            <pc:sldMk cId="4070501225" sldId="2076136392"/>
            <ac:grpSpMk id="652" creationId="{B5A94DB7-29CE-476D-BF7C-491CA8149C0A}"/>
          </ac:grpSpMkLst>
        </pc:grpChg>
        <pc:grpChg chg="add mod">
          <ac:chgData name="Hugo Bernier" userId="846ef6cd-3f11-462c-a4be-44fff9f1a751" providerId="ADAL" clId="{D17C5BBD-D33E-4D23-8E25-B310B3326571}" dt="2021-12-21T04:53:14.836" v="131" actId="571"/>
          <ac:grpSpMkLst>
            <pc:docMk/>
            <pc:sldMk cId="4070501225" sldId="2076136392"/>
            <ac:grpSpMk id="653" creationId="{6A70965C-4BEF-4594-8252-F0A1F4F2391E}"/>
          </ac:grpSpMkLst>
        </pc:grpChg>
        <pc:grpChg chg="mod">
          <ac:chgData name="Hugo Bernier" userId="846ef6cd-3f11-462c-a4be-44fff9f1a751" providerId="ADAL" clId="{D17C5BBD-D33E-4D23-8E25-B310B3326571}" dt="2021-12-21T04:53:14.836" v="131" actId="571"/>
          <ac:grpSpMkLst>
            <pc:docMk/>
            <pc:sldMk cId="4070501225" sldId="2076136392"/>
            <ac:grpSpMk id="654" creationId="{14DCCB37-6517-46E2-8730-F42FC4857C9B}"/>
          </ac:grpSpMkLst>
        </pc:grpChg>
        <pc:grpChg chg="mod">
          <ac:chgData name="Hugo Bernier" userId="846ef6cd-3f11-462c-a4be-44fff9f1a751" providerId="ADAL" clId="{D17C5BBD-D33E-4D23-8E25-B310B3326571}" dt="2021-12-21T04:53:14.836" v="131" actId="571"/>
          <ac:grpSpMkLst>
            <pc:docMk/>
            <pc:sldMk cId="4070501225" sldId="2076136392"/>
            <ac:grpSpMk id="655" creationId="{B869614F-2A00-4CB4-A7D1-7789C9F8CD74}"/>
          </ac:grpSpMkLst>
        </pc:grpChg>
        <pc:grpChg chg="mod">
          <ac:chgData name="Hugo Bernier" userId="846ef6cd-3f11-462c-a4be-44fff9f1a751" providerId="ADAL" clId="{D17C5BBD-D33E-4D23-8E25-B310B3326571}" dt="2021-12-21T04:53:14.836" v="131" actId="571"/>
          <ac:grpSpMkLst>
            <pc:docMk/>
            <pc:sldMk cId="4070501225" sldId="2076136392"/>
            <ac:grpSpMk id="656" creationId="{B87C71E4-B805-435A-80E3-C824ED471E2E}"/>
          </ac:grpSpMkLst>
        </pc:grpChg>
        <pc:grpChg chg="mod">
          <ac:chgData name="Hugo Bernier" userId="846ef6cd-3f11-462c-a4be-44fff9f1a751" providerId="ADAL" clId="{D17C5BBD-D33E-4D23-8E25-B310B3326571}" dt="2021-12-21T04:53:14.836" v="131" actId="571"/>
          <ac:grpSpMkLst>
            <pc:docMk/>
            <pc:sldMk cId="4070501225" sldId="2076136392"/>
            <ac:grpSpMk id="657" creationId="{3D800E93-A246-4AA7-8C05-31438FB3A79C}"/>
          </ac:grpSpMkLst>
        </pc:grpChg>
        <pc:grpChg chg="mod">
          <ac:chgData name="Hugo Bernier" userId="846ef6cd-3f11-462c-a4be-44fff9f1a751" providerId="ADAL" clId="{D17C5BBD-D33E-4D23-8E25-B310B3326571}" dt="2021-12-21T04:53:14.836" v="131" actId="571"/>
          <ac:grpSpMkLst>
            <pc:docMk/>
            <pc:sldMk cId="4070501225" sldId="2076136392"/>
            <ac:grpSpMk id="658" creationId="{F3F12856-8584-4865-A2B5-8B6D51A80728}"/>
          </ac:grpSpMkLst>
        </pc:grpChg>
        <pc:grpChg chg="mod">
          <ac:chgData name="Hugo Bernier" userId="846ef6cd-3f11-462c-a4be-44fff9f1a751" providerId="ADAL" clId="{D17C5BBD-D33E-4D23-8E25-B310B3326571}" dt="2021-12-21T04:53:14.836" v="131" actId="571"/>
          <ac:grpSpMkLst>
            <pc:docMk/>
            <pc:sldMk cId="4070501225" sldId="2076136392"/>
            <ac:grpSpMk id="659" creationId="{934C87FE-1E0E-4F26-A296-813796D78E10}"/>
          </ac:grpSpMkLst>
        </pc:grpChg>
        <pc:grpChg chg="add mod">
          <ac:chgData name="Hugo Bernier" userId="846ef6cd-3f11-462c-a4be-44fff9f1a751" providerId="ADAL" clId="{D17C5BBD-D33E-4D23-8E25-B310B3326571}" dt="2021-12-21T04:53:14.836" v="131" actId="571"/>
          <ac:grpSpMkLst>
            <pc:docMk/>
            <pc:sldMk cId="4070501225" sldId="2076136392"/>
            <ac:grpSpMk id="685" creationId="{6456BF22-F8B8-4425-A7A6-239A925C7356}"/>
          </ac:grpSpMkLst>
        </pc:grpChg>
        <pc:grpChg chg="mod">
          <ac:chgData name="Hugo Bernier" userId="846ef6cd-3f11-462c-a4be-44fff9f1a751" providerId="ADAL" clId="{D17C5BBD-D33E-4D23-8E25-B310B3326571}" dt="2021-12-21T04:53:14.836" v="131" actId="571"/>
          <ac:grpSpMkLst>
            <pc:docMk/>
            <pc:sldMk cId="4070501225" sldId="2076136392"/>
            <ac:grpSpMk id="686" creationId="{0ED1934D-FECF-40DA-85EA-6162E1144AE4}"/>
          </ac:grpSpMkLst>
        </pc:grpChg>
        <pc:grpChg chg="mod">
          <ac:chgData name="Hugo Bernier" userId="846ef6cd-3f11-462c-a4be-44fff9f1a751" providerId="ADAL" clId="{D17C5BBD-D33E-4D23-8E25-B310B3326571}" dt="2021-12-21T04:53:14.836" v="131" actId="571"/>
          <ac:grpSpMkLst>
            <pc:docMk/>
            <pc:sldMk cId="4070501225" sldId="2076136392"/>
            <ac:grpSpMk id="687" creationId="{B844FC97-9EA3-41ED-83B9-901AE5535A3C}"/>
          </ac:grpSpMkLst>
        </pc:grpChg>
        <pc:grpChg chg="mod">
          <ac:chgData name="Hugo Bernier" userId="846ef6cd-3f11-462c-a4be-44fff9f1a751" providerId="ADAL" clId="{D17C5BBD-D33E-4D23-8E25-B310B3326571}" dt="2021-12-21T04:53:14.836" v="131" actId="571"/>
          <ac:grpSpMkLst>
            <pc:docMk/>
            <pc:sldMk cId="4070501225" sldId="2076136392"/>
            <ac:grpSpMk id="688" creationId="{FF97860B-EC48-4E98-BA11-B8B356A8CB31}"/>
          </ac:grpSpMkLst>
        </pc:grpChg>
        <pc:grpChg chg="mod">
          <ac:chgData name="Hugo Bernier" userId="846ef6cd-3f11-462c-a4be-44fff9f1a751" providerId="ADAL" clId="{D17C5BBD-D33E-4D23-8E25-B310B3326571}" dt="2021-12-21T04:53:14.836" v="131" actId="571"/>
          <ac:grpSpMkLst>
            <pc:docMk/>
            <pc:sldMk cId="4070501225" sldId="2076136392"/>
            <ac:grpSpMk id="689" creationId="{AA31C931-480F-4FED-A5C6-BD29ACB96ACB}"/>
          </ac:grpSpMkLst>
        </pc:grpChg>
        <pc:grpChg chg="mod">
          <ac:chgData name="Hugo Bernier" userId="846ef6cd-3f11-462c-a4be-44fff9f1a751" providerId="ADAL" clId="{D17C5BBD-D33E-4D23-8E25-B310B3326571}" dt="2021-12-21T04:53:14.836" v="131" actId="571"/>
          <ac:grpSpMkLst>
            <pc:docMk/>
            <pc:sldMk cId="4070501225" sldId="2076136392"/>
            <ac:grpSpMk id="690" creationId="{075BEEFB-5975-40D5-AF43-22E780C6CA00}"/>
          </ac:grpSpMkLst>
        </pc:grpChg>
        <pc:grpChg chg="mod">
          <ac:chgData name="Hugo Bernier" userId="846ef6cd-3f11-462c-a4be-44fff9f1a751" providerId="ADAL" clId="{D17C5BBD-D33E-4D23-8E25-B310B3326571}" dt="2021-12-21T04:53:14.836" v="131" actId="571"/>
          <ac:grpSpMkLst>
            <pc:docMk/>
            <pc:sldMk cId="4070501225" sldId="2076136392"/>
            <ac:grpSpMk id="691" creationId="{D0B28A79-435E-451C-B7FB-95B560D8CF30}"/>
          </ac:grpSpMkLst>
        </pc:grpChg>
        <pc:grpChg chg="mod">
          <ac:chgData name="Hugo Bernier" userId="846ef6cd-3f11-462c-a4be-44fff9f1a751" providerId="ADAL" clId="{D17C5BBD-D33E-4D23-8E25-B310B3326571}" dt="2021-12-21T04:53:14.836" v="131" actId="571"/>
          <ac:grpSpMkLst>
            <pc:docMk/>
            <pc:sldMk cId="4070501225" sldId="2076136392"/>
            <ac:grpSpMk id="692" creationId="{59D510C9-6B38-4212-8F36-B836E926BDBC}"/>
          </ac:grpSpMkLst>
        </pc:grpChg>
        <pc:grpChg chg="mod">
          <ac:chgData name="Hugo Bernier" userId="846ef6cd-3f11-462c-a4be-44fff9f1a751" providerId="ADAL" clId="{D17C5BBD-D33E-4D23-8E25-B310B3326571}" dt="2021-12-21T04:53:14.836" v="131" actId="571"/>
          <ac:grpSpMkLst>
            <pc:docMk/>
            <pc:sldMk cId="4070501225" sldId="2076136392"/>
            <ac:grpSpMk id="693" creationId="{A2A3E87C-D132-426C-B429-E0BD500B7E71}"/>
          </ac:grpSpMkLst>
        </pc:grpChg>
        <pc:grpChg chg="mod">
          <ac:chgData name="Hugo Bernier" userId="846ef6cd-3f11-462c-a4be-44fff9f1a751" providerId="ADAL" clId="{D17C5BBD-D33E-4D23-8E25-B310B3326571}" dt="2021-12-21T04:53:14.836" v="131" actId="571"/>
          <ac:grpSpMkLst>
            <pc:docMk/>
            <pc:sldMk cId="4070501225" sldId="2076136392"/>
            <ac:grpSpMk id="694" creationId="{7702B64F-B045-4BDC-A031-16F302B90362}"/>
          </ac:grpSpMkLst>
        </pc:grpChg>
        <pc:grpChg chg="mod">
          <ac:chgData name="Hugo Bernier" userId="846ef6cd-3f11-462c-a4be-44fff9f1a751" providerId="ADAL" clId="{D17C5BBD-D33E-4D23-8E25-B310B3326571}" dt="2021-12-21T04:53:14.836" v="131" actId="571"/>
          <ac:grpSpMkLst>
            <pc:docMk/>
            <pc:sldMk cId="4070501225" sldId="2076136392"/>
            <ac:grpSpMk id="695" creationId="{63C94D9E-1905-463B-8092-D21B0D17785F}"/>
          </ac:grpSpMkLst>
        </pc:grpChg>
        <pc:grpChg chg="mod">
          <ac:chgData name="Hugo Bernier" userId="846ef6cd-3f11-462c-a4be-44fff9f1a751" providerId="ADAL" clId="{D17C5BBD-D33E-4D23-8E25-B310B3326571}" dt="2021-12-21T04:53:14.836" v="131" actId="571"/>
          <ac:grpSpMkLst>
            <pc:docMk/>
            <pc:sldMk cId="4070501225" sldId="2076136392"/>
            <ac:grpSpMk id="696" creationId="{4D247B2B-50BE-4E3C-A6C0-E70FAD6D2109}"/>
          </ac:grpSpMkLst>
        </pc:grpChg>
        <pc:grpChg chg="mod">
          <ac:chgData name="Hugo Bernier" userId="846ef6cd-3f11-462c-a4be-44fff9f1a751" providerId="ADAL" clId="{D17C5BBD-D33E-4D23-8E25-B310B3326571}" dt="2021-12-21T04:53:14.836" v="131" actId="571"/>
          <ac:grpSpMkLst>
            <pc:docMk/>
            <pc:sldMk cId="4070501225" sldId="2076136392"/>
            <ac:grpSpMk id="697" creationId="{B7ACC0A1-3FE3-4E2F-B85C-022AA0F6CB2F}"/>
          </ac:grpSpMkLst>
        </pc:grpChg>
        <pc:grpChg chg="add mod">
          <ac:chgData name="Hugo Bernier" userId="846ef6cd-3f11-462c-a4be-44fff9f1a751" providerId="ADAL" clId="{D17C5BBD-D33E-4D23-8E25-B310B3326571}" dt="2021-12-21T04:53:14.836" v="131" actId="571"/>
          <ac:grpSpMkLst>
            <pc:docMk/>
            <pc:sldMk cId="4070501225" sldId="2076136392"/>
            <ac:grpSpMk id="735" creationId="{66BEC1E2-5005-486B-AC38-840A265A07C1}"/>
          </ac:grpSpMkLst>
        </pc:grpChg>
        <pc:grpChg chg="mod">
          <ac:chgData name="Hugo Bernier" userId="846ef6cd-3f11-462c-a4be-44fff9f1a751" providerId="ADAL" clId="{D17C5BBD-D33E-4D23-8E25-B310B3326571}" dt="2021-12-21T04:53:14.836" v="131" actId="571"/>
          <ac:grpSpMkLst>
            <pc:docMk/>
            <pc:sldMk cId="4070501225" sldId="2076136392"/>
            <ac:grpSpMk id="736" creationId="{27055939-C97B-4FD5-B4B5-386973219544}"/>
          </ac:grpSpMkLst>
        </pc:grpChg>
        <pc:grpChg chg="mod">
          <ac:chgData name="Hugo Bernier" userId="846ef6cd-3f11-462c-a4be-44fff9f1a751" providerId="ADAL" clId="{D17C5BBD-D33E-4D23-8E25-B310B3326571}" dt="2021-12-21T04:53:14.836" v="131" actId="571"/>
          <ac:grpSpMkLst>
            <pc:docMk/>
            <pc:sldMk cId="4070501225" sldId="2076136392"/>
            <ac:grpSpMk id="737" creationId="{65587651-0A55-44B0-B7C7-E7D0259528DC}"/>
          </ac:grpSpMkLst>
        </pc:grpChg>
        <pc:grpChg chg="mod">
          <ac:chgData name="Hugo Bernier" userId="846ef6cd-3f11-462c-a4be-44fff9f1a751" providerId="ADAL" clId="{D17C5BBD-D33E-4D23-8E25-B310B3326571}" dt="2021-12-21T04:53:14.836" v="131" actId="571"/>
          <ac:grpSpMkLst>
            <pc:docMk/>
            <pc:sldMk cId="4070501225" sldId="2076136392"/>
            <ac:grpSpMk id="738" creationId="{AA61F7EA-E2AB-41AC-8D71-3001D49AECDF}"/>
          </ac:grpSpMkLst>
        </pc:grpChg>
        <pc:grpChg chg="mod">
          <ac:chgData name="Hugo Bernier" userId="846ef6cd-3f11-462c-a4be-44fff9f1a751" providerId="ADAL" clId="{D17C5BBD-D33E-4D23-8E25-B310B3326571}" dt="2021-12-21T04:53:14.836" v="131" actId="571"/>
          <ac:grpSpMkLst>
            <pc:docMk/>
            <pc:sldMk cId="4070501225" sldId="2076136392"/>
            <ac:grpSpMk id="739" creationId="{DD9695FE-A9CB-4CA9-B9E7-378732332822}"/>
          </ac:grpSpMkLst>
        </pc:grpChg>
        <pc:grpChg chg="mod">
          <ac:chgData name="Hugo Bernier" userId="846ef6cd-3f11-462c-a4be-44fff9f1a751" providerId="ADAL" clId="{D17C5BBD-D33E-4D23-8E25-B310B3326571}" dt="2021-12-21T04:53:14.836" v="131" actId="571"/>
          <ac:grpSpMkLst>
            <pc:docMk/>
            <pc:sldMk cId="4070501225" sldId="2076136392"/>
            <ac:grpSpMk id="740" creationId="{2650BC90-0EC8-48A4-AD77-E450B09DC1CC}"/>
          </ac:grpSpMkLst>
        </pc:grpChg>
        <pc:grpChg chg="mod">
          <ac:chgData name="Hugo Bernier" userId="846ef6cd-3f11-462c-a4be-44fff9f1a751" providerId="ADAL" clId="{D17C5BBD-D33E-4D23-8E25-B310B3326571}" dt="2021-12-21T04:53:14.836" v="131" actId="571"/>
          <ac:grpSpMkLst>
            <pc:docMk/>
            <pc:sldMk cId="4070501225" sldId="2076136392"/>
            <ac:grpSpMk id="741" creationId="{A449B024-C76A-4ECA-8DD3-C81BA071386B}"/>
          </ac:grpSpMkLst>
        </pc:grpChg>
        <pc:grpChg chg="mod">
          <ac:chgData name="Hugo Bernier" userId="846ef6cd-3f11-462c-a4be-44fff9f1a751" providerId="ADAL" clId="{D17C5BBD-D33E-4D23-8E25-B310B3326571}" dt="2021-12-21T04:53:14.836" v="131" actId="571"/>
          <ac:grpSpMkLst>
            <pc:docMk/>
            <pc:sldMk cId="4070501225" sldId="2076136392"/>
            <ac:grpSpMk id="744" creationId="{8F2ACA7E-0AF0-41CF-81FA-2D3A13F3D52A}"/>
          </ac:grpSpMkLst>
        </pc:grpChg>
        <pc:grpChg chg="mod">
          <ac:chgData name="Hugo Bernier" userId="846ef6cd-3f11-462c-a4be-44fff9f1a751" providerId="ADAL" clId="{D17C5BBD-D33E-4D23-8E25-B310B3326571}" dt="2021-12-21T04:53:14.836" v="131" actId="571"/>
          <ac:grpSpMkLst>
            <pc:docMk/>
            <pc:sldMk cId="4070501225" sldId="2076136392"/>
            <ac:grpSpMk id="745" creationId="{B43CA4B3-A626-45A4-A640-D85559799B68}"/>
          </ac:grpSpMkLst>
        </pc:grpChg>
        <pc:grpChg chg="mod">
          <ac:chgData name="Hugo Bernier" userId="846ef6cd-3f11-462c-a4be-44fff9f1a751" providerId="ADAL" clId="{D17C5BBD-D33E-4D23-8E25-B310B3326571}" dt="2021-12-21T04:53:14.836" v="131" actId="571"/>
          <ac:grpSpMkLst>
            <pc:docMk/>
            <pc:sldMk cId="4070501225" sldId="2076136392"/>
            <ac:grpSpMk id="746" creationId="{ED1EBB27-A6A0-41D9-9BC7-0FEF5167E9A1}"/>
          </ac:grpSpMkLst>
        </pc:grpChg>
        <pc:grpChg chg="mod">
          <ac:chgData name="Hugo Bernier" userId="846ef6cd-3f11-462c-a4be-44fff9f1a751" providerId="ADAL" clId="{D17C5BBD-D33E-4D23-8E25-B310B3326571}" dt="2021-12-21T04:53:14.836" v="131" actId="571"/>
          <ac:grpSpMkLst>
            <pc:docMk/>
            <pc:sldMk cId="4070501225" sldId="2076136392"/>
            <ac:grpSpMk id="754" creationId="{226DD5AC-66DC-4C41-8BBE-F7AD2E86647F}"/>
          </ac:grpSpMkLst>
        </pc:grpChg>
        <pc:grpChg chg="mod">
          <ac:chgData name="Hugo Bernier" userId="846ef6cd-3f11-462c-a4be-44fff9f1a751" providerId="ADAL" clId="{D17C5BBD-D33E-4D23-8E25-B310B3326571}" dt="2021-12-21T04:53:14.836" v="131" actId="571"/>
          <ac:grpSpMkLst>
            <pc:docMk/>
            <pc:sldMk cId="4070501225" sldId="2076136392"/>
            <ac:grpSpMk id="755" creationId="{AC7A8A07-CC2F-4680-AB11-5DC607445BC3}"/>
          </ac:grpSpMkLst>
        </pc:grpChg>
        <pc:grpChg chg="mod">
          <ac:chgData name="Hugo Bernier" userId="846ef6cd-3f11-462c-a4be-44fff9f1a751" providerId="ADAL" clId="{D17C5BBD-D33E-4D23-8E25-B310B3326571}" dt="2021-12-21T04:53:14.836" v="131" actId="571"/>
          <ac:grpSpMkLst>
            <pc:docMk/>
            <pc:sldMk cId="4070501225" sldId="2076136392"/>
            <ac:grpSpMk id="756" creationId="{5D27EF82-8B54-43AC-B890-8F46FE7B6819}"/>
          </ac:grpSpMkLst>
        </pc:grpChg>
        <pc:grpChg chg="mod">
          <ac:chgData name="Hugo Bernier" userId="846ef6cd-3f11-462c-a4be-44fff9f1a751" providerId="ADAL" clId="{D17C5BBD-D33E-4D23-8E25-B310B3326571}" dt="2021-12-21T04:53:14.836" v="131" actId="571"/>
          <ac:grpSpMkLst>
            <pc:docMk/>
            <pc:sldMk cId="4070501225" sldId="2076136392"/>
            <ac:grpSpMk id="764" creationId="{11780912-3E3D-44D8-A637-D979A2F36AF0}"/>
          </ac:grpSpMkLst>
        </pc:grpChg>
        <pc:grpChg chg="mod">
          <ac:chgData name="Hugo Bernier" userId="846ef6cd-3f11-462c-a4be-44fff9f1a751" providerId="ADAL" clId="{D17C5BBD-D33E-4D23-8E25-B310B3326571}" dt="2021-12-21T04:53:14.836" v="131" actId="571"/>
          <ac:grpSpMkLst>
            <pc:docMk/>
            <pc:sldMk cId="4070501225" sldId="2076136392"/>
            <ac:grpSpMk id="765" creationId="{D1213B2C-5EDB-4862-A3D0-4B975C014678}"/>
          </ac:grpSpMkLst>
        </pc:grpChg>
        <pc:grpChg chg="mod">
          <ac:chgData name="Hugo Bernier" userId="846ef6cd-3f11-462c-a4be-44fff9f1a751" providerId="ADAL" clId="{D17C5BBD-D33E-4D23-8E25-B310B3326571}" dt="2021-12-21T04:53:14.836" v="131" actId="571"/>
          <ac:grpSpMkLst>
            <pc:docMk/>
            <pc:sldMk cId="4070501225" sldId="2076136392"/>
            <ac:grpSpMk id="766" creationId="{8E5C2CBF-8A7C-4965-863E-D67A5066B372}"/>
          </ac:grpSpMkLst>
        </pc:grpChg>
        <pc:grpChg chg="mod">
          <ac:chgData name="Hugo Bernier" userId="846ef6cd-3f11-462c-a4be-44fff9f1a751" providerId="ADAL" clId="{D17C5BBD-D33E-4D23-8E25-B310B3326571}" dt="2021-12-21T04:53:14.836" v="131" actId="571"/>
          <ac:grpSpMkLst>
            <pc:docMk/>
            <pc:sldMk cId="4070501225" sldId="2076136392"/>
            <ac:grpSpMk id="774" creationId="{13A8DEF8-56EF-47AF-9159-A8F5A9CF66A3}"/>
          </ac:grpSpMkLst>
        </pc:grpChg>
        <pc:grpChg chg="mod">
          <ac:chgData name="Hugo Bernier" userId="846ef6cd-3f11-462c-a4be-44fff9f1a751" providerId="ADAL" clId="{D17C5BBD-D33E-4D23-8E25-B310B3326571}" dt="2021-12-21T04:53:14.836" v="131" actId="571"/>
          <ac:grpSpMkLst>
            <pc:docMk/>
            <pc:sldMk cId="4070501225" sldId="2076136392"/>
            <ac:grpSpMk id="775" creationId="{70E69437-B534-4F29-9511-F651F32BB03D}"/>
          </ac:grpSpMkLst>
        </pc:grpChg>
        <pc:grpChg chg="mod">
          <ac:chgData name="Hugo Bernier" userId="846ef6cd-3f11-462c-a4be-44fff9f1a751" providerId="ADAL" clId="{D17C5BBD-D33E-4D23-8E25-B310B3326571}" dt="2021-12-21T04:53:14.836" v="131" actId="571"/>
          <ac:grpSpMkLst>
            <pc:docMk/>
            <pc:sldMk cId="4070501225" sldId="2076136392"/>
            <ac:grpSpMk id="776" creationId="{FC8EE3A4-373D-4E13-B937-BBD18D02EEC1}"/>
          </ac:grpSpMkLst>
        </pc:grpChg>
        <pc:grpChg chg="mod">
          <ac:chgData name="Hugo Bernier" userId="846ef6cd-3f11-462c-a4be-44fff9f1a751" providerId="ADAL" clId="{D17C5BBD-D33E-4D23-8E25-B310B3326571}" dt="2021-12-21T04:53:14.836" v="131" actId="571"/>
          <ac:grpSpMkLst>
            <pc:docMk/>
            <pc:sldMk cId="4070501225" sldId="2076136392"/>
            <ac:grpSpMk id="784" creationId="{F232D9CF-33C2-4050-AB91-2CD5D3265CC4}"/>
          </ac:grpSpMkLst>
        </pc:grpChg>
        <pc:grpChg chg="mod">
          <ac:chgData name="Hugo Bernier" userId="846ef6cd-3f11-462c-a4be-44fff9f1a751" providerId="ADAL" clId="{D17C5BBD-D33E-4D23-8E25-B310B3326571}" dt="2021-12-21T04:53:14.836" v="131" actId="571"/>
          <ac:grpSpMkLst>
            <pc:docMk/>
            <pc:sldMk cId="4070501225" sldId="2076136392"/>
            <ac:grpSpMk id="785" creationId="{B713422C-3B47-4BAE-8C60-F038022DC1E9}"/>
          </ac:grpSpMkLst>
        </pc:grpChg>
        <pc:grpChg chg="mod">
          <ac:chgData name="Hugo Bernier" userId="846ef6cd-3f11-462c-a4be-44fff9f1a751" providerId="ADAL" clId="{D17C5BBD-D33E-4D23-8E25-B310B3326571}" dt="2021-12-21T04:53:14.836" v="131" actId="571"/>
          <ac:grpSpMkLst>
            <pc:docMk/>
            <pc:sldMk cId="4070501225" sldId="2076136392"/>
            <ac:grpSpMk id="786" creationId="{CCE3F8AC-EF9E-4DAD-B46F-81482FBF156B}"/>
          </ac:grpSpMkLst>
        </pc:grpChg>
        <pc:grpChg chg="mod">
          <ac:chgData name="Hugo Bernier" userId="846ef6cd-3f11-462c-a4be-44fff9f1a751" providerId="ADAL" clId="{D17C5BBD-D33E-4D23-8E25-B310B3326571}" dt="2021-12-21T04:53:14.836" v="131" actId="571"/>
          <ac:grpSpMkLst>
            <pc:docMk/>
            <pc:sldMk cId="4070501225" sldId="2076136392"/>
            <ac:grpSpMk id="794" creationId="{45D57DFD-81C7-4EFA-AC17-07E73083B811}"/>
          </ac:grpSpMkLst>
        </pc:grpChg>
        <pc:grpChg chg="mod">
          <ac:chgData name="Hugo Bernier" userId="846ef6cd-3f11-462c-a4be-44fff9f1a751" providerId="ADAL" clId="{D17C5BBD-D33E-4D23-8E25-B310B3326571}" dt="2021-12-21T04:53:14.836" v="131" actId="571"/>
          <ac:grpSpMkLst>
            <pc:docMk/>
            <pc:sldMk cId="4070501225" sldId="2076136392"/>
            <ac:grpSpMk id="795" creationId="{4B0E5983-B877-4299-B998-AA2F30B51D30}"/>
          </ac:grpSpMkLst>
        </pc:grpChg>
        <pc:grpChg chg="mod">
          <ac:chgData name="Hugo Bernier" userId="846ef6cd-3f11-462c-a4be-44fff9f1a751" providerId="ADAL" clId="{D17C5BBD-D33E-4D23-8E25-B310B3326571}" dt="2021-12-21T04:53:14.836" v="131" actId="571"/>
          <ac:grpSpMkLst>
            <pc:docMk/>
            <pc:sldMk cId="4070501225" sldId="2076136392"/>
            <ac:grpSpMk id="796" creationId="{6622ABF8-2DB4-4624-B7AD-42102F89FCCC}"/>
          </ac:grpSpMkLst>
        </pc:grpChg>
        <pc:grpChg chg="add mod">
          <ac:chgData name="Hugo Bernier" userId="846ef6cd-3f11-462c-a4be-44fff9f1a751" providerId="ADAL" clId="{D17C5BBD-D33E-4D23-8E25-B310B3326571}" dt="2021-12-21T04:53:14.836" v="131" actId="571"/>
          <ac:grpSpMkLst>
            <pc:docMk/>
            <pc:sldMk cId="4070501225" sldId="2076136392"/>
            <ac:grpSpMk id="803" creationId="{9CF6226F-1DF1-46E6-9A69-5CBB9913CE6F}"/>
          </ac:grpSpMkLst>
        </pc:grpChg>
        <pc:grpChg chg="mod">
          <ac:chgData name="Hugo Bernier" userId="846ef6cd-3f11-462c-a4be-44fff9f1a751" providerId="ADAL" clId="{D17C5BBD-D33E-4D23-8E25-B310B3326571}" dt="2021-12-21T04:53:14.836" v="131" actId="571"/>
          <ac:grpSpMkLst>
            <pc:docMk/>
            <pc:sldMk cId="4070501225" sldId="2076136392"/>
            <ac:grpSpMk id="804" creationId="{36C7598F-A8E5-42B9-B6FE-FABF673726E5}"/>
          </ac:grpSpMkLst>
        </pc:grpChg>
        <pc:grpChg chg="mod">
          <ac:chgData name="Hugo Bernier" userId="846ef6cd-3f11-462c-a4be-44fff9f1a751" providerId="ADAL" clId="{D17C5BBD-D33E-4D23-8E25-B310B3326571}" dt="2021-12-21T04:53:14.836" v="131" actId="571"/>
          <ac:grpSpMkLst>
            <pc:docMk/>
            <pc:sldMk cId="4070501225" sldId="2076136392"/>
            <ac:grpSpMk id="805" creationId="{C8F03FA0-C6FD-4712-923B-CF160E750118}"/>
          </ac:grpSpMkLst>
        </pc:grpChg>
        <pc:grpChg chg="mod">
          <ac:chgData name="Hugo Bernier" userId="846ef6cd-3f11-462c-a4be-44fff9f1a751" providerId="ADAL" clId="{D17C5BBD-D33E-4D23-8E25-B310B3326571}" dt="2021-12-21T04:53:14.836" v="131" actId="571"/>
          <ac:grpSpMkLst>
            <pc:docMk/>
            <pc:sldMk cId="4070501225" sldId="2076136392"/>
            <ac:grpSpMk id="806" creationId="{C828CFCA-6777-435C-9E93-CE3F062E812D}"/>
          </ac:grpSpMkLst>
        </pc:grpChg>
        <pc:grpChg chg="mod">
          <ac:chgData name="Hugo Bernier" userId="846ef6cd-3f11-462c-a4be-44fff9f1a751" providerId="ADAL" clId="{D17C5BBD-D33E-4D23-8E25-B310B3326571}" dt="2021-12-21T04:53:14.836" v="131" actId="571"/>
          <ac:grpSpMkLst>
            <pc:docMk/>
            <pc:sldMk cId="4070501225" sldId="2076136392"/>
            <ac:grpSpMk id="807" creationId="{0EA3617E-2453-4E0A-A960-636A350FF8D0}"/>
          </ac:grpSpMkLst>
        </pc:grpChg>
        <pc:grpChg chg="mod">
          <ac:chgData name="Hugo Bernier" userId="846ef6cd-3f11-462c-a4be-44fff9f1a751" providerId="ADAL" clId="{D17C5BBD-D33E-4D23-8E25-B310B3326571}" dt="2021-12-21T04:53:14.836" v="131" actId="571"/>
          <ac:grpSpMkLst>
            <pc:docMk/>
            <pc:sldMk cId="4070501225" sldId="2076136392"/>
            <ac:grpSpMk id="808" creationId="{F88E6868-C338-4876-92F0-E0791FBCAD85}"/>
          </ac:grpSpMkLst>
        </pc:grpChg>
        <pc:grpChg chg="mod">
          <ac:chgData name="Hugo Bernier" userId="846ef6cd-3f11-462c-a4be-44fff9f1a751" providerId="ADAL" clId="{D17C5BBD-D33E-4D23-8E25-B310B3326571}" dt="2021-12-21T04:53:14.836" v="131" actId="571"/>
          <ac:grpSpMkLst>
            <pc:docMk/>
            <pc:sldMk cId="4070501225" sldId="2076136392"/>
            <ac:grpSpMk id="809" creationId="{4B08FA61-039E-4A63-B2EA-F809BC82A966}"/>
          </ac:grpSpMkLst>
        </pc:grpChg>
        <pc:grpChg chg="mod">
          <ac:chgData name="Hugo Bernier" userId="846ef6cd-3f11-462c-a4be-44fff9f1a751" providerId="ADAL" clId="{D17C5BBD-D33E-4D23-8E25-B310B3326571}" dt="2021-12-21T04:53:14.836" v="131" actId="571"/>
          <ac:grpSpMkLst>
            <pc:docMk/>
            <pc:sldMk cId="4070501225" sldId="2076136392"/>
            <ac:grpSpMk id="818" creationId="{C5FFEC56-0CC0-4E58-A7A2-C4ABA4D94CA7}"/>
          </ac:grpSpMkLst>
        </pc:grpChg>
        <pc:grpChg chg="mod">
          <ac:chgData name="Hugo Bernier" userId="846ef6cd-3f11-462c-a4be-44fff9f1a751" providerId="ADAL" clId="{D17C5BBD-D33E-4D23-8E25-B310B3326571}" dt="2021-12-21T04:53:14.836" v="131" actId="571"/>
          <ac:grpSpMkLst>
            <pc:docMk/>
            <pc:sldMk cId="4070501225" sldId="2076136392"/>
            <ac:grpSpMk id="822" creationId="{3C2F91BE-F7D7-40A1-8A84-6BFB3DA4D5ED}"/>
          </ac:grpSpMkLst>
        </pc:grpChg>
        <pc:grpChg chg="mod">
          <ac:chgData name="Hugo Bernier" userId="846ef6cd-3f11-462c-a4be-44fff9f1a751" providerId="ADAL" clId="{D17C5BBD-D33E-4D23-8E25-B310B3326571}" dt="2021-12-21T04:53:14.836" v="131" actId="571"/>
          <ac:grpSpMkLst>
            <pc:docMk/>
            <pc:sldMk cId="4070501225" sldId="2076136392"/>
            <ac:grpSpMk id="826" creationId="{FF3D21F6-9174-48F9-BAE3-7239E1ADF2C8}"/>
          </ac:grpSpMkLst>
        </pc:grpChg>
        <pc:grpChg chg="mod">
          <ac:chgData name="Hugo Bernier" userId="846ef6cd-3f11-462c-a4be-44fff9f1a751" providerId="ADAL" clId="{D17C5BBD-D33E-4D23-8E25-B310B3326571}" dt="2021-12-21T04:53:14.836" v="131" actId="571"/>
          <ac:grpSpMkLst>
            <pc:docMk/>
            <pc:sldMk cId="4070501225" sldId="2076136392"/>
            <ac:grpSpMk id="830" creationId="{BB18261E-349F-4778-8321-64EABFF97C49}"/>
          </ac:grpSpMkLst>
        </pc:grpChg>
        <pc:grpChg chg="mod">
          <ac:chgData name="Hugo Bernier" userId="846ef6cd-3f11-462c-a4be-44fff9f1a751" providerId="ADAL" clId="{D17C5BBD-D33E-4D23-8E25-B310B3326571}" dt="2021-12-21T04:53:14.836" v="131" actId="571"/>
          <ac:grpSpMkLst>
            <pc:docMk/>
            <pc:sldMk cId="4070501225" sldId="2076136392"/>
            <ac:grpSpMk id="834" creationId="{96C12537-A9BA-49B5-A794-B07396A47F02}"/>
          </ac:grpSpMkLst>
        </pc:grpChg>
        <pc:grpChg chg="mod">
          <ac:chgData name="Hugo Bernier" userId="846ef6cd-3f11-462c-a4be-44fff9f1a751" providerId="ADAL" clId="{D17C5BBD-D33E-4D23-8E25-B310B3326571}" dt="2021-12-21T04:53:14.836" v="131" actId="571"/>
          <ac:grpSpMkLst>
            <pc:docMk/>
            <pc:sldMk cId="4070501225" sldId="2076136392"/>
            <ac:grpSpMk id="838" creationId="{14246AB7-DF26-4A27-BCBC-E871BFCD86DD}"/>
          </ac:grpSpMkLst>
        </pc:grpChg>
        <pc:grpChg chg="add mod">
          <ac:chgData name="Hugo Bernier" userId="846ef6cd-3f11-462c-a4be-44fff9f1a751" providerId="ADAL" clId="{D17C5BBD-D33E-4D23-8E25-B310B3326571}" dt="2021-12-21T04:53:14.836" v="131" actId="571"/>
          <ac:grpSpMkLst>
            <pc:docMk/>
            <pc:sldMk cId="4070501225" sldId="2076136392"/>
            <ac:grpSpMk id="842" creationId="{E2DEE883-846E-4C04-B5D3-E88C3070D774}"/>
          </ac:grpSpMkLst>
        </pc:grpChg>
        <pc:grpChg chg="add mod">
          <ac:chgData name="Hugo Bernier" userId="846ef6cd-3f11-462c-a4be-44fff9f1a751" providerId="ADAL" clId="{D17C5BBD-D33E-4D23-8E25-B310B3326571}" dt="2021-12-21T04:53:14.836" v="131" actId="571"/>
          <ac:grpSpMkLst>
            <pc:docMk/>
            <pc:sldMk cId="4070501225" sldId="2076136392"/>
            <ac:grpSpMk id="851" creationId="{BA595CFC-4EFE-4914-AD03-B7E212F56131}"/>
          </ac:grpSpMkLst>
        </pc:grpChg>
        <pc:grpChg chg="add mod">
          <ac:chgData name="Hugo Bernier" userId="846ef6cd-3f11-462c-a4be-44fff9f1a751" providerId="ADAL" clId="{D17C5BBD-D33E-4D23-8E25-B310B3326571}" dt="2021-12-21T04:53:14.836" v="131" actId="571"/>
          <ac:grpSpMkLst>
            <pc:docMk/>
            <pc:sldMk cId="4070501225" sldId="2076136392"/>
            <ac:grpSpMk id="859" creationId="{65CEA24B-B21A-4BC7-BE0A-B94EA1D12194}"/>
          </ac:grpSpMkLst>
        </pc:grpChg>
        <pc:grpChg chg="add mod">
          <ac:chgData name="Hugo Bernier" userId="846ef6cd-3f11-462c-a4be-44fff9f1a751" providerId="ADAL" clId="{D17C5BBD-D33E-4D23-8E25-B310B3326571}" dt="2021-12-21T04:53:14.836" v="131" actId="571"/>
          <ac:grpSpMkLst>
            <pc:docMk/>
            <pc:sldMk cId="4070501225" sldId="2076136392"/>
            <ac:grpSpMk id="867" creationId="{451B7384-FD20-4586-811F-21134D3734B6}"/>
          </ac:grpSpMkLst>
        </pc:grpChg>
        <pc:grpChg chg="mod">
          <ac:chgData name="Hugo Bernier" userId="846ef6cd-3f11-462c-a4be-44fff9f1a751" providerId="ADAL" clId="{D17C5BBD-D33E-4D23-8E25-B310B3326571}" dt="2021-12-21T04:53:14.836" v="131" actId="571"/>
          <ac:grpSpMkLst>
            <pc:docMk/>
            <pc:sldMk cId="4070501225" sldId="2076136392"/>
            <ac:grpSpMk id="879" creationId="{ADAA1995-6851-457B-B744-CD039DB4D6C5}"/>
          </ac:grpSpMkLst>
        </pc:grpChg>
        <pc:grpChg chg="mod">
          <ac:chgData name="Hugo Bernier" userId="846ef6cd-3f11-462c-a4be-44fff9f1a751" providerId="ADAL" clId="{D17C5BBD-D33E-4D23-8E25-B310B3326571}" dt="2021-12-21T04:53:14.836" v="131" actId="571"/>
          <ac:grpSpMkLst>
            <pc:docMk/>
            <pc:sldMk cId="4070501225" sldId="2076136392"/>
            <ac:grpSpMk id="880" creationId="{F30B9E4B-3D7E-4E5A-AA68-072294A2A89E}"/>
          </ac:grpSpMkLst>
        </pc:grpChg>
        <pc:grpChg chg="mod">
          <ac:chgData name="Hugo Bernier" userId="846ef6cd-3f11-462c-a4be-44fff9f1a751" providerId="ADAL" clId="{D17C5BBD-D33E-4D23-8E25-B310B3326571}" dt="2021-12-21T04:53:14.836" v="131" actId="571"/>
          <ac:grpSpMkLst>
            <pc:docMk/>
            <pc:sldMk cId="4070501225" sldId="2076136392"/>
            <ac:grpSpMk id="881" creationId="{54AF85CA-BA25-4358-B2E9-22B03E94D401}"/>
          </ac:grpSpMkLst>
        </pc:grpChg>
        <pc:grpChg chg="mod">
          <ac:chgData name="Hugo Bernier" userId="846ef6cd-3f11-462c-a4be-44fff9f1a751" providerId="ADAL" clId="{D17C5BBD-D33E-4D23-8E25-B310B3326571}" dt="2021-12-21T04:53:14.836" v="131" actId="571"/>
          <ac:grpSpMkLst>
            <pc:docMk/>
            <pc:sldMk cId="4070501225" sldId="2076136392"/>
            <ac:grpSpMk id="882" creationId="{723D2F00-C4BB-4EB9-9795-067089D79058}"/>
          </ac:grpSpMkLst>
        </pc:grpChg>
        <pc:grpChg chg="mod">
          <ac:chgData name="Hugo Bernier" userId="846ef6cd-3f11-462c-a4be-44fff9f1a751" providerId="ADAL" clId="{D17C5BBD-D33E-4D23-8E25-B310B3326571}" dt="2021-12-21T04:53:14.836" v="131" actId="571"/>
          <ac:grpSpMkLst>
            <pc:docMk/>
            <pc:sldMk cId="4070501225" sldId="2076136392"/>
            <ac:grpSpMk id="883" creationId="{50E2E8A5-774D-4897-938D-2EA454354101}"/>
          </ac:grpSpMkLst>
        </pc:grpChg>
        <pc:grpChg chg="mod">
          <ac:chgData name="Hugo Bernier" userId="846ef6cd-3f11-462c-a4be-44fff9f1a751" providerId="ADAL" clId="{D17C5BBD-D33E-4D23-8E25-B310B3326571}" dt="2021-12-21T04:53:14.836" v="131" actId="571"/>
          <ac:grpSpMkLst>
            <pc:docMk/>
            <pc:sldMk cId="4070501225" sldId="2076136392"/>
            <ac:grpSpMk id="884" creationId="{C795ABD8-0328-47F3-8425-A66A28AD34A8}"/>
          </ac:grpSpMkLst>
        </pc:grpChg>
        <pc:grpChg chg="add mod">
          <ac:chgData name="Hugo Bernier" userId="846ef6cd-3f11-462c-a4be-44fff9f1a751" providerId="ADAL" clId="{D17C5BBD-D33E-4D23-8E25-B310B3326571}" dt="2021-12-21T04:53:14.836" v="131" actId="571"/>
          <ac:grpSpMkLst>
            <pc:docMk/>
            <pc:sldMk cId="4070501225" sldId="2076136392"/>
            <ac:grpSpMk id="897" creationId="{BABB0DB6-22D7-4F21-B62B-4C656F51EC56}"/>
          </ac:grpSpMkLst>
        </pc:grpChg>
        <pc:grpChg chg="mod">
          <ac:chgData name="Hugo Bernier" userId="846ef6cd-3f11-462c-a4be-44fff9f1a751" providerId="ADAL" clId="{D17C5BBD-D33E-4D23-8E25-B310B3326571}" dt="2021-12-21T04:53:14.836" v="131" actId="571"/>
          <ac:grpSpMkLst>
            <pc:docMk/>
            <pc:sldMk cId="4070501225" sldId="2076136392"/>
            <ac:grpSpMk id="898" creationId="{2E1CF1FB-8515-40DF-952B-87B70A7FC6F4}"/>
          </ac:grpSpMkLst>
        </pc:grpChg>
        <pc:grpChg chg="mod">
          <ac:chgData name="Hugo Bernier" userId="846ef6cd-3f11-462c-a4be-44fff9f1a751" providerId="ADAL" clId="{D17C5BBD-D33E-4D23-8E25-B310B3326571}" dt="2021-12-21T04:53:14.836" v="131" actId="571"/>
          <ac:grpSpMkLst>
            <pc:docMk/>
            <pc:sldMk cId="4070501225" sldId="2076136392"/>
            <ac:grpSpMk id="899" creationId="{36254C58-3530-4EC6-B11B-92EC375652A2}"/>
          </ac:grpSpMkLst>
        </pc:grpChg>
        <pc:grpChg chg="mod">
          <ac:chgData name="Hugo Bernier" userId="846ef6cd-3f11-462c-a4be-44fff9f1a751" providerId="ADAL" clId="{D17C5BBD-D33E-4D23-8E25-B310B3326571}" dt="2021-12-21T04:53:14.836" v="131" actId="571"/>
          <ac:grpSpMkLst>
            <pc:docMk/>
            <pc:sldMk cId="4070501225" sldId="2076136392"/>
            <ac:grpSpMk id="900" creationId="{33B53CB3-98C2-4E1A-94BB-3DA88BEF1904}"/>
          </ac:grpSpMkLst>
        </pc:grpChg>
        <pc:grpChg chg="mod">
          <ac:chgData name="Hugo Bernier" userId="846ef6cd-3f11-462c-a4be-44fff9f1a751" providerId="ADAL" clId="{D17C5BBD-D33E-4D23-8E25-B310B3326571}" dt="2021-12-21T04:53:14.836" v="131" actId="571"/>
          <ac:grpSpMkLst>
            <pc:docMk/>
            <pc:sldMk cId="4070501225" sldId="2076136392"/>
            <ac:grpSpMk id="901" creationId="{A7B5EEBC-8CD7-49CF-8B83-72F9F6110381}"/>
          </ac:grpSpMkLst>
        </pc:grpChg>
        <pc:grpChg chg="mod">
          <ac:chgData name="Hugo Bernier" userId="846ef6cd-3f11-462c-a4be-44fff9f1a751" providerId="ADAL" clId="{D17C5BBD-D33E-4D23-8E25-B310B3326571}" dt="2021-12-21T04:53:14.836" v="131" actId="571"/>
          <ac:grpSpMkLst>
            <pc:docMk/>
            <pc:sldMk cId="4070501225" sldId="2076136392"/>
            <ac:grpSpMk id="902" creationId="{6BC19A3E-AA64-48A6-8444-BCD0220A6E62}"/>
          </ac:grpSpMkLst>
        </pc:grpChg>
        <pc:grpChg chg="mod">
          <ac:chgData name="Hugo Bernier" userId="846ef6cd-3f11-462c-a4be-44fff9f1a751" providerId="ADAL" clId="{D17C5BBD-D33E-4D23-8E25-B310B3326571}" dt="2021-12-21T04:53:14.836" v="131" actId="571"/>
          <ac:grpSpMkLst>
            <pc:docMk/>
            <pc:sldMk cId="4070501225" sldId="2076136392"/>
            <ac:grpSpMk id="903" creationId="{CC68684E-13FA-4B50-8428-D2465F9BACD3}"/>
          </ac:grpSpMkLst>
        </pc:grpChg>
        <pc:grpChg chg="add mod">
          <ac:chgData name="Hugo Bernier" userId="846ef6cd-3f11-462c-a4be-44fff9f1a751" providerId="ADAL" clId="{D17C5BBD-D33E-4D23-8E25-B310B3326571}" dt="2021-12-21T04:53:14.836" v="131" actId="571"/>
          <ac:grpSpMkLst>
            <pc:docMk/>
            <pc:sldMk cId="4070501225" sldId="2076136392"/>
            <ac:grpSpMk id="936" creationId="{8721AC6B-812F-45DC-B9F5-04AD155884E8}"/>
          </ac:grpSpMkLst>
        </pc:grpChg>
        <pc:grpChg chg="mod">
          <ac:chgData name="Hugo Bernier" userId="846ef6cd-3f11-462c-a4be-44fff9f1a751" providerId="ADAL" clId="{D17C5BBD-D33E-4D23-8E25-B310B3326571}" dt="2021-12-21T04:53:14.836" v="131" actId="571"/>
          <ac:grpSpMkLst>
            <pc:docMk/>
            <pc:sldMk cId="4070501225" sldId="2076136392"/>
            <ac:grpSpMk id="938" creationId="{8D7F4177-04E8-4AEB-BB19-FADB2C11381B}"/>
          </ac:grpSpMkLst>
        </pc:grpChg>
        <pc:grpChg chg="mod">
          <ac:chgData name="Hugo Bernier" userId="846ef6cd-3f11-462c-a4be-44fff9f1a751" providerId="ADAL" clId="{D17C5BBD-D33E-4D23-8E25-B310B3326571}" dt="2021-12-21T04:53:14.836" v="131" actId="571"/>
          <ac:grpSpMkLst>
            <pc:docMk/>
            <pc:sldMk cId="4070501225" sldId="2076136392"/>
            <ac:grpSpMk id="939" creationId="{69C2930B-0C7C-4183-85A0-59773BFD5A09}"/>
          </ac:grpSpMkLst>
        </pc:grpChg>
        <pc:grpChg chg="mod">
          <ac:chgData name="Hugo Bernier" userId="846ef6cd-3f11-462c-a4be-44fff9f1a751" providerId="ADAL" clId="{D17C5BBD-D33E-4D23-8E25-B310B3326571}" dt="2021-12-21T04:53:14.836" v="131" actId="571"/>
          <ac:grpSpMkLst>
            <pc:docMk/>
            <pc:sldMk cId="4070501225" sldId="2076136392"/>
            <ac:grpSpMk id="940" creationId="{1F247331-081E-42A0-B610-B54EF4C74F89}"/>
          </ac:grpSpMkLst>
        </pc:grpChg>
        <pc:grpChg chg="mod">
          <ac:chgData name="Hugo Bernier" userId="846ef6cd-3f11-462c-a4be-44fff9f1a751" providerId="ADAL" clId="{D17C5BBD-D33E-4D23-8E25-B310B3326571}" dt="2021-12-21T04:53:14.836" v="131" actId="571"/>
          <ac:grpSpMkLst>
            <pc:docMk/>
            <pc:sldMk cId="4070501225" sldId="2076136392"/>
            <ac:grpSpMk id="941" creationId="{382015FC-D545-4186-860E-131744DF3723}"/>
          </ac:grpSpMkLst>
        </pc:grpChg>
        <pc:grpChg chg="mod">
          <ac:chgData name="Hugo Bernier" userId="846ef6cd-3f11-462c-a4be-44fff9f1a751" providerId="ADAL" clId="{D17C5BBD-D33E-4D23-8E25-B310B3326571}" dt="2021-12-21T04:53:14.836" v="131" actId="571"/>
          <ac:grpSpMkLst>
            <pc:docMk/>
            <pc:sldMk cId="4070501225" sldId="2076136392"/>
            <ac:grpSpMk id="942" creationId="{1C9CC8DA-146E-419C-9519-A0173D2E5249}"/>
          </ac:grpSpMkLst>
        </pc:grpChg>
        <pc:grpChg chg="mod">
          <ac:chgData name="Hugo Bernier" userId="846ef6cd-3f11-462c-a4be-44fff9f1a751" providerId="ADAL" clId="{D17C5BBD-D33E-4D23-8E25-B310B3326571}" dt="2021-12-21T04:53:14.836" v="131" actId="571"/>
          <ac:grpSpMkLst>
            <pc:docMk/>
            <pc:sldMk cId="4070501225" sldId="2076136392"/>
            <ac:grpSpMk id="943" creationId="{BED10DC6-E6D4-4E13-A5A9-BA89DF08605F}"/>
          </ac:grpSpMkLst>
        </pc:grpChg>
        <pc:grpChg chg="add mod">
          <ac:chgData name="Hugo Bernier" userId="846ef6cd-3f11-462c-a4be-44fff9f1a751" providerId="ADAL" clId="{D17C5BBD-D33E-4D23-8E25-B310B3326571}" dt="2021-12-21T04:53:14.836" v="131" actId="571"/>
          <ac:grpSpMkLst>
            <pc:docMk/>
            <pc:sldMk cId="4070501225" sldId="2076136392"/>
            <ac:grpSpMk id="968" creationId="{17DE8F3D-3564-44F0-9936-EBA0F0C7628C}"/>
          </ac:grpSpMkLst>
        </pc:grpChg>
        <pc:grpChg chg="mod">
          <ac:chgData name="Hugo Bernier" userId="846ef6cd-3f11-462c-a4be-44fff9f1a751" providerId="ADAL" clId="{D17C5BBD-D33E-4D23-8E25-B310B3326571}" dt="2021-12-21T04:53:14.836" v="131" actId="571"/>
          <ac:grpSpMkLst>
            <pc:docMk/>
            <pc:sldMk cId="4070501225" sldId="2076136392"/>
            <ac:grpSpMk id="970" creationId="{69F0F5C2-694E-47C4-884C-36A3B58B1309}"/>
          </ac:grpSpMkLst>
        </pc:grpChg>
        <pc:grpChg chg="mod">
          <ac:chgData name="Hugo Bernier" userId="846ef6cd-3f11-462c-a4be-44fff9f1a751" providerId="ADAL" clId="{D17C5BBD-D33E-4D23-8E25-B310B3326571}" dt="2021-12-21T04:53:14.836" v="131" actId="571"/>
          <ac:grpSpMkLst>
            <pc:docMk/>
            <pc:sldMk cId="4070501225" sldId="2076136392"/>
            <ac:grpSpMk id="971" creationId="{B71F05D5-EA45-4160-8080-B845CE77E0A6}"/>
          </ac:grpSpMkLst>
        </pc:grpChg>
        <pc:grpChg chg="mod">
          <ac:chgData name="Hugo Bernier" userId="846ef6cd-3f11-462c-a4be-44fff9f1a751" providerId="ADAL" clId="{D17C5BBD-D33E-4D23-8E25-B310B3326571}" dt="2021-12-21T04:53:14.836" v="131" actId="571"/>
          <ac:grpSpMkLst>
            <pc:docMk/>
            <pc:sldMk cId="4070501225" sldId="2076136392"/>
            <ac:grpSpMk id="972" creationId="{D2431623-CE5D-425B-8F4B-04B125DAD368}"/>
          </ac:grpSpMkLst>
        </pc:grpChg>
        <pc:grpChg chg="mod">
          <ac:chgData name="Hugo Bernier" userId="846ef6cd-3f11-462c-a4be-44fff9f1a751" providerId="ADAL" clId="{D17C5BBD-D33E-4D23-8E25-B310B3326571}" dt="2021-12-21T04:53:14.836" v="131" actId="571"/>
          <ac:grpSpMkLst>
            <pc:docMk/>
            <pc:sldMk cId="4070501225" sldId="2076136392"/>
            <ac:grpSpMk id="973" creationId="{D79D54D3-E6D0-45DB-88B3-04B3EA08D4C3}"/>
          </ac:grpSpMkLst>
        </pc:grpChg>
        <pc:grpChg chg="mod">
          <ac:chgData name="Hugo Bernier" userId="846ef6cd-3f11-462c-a4be-44fff9f1a751" providerId="ADAL" clId="{D17C5BBD-D33E-4D23-8E25-B310B3326571}" dt="2021-12-21T04:53:14.836" v="131" actId="571"/>
          <ac:grpSpMkLst>
            <pc:docMk/>
            <pc:sldMk cId="4070501225" sldId="2076136392"/>
            <ac:grpSpMk id="974" creationId="{C9BEAAA6-7178-454D-BFCD-4282A98FCF9A}"/>
          </ac:grpSpMkLst>
        </pc:grpChg>
        <pc:grpChg chg="mod">
          <ac:chgData name="Hugo Bernier" userId="846ef6cd-3f11-462c-a4be-44fff9f1a751" providerId="ADAL" clId="{D17C5BBD-D33E-4D23-8E25-B310B3326571}" dt="2021-12-21T04:53:14.836" v="131" actId="571"/>
          <ac:grpSpMkLst>
            <pc:docMk/>
            <pc:sldMk cId="4070501225" sldId="2076136392"/>
            <ac:grpSpMk id="975" creationId="{3AC6467C-B490-453A-BF16-A2A4015A3323}"/>
          </ac:grpSpMkLst>
        </pc:grpChg>
        <pc:grpChg chg="mod">
          <ac:chgData name="Hugo Bernier" userId="846ef6cd-3f11-462c-a4be-44fff9f1a751" providerId="ADAL" clId="{D17C5BBD-D33E-4D23-8E25-B310B3326571}" dt="2021-12-21T04:53:14.836" v="131" actId="571"/>
          <ac:grpSpMkLst>
            <pc:docMk/>
            <pc:sldMk cId="4070501225" sldId="2076136392"/>
            <ac:grpSpMk id="976" creationId="{6D79F5C2-3A76-432E-8C78-949CE2CC4EC5}"/>
          </ac:grpSpMkLst>
        </pc:grpChg>
        <pc:grpChg chg="mod">
          <ac:chgData name="Hugo Bernier" userId="846ef6cd-3f11-462c-a4be-44fff9f1a751" providerId="ADAL" clId="{D17C5BBD-D33E-4D23-8E25-B310B3326571}" dt="2021-12-21T04:53:14.836" v="131" actId="571"/>
          <ac:grpSpMkLst>
            <pc:docMk/>
            <pc:sldMk cId="4070501225" sldId="2076136392"/>
            <ac:grpSpMk id="977" creationId="{6A1B79D1-02DB-43C2-94BF-A917EB689715}"/>
          </ac:grpSpMkLst>
        </pc:grpChg>
        <pc:grpChg chg="mod">
          <ac:chgData name="Hugo Bernier" userId="846ef6cd-3f11-462c-a4be-44fff9f1a751" providerId="ADAL" clId="{D17C5BBD-D33E-4D23-8E25-B310B3326571}" dt="2021-12-21T04:53:14.836" v="131" actId="571"/>
          <ac:grpSpMkLst>
            <pc:docMk/>
            <pc:sldMk cId="4070501225" sldId="2076136392"/>
            <ac:grpSpMk id="984" creationId="{9289226E-0D4F-4C1D-B7EF-085F4007E9F5}"/>
          </ac:grpSpMkLst>
        </pc:grpChg>
        <pc:grpChg chg="mod">
          <ac:chgData name="Hugo Bernier" userId="846ef6cd-3f11-462c-a4be-44fff9f1a751" providerId="ADAL" clId="{D17C5BBD-D33E-4D23-8E25-B310B3326571}" dt="2021-12-21T04:53:14.836" v="131" actId="571"/>
          <ac:grpSpMkLst>
            <pc:docMk/>
            <pc:sldMk cId="4070501225" sldId="2076136392"/>
            <ac:grpSpMk id="985" creationId="{B23D5A7A-A4A7-49D5-BEAE-32530743FBBE}"/>
          </ac:grpSpMkLst>
        </pc:grpChg>
        <pc:grpChg chg="mod">
          <ac:chgData name="Hugo Bernier" userId="846ef6cd-3f11-462c-a4be-44fff9f1a751" providerId="ADAL" clId="{D17C5BBD-D33E-4D23-8E25-B310B3326571}" dt="2021-12-21T04:53:14.836" v="131" actId="571"/>
          <ac:grpSpMkLst>
            <pc:docMk/>
            <pc:sldMk cId="4070501225" sldId="2076136392"/>
            <ac:grpSpMk id="992" creationId="{A8E71986-80D4-4223-BBE5-227157FB3ADD}"/>
          </ac:grpSpMkLst>
        </pc:grpChg>
        <pc:grpChg chg="mod">
          <ac:chgData name="Hugo Bernier" userId="846ef6cd-3f11-462c-a4be-44fff9f1a751" providerId="ADAL" clId="{D17C5BBD-D33E-4D23-8E25-B310B3326571}" dt="2021-12-21T04:53:14.836" v="131" actId="571"/>
          <ac:grpSpMkLst>
            <pc:docMk/>
            <pc:sldMk cId="4070501225" sldId="2076136392"/>
            <ac:grpSpMk id="993" creationId="{F8905B9E-8CE6-4FE9-91CA-85D0F4EEE116}"/>
          </ac:grpSpMkLst>
        </pc:grpChg>
        <pc:grpChg chg="mod">
          <ac:chgData name="Hugo Bernier" userId="846ef6cd-3f11-462c-a4be-44fff9f1a751" providerId="ADAL" clId="{D17C5BBD-D33E-4D23-8E25-B310B3326571}" dt="2021-12-21T04:53:14.836" v="131" actId="571"/>
          <ac:grpSpMkLst>
            <pc:docMk/>
            <pc:sldMk cId="4070501225" sldId="2076136392"/>
            <ac:grpSpMk id="1000" creationId="{0CB75A8D-A9B2-487B-BCC2-CE4E627F66C4}"/>
          </ac:grpSpMkLst>
        </pc:grpChg>
        <pc:grpChg chg="mod">
          <ac:chgData name="Hugo Bernier" userId="846ef6cd-3f11-462c-a4be-44fff9f1a751" providerId="ADAL" clId="{D17C5BBD-D33E-4D23-8E25-B310B3326571}" dt="2021-12-21T04:53:14.836" v="131" actId="571"/>
          <ac:grpSpMkLst>
            <pc:docMk/>
            <pc:sldMk cId="4070501225" sldId="2076136392"/>
            <ac:grpSpMk id="1001" creationId="{5120F089-2B90-4DC5-BF97-1B7B385DD390}"/>
          </ac:grpSpMkLst>
        </pc:grpChg>
        <pc:grpChg chg="mod">
          <ac:chgData name="Hugo Bernier" userId="846ef6cd-3f11-462c-a4be-44fff9f1a751" providerId="ADAL" clId="{D17C5BBD-D33E-4D23-8E25-B310B3326571}" dt="2021-12-21T04:53:14.836" v="131" actId="571"/>
          <ac:grpSpMkLst>
            <pc:docMk/>
            <pc:sldMk cId="4070501225" sldId="2076136392"/>
            <ac:grpSpMk id="1008" creationId="{041A0E21-5701-4975-ADB0-D6A3A99B1079}"/>
          </ac:grpSpMkLst>
        </pc:grpChg>
        <pc:grpChg chg="mod">
          <ac:chgData name="Hugo Bernier" userId="846ef6cd-3f11-462c-a4be-44fff9f1a751" providerId="ADAL" clId="{D17C5BBD-D33E-4D23-8E25-B310B3326571}" dt="2021-12-21T04:53:14.836" v="131" actId="571"/>
          <ac:grpSpMkLst>
            <pc:docMk/>
            <pc:sldMk cId="4070501225" sldId="2076136392"/>
            <ac:grpSpMk id="1009" creationId="{7CF84389-C28C-4725-9FDE-F7D6FDF73351}"/>
          </ac:grpSpMkLst>
        </pc:grpChg>
        <pc:grpChg chg="mod">
          <ac:chgData name="Hugo Bernier" userId="846ef6cd-3f11-462c-a4be-44fff9f1a751" providerId="ADAL" clId="{D17C5BBD-D33E-4D23-8E25-B310B3326571}" dt="2021-12-21T04:53:14.836" v="131" actId="571"/>
          <ac:grpSpMkLst>
            <pc:docMk/>
            <pc:sldMk cId="4070501225" sldId="2076136392"/>
            <ac:grpSpMk id="1016" creationId="{B3544A59-272F-446E-8EED-2D04E2E7D8E3}"/>
          </ac:grpSpMkLst>
        </pc:grpChg>
        <pc:grpChg chg="mod">
          <ac:chgData name="Hugo Bernier" userId="846ef6cd-3f11-462c-a4be-44fff9f1a751" providerId="ADAL" clId="{D17C5BBD-D33E-4D23-8E25-B310B3326571}" dt="2021-12-21T04:53:14.836" v="131" actId="571"/>
          <ac:grpSpMkLst>
            <pc:docMk/>
            <pc:sldMk cId="4070501225" sldId="2076136392"/>
            <ac:grpSpMk id="1017" creationId="{EA81CFA7-EB33-4EBD-ACE0-401EEE7591B3}"/>
          </ac:grpSpMkLst>
        </pc:grpChg>
        <pc:grpChg chg="add mod">
          <ac:chgData name="Hugo Bernier" userId="846ef6cd-3f11-462c-a4be-44fff9f1a751" providerId="ADAL" clId="{D17C5BBD-D33E-4D23-8E25-B310B3326571}" dt="2021-12-21T04:53:14.836" v="131" actId="571"/>
          <ac:grpSpMkLst>
            <pc:docMk/>
            <pc:sldMk cId="4070501225" sldId="2076136392"/>
            <ac:grpSpMk id="1024" creationId="{1185003F-3D32-4636-A301-F9F23484529B}"/>
          </ac:grpSpMkLst>
        </pc:grpChg>
        <pc:grpChg chg="mod">
          <ac:chgData name="Hugo Bernier" userId="846ef6cd-3f11-462c-a4be-44fff9f1a751" providerId="ADAL" clId="{D17C5BBD-D33E-4D23-8E25-B310B3326571}" dt="2021-12-21T04:53:14.836" v="131" actId="571"/>
          <ac:grpSpMkLst>
            <pc:docMk/>
            <pc:sldMk cId="4070501225" sldId="2076136392"/>
            <ac:grpSpMk id="1025" creationId="{1CE9D2F0-1EC3-4509-9A48-ED2EFA024AD1}"/>
          </ac:grpSpMkLst>
        </pc:grpChg>
        <pc:grpChg chg="mod">
          <ac:chgData name="Hugo Bernier" userId="846ef6cd-3f11-462c-a4be-44fff9f1a751" providerId="ADAL" clId="{D17C5BBD-D33E-4D23-8E25-B310B3326571}" dt="2021-12-21T04:53:14.836" v="131" actId="571"/>
          <ac:grpSpMkLst>
            <pc:docMk/>
            <pc:sldMk cId="4070501225" sldId="2076136392"/>
            <ac:grpSpMk id="1026" creationId="{E57FC396-35CE-4615-9340-74170D1DBC9F}"/>
          </ac:grpSpMkLst>
        </pc:grpChg>
        <pc:grpChg chg="mod">
          <ac:chgData name="Hugo Bernier" userId="846ef6cd-3f11-462c-a4be-44fff9f1a751" providerId="ADAL" clId="{D17C5BBD-D33E-4D23-8E25-B310B3326571}" dt="2021-12-21T04:53:14.836" v="131" actId="571"/>
          <ac:grpSpMkLst>
            <pc:docMk/>
            <pc:sldMk cId="4070501225" sldId="2076136392"/>
            <ac:grpSpMk id="1027" creationId="{1CFA2B42-8670-44FA-A9E8-1639163A8347}"/>
          </ac:grpSpMkLst>
        </pc:grpChg>
        <pc:grpChg chg="mod">
          <ac:chgData name="Hugo Bernier" userId="846ef6cd-3f11-462c-a4be-44fff9f1a751" providerId="ADAL" clId="{D17C5BBD-D33E-4D23-8E25-B310B3326571}" dt="2021-12-21T04:53:14.836" v="131" actId="571"/>
          <ac:grpSpMkLst>
            <pc:docMk/>
            <pc:sldMk cId="4070501225" sldId="2076136392"/>
            <ac:grpSpMk id="1028" creationId="{ADAAF293-5F7F-4BB9-B65A-8756507B6B1D}"/>
          </ac:grpSpMkLst>
        </pc:grpChg>
        <pc:grpChg chg="mod">
          <ac:chgData name="Hugo Bernier" userId="846ef6cd-3f11-462c-a4be-44fff9f1a751" providerId="ADAL" clId="{D17C5BBD-D33E-4D23-8E25-B310B3326571}" dt="2021-12-21T04:53:14.836" v="131" actId="571"/>
          <ac:grpSpMkLst>
            <pc:docMk/>
            <pc:sldMk cId="4070501225" sldId="2076136392"/>
            <ac:grpSpMk id="1029" creationId="{90E0C4EE-B7DF-4C3B-8398-23CD8697DECA}"/>
          </ac:grpSpMkLst>
        </pc:grpChg>
        <pc:grpChg chg="mod">
          <ac:chgData name="Hugo Bernier" userId="846ef6cd-3f11-462c-a4be-44fff9f1a751" providerId="ADAL" clId="{D17C5BBD-D33E-4D23-8E25-B310B3326571}" dt="2021-12-21T04:53:14.836" v="131" actId="571"/>
          <ac:grpSpMkLst>
            <pc:docMk/>
            <pc:sldMk cId="4070501225" sldId="2076136392"/>
            <ac:grpSpMk id="1030" creationId="{DE409321-196C-49AC-A341-A70B00A960AE}"/>
          </ac:grpSpMkLst>
        </pc:grpChg>
        <pc:grpChg chg="mod">
          <ac:chgData name="Hugo Bernier" userId="846ef6cd-3f11-462c-a4be-44fff9f1a751" providerId="ADAL" clId="{D17C5BBD-D33E-4D23-8E25-B310B3326571}" dt="2021-12-21T04:53:14.836" v="131" actId="571"/>
          <ac:grpSpMkLst>
            <pc:docMk/>
            <pc:sldMk cId="4070501225" sldId="2076136392"/>
            <ac:grpSpMk id="1031" creationId="{1E1F6434-3C5A-4FF8-98B0-CEAD2014DA51}"/>
          </ac:grpSpMkLst>
        </pc:grpChg>
        <pc:grpChg chg="mod">
          <ac:chgData name="Hugo Bernier" userId="846ef6cd-3f11-462c-a4be-44fff9f1a751" providerId="ADAL" clId="{D17C5BBD-D33E-4D23-8E25-B310B3326571}" dt="2021-12-21T04:53:14.836" v="131" actId="571"/>
          <ac:grpSpMkLst>
            <pc:docMk/>
            <pc:sldMk cId="4070501225" sldId="2076136392"/>
            <ac:grpSpMk id="1032" creationId="{4E02933F-5746-4479-A34E-A3495FF49C6C}"/>
          </ac:grpSpMkLst>
        </pc:grpChg>
        <pc:grpChg chg="mod">
          <ac:chgData name="Hugo Bernier" userId="846ef6cd-3f11-462c-a4be-44fff9f1a751" providerId="ADAL" clId="{D17C5BBD-D33E-4D23-8E25-B310B3326571}" dt="2021-12-21T04:53:14.836" v="131" actId="571"/>
          <ac:grpSpMkLst>
            <pc:docMk/>
            <pc:sldMk cId="4070501225" sldId="2076136392"/>
            <ac:grpSpMk id="1033" creationId="{237B1730-A557-4F20-B354-DAA5CFCE1C07}"/>
          </ac:grpSpMkLst>
        </pc:grpChg>
        <pc:grpChg chg="mod">
          <ac:chgData name="Hugo Bernier" userId="846ef6cd-3f11-462c-a4be-44fff9f1a751" providerId="ADAL" clId="{D17C5BBD-D33E-4D23-8E25-B310B3326571}" dt="2021-12-21T04:53:14.836" v="131" actId="571"/>
          <ac:grpSpMkLst>
            <pc:docMk/>
            <pc:sldMk cId="4070501225" sldId="2076136392"/>
            <ac:grpSpMk id="1040" creationId="{54056066-DE60-4A47-8677-7C28CB7A0B01}"/>
          </ac:grpSpMkLst>
        </pc:grpChg>
        <pc:grpChg chg="mod">
          <ac:chgData name="Hugo Bernier" userId="846ef6cd-3f11-462c-a4be-44fff9f1a751" providerId="ADAL" clId="{D17C5BBD-D33E-4D23-8E25-B310B3326571}" dt="2021-12-21T04:53:14.836" v="131" actId="571"/>
          <ac:grpSpMkLst>
            <pc:docMk/>
            <pc:sldMk cId="4070501225" sldId="2076136392"/>
            <ac:grpSpMk id="1041" creationId="{C40CCBC1-F622-4E61-8851-E8A64C30D225}"/>
          </ac:grpSpMkLst>
        </pc:grpChg>
        <pc:grpChg chg="mod">
          <ac:chgData name="Hugo Bernier" userId="846ef6cd-3f11-462c-a4be-44fff9f1a751" providerId="ADAL" clId="{D17C5BBD-D33E-4D23-8E25-B310B3326571}" dt="2021-12-21T04:53:14.836" v="131" actId="571"/>
          <ac:grpSpMkLst>
            <pc:docMk/>
            <pc:sldMk cId="4070501225" sldId="2076136392"/>
            <ac:grpSpMk id="1042" creationId="{57C0FD51-85E1-4CF6-9B00-6430683E3955}"/>
          </ac:grpSpMkLst>
        </pc:grpChg>
        <pc:grpChg chg="mod">
          <ac:chgData name="Hugo Bernier" userId="846ef6cd-3f11-462c-a4be-44fff9f1a751" providerId="ADAL" clId="{D17C5BBD-D33E-4D23-8E25-B310B3326571}" dt="2021-12-21T04:53:14.836" v="131" actId="571"/>
          <ac:grpSpMkLst>
            <pc:docMk/>
            <pc:sldMk cId="4070501225" sldId="2076136392"/>
            <ac:grpSpMk id="1049" creationId="{40990542-AC12-422F-BEFC-3976217382D8}"/>
          </ac:grpSpMkLst>
        </pc:grpChg>
        <pc:grpChg chg="mod">
          <ac:chgData name="Hugo Bernier" userId="846ef6cd-3f11-462c-a4be-44fff9f1a751" providerId="ADAL" clId="{D17C5BBD-D33E-4D23-8E25-B310B3326571}" dt="2021-12-21T04:53:14.836" v="131" actId="571"/>
          <ac:grpSpMkLst>
            <pc:docMk/>
            <pc:sldMk cId="4070501225" sldId="2076136392"/>
            <ac:grpSpMk id="1050" creationId="{7B6B13D7-883D-451D-996B-542EA1072158}"/>
          </ac:grpSpMkLst>
        </pc:grpChg>
        <pc:grpChg chg="mod">
          <ac:chgData name="Hugo Bernier" userId="846ef6cd-3f11-462c-a4be-44fff9f1a751" providerId="ADAL" clId="{D17C5BBD-D33E-4D23-8E25-B310B3326571}" dt="2021-12-21T04:53:14.836" v="131" actId="571"/>
          <ac:grpSpMkLst>
            <pc:docMk/>
            <pc:sldMk cId="4070501225" sldId="2076136392"/>
            <ac:grpSpMk id="1051" creationId="{B9096C53-A44F-4BC5-8B85-99D53177C1FF}"/>
          </ac:grpSpMkLst>
        </pc:grpChg>
        <pc:grpChg chg="mod">
          <ac:chgData name="Hugo Bernier" userId="846ef6cd-3f11-462c-a4be-44fff9f1a751" providerId="ADAL" clId="{D17C5BBD-D33E-4D23-8E25-B310B3326571}" dt="2021-12-21T04:53:14.836" v="131" actId="571"/>
          <ac:grpSpMkLst>
            <pc:docMk/>
            <pc:sldMk cId="4070501225" sldId="2076136392"/>
            <ac:grpSpMk id="1058" creationId="{B3D7B3BD-BB0B-4023-BA01-85DDC474B73E}"/>
          </ac:grpSpMkLst>
        </pc:grpChg>
        <pc:grpChg chg="mod">
          <ac:chgData name="Hugo Bernier" userId="846ef6cd-3f11-462c-a4be-44fff9f1a751" providerId="ADAL" clId="{D17C5BBD-D33E-4D23-8E25-B310B3326571}" dt="2021-12-21T04:53:14.836" v="131" actId="571"/>
          <ac:grpSpMkLst>
            <pc:docMk/>
            <pc:sldMk cId="4070501225" sldId="2076136392"/>
            <ac:grpSpMk id="1059" creationId="{7B4600F5-1223-4C4F-B5C5-20E6FBAF2F10}"/>
          </ac:grpSpMkLst>
        </pc:grpChg>
        <pc:grpChg chg="mod">
          <ac:chgData name="Hugo Bernier" userId="846ef6cd-3f11-462c-a4be-44fff9f1a751" providerId="ADAL" clId="{D17C5BBD-D33E-4D23-8E25-B310B3326571}" dt="2021-12-21T04:53:14.836" v="131" actId="571"/>
          <ac:grpSpMkLst>
            <pc:docMk/>
            <pc:sldMk cId="4070501225" sldId="2076136392"/>
            <ac:grpSpMk id="1060" creationId="{3C28F7E0-3A37-4319-87BD-859DFA73FC79}"/>
          </ac:grpSpMkLst>
        </pc:grpChg>
        <pc:grpChg chg="mod">
          <ac:chgData name="Hugo Bernier" userId="846ef6cd-3f11-462c-a4be-44fff9f1a751" providerId="ADAL" clId="{D17C5BBD-D33E-4D23-8E25-B310B3326571}" dt="2021-12-21T04:53:14.836" v="131" actId="571"/>
          <ac:grpSpMkLst>
            <pc:docMk/>
            <pc:sldMk cId="4070501225" sldId="2076136392"/>
            <ac:grpSpMk id="1067" creationId="{C61B0161-FC47-4DD3-9B1B-77C805508CAF}"/>
          </ac:grpSpMkLst>
        </pc:grpChg>
        <pc:grpChg chg="mod">
          <ac:chgData name="Hugo Bernier" userId="846ef6cd-3f11-462c-a4be-44fff9f1a751" providerId="ADAL" clId="{D17C5BBD-D33E-4D23-8E25-B310B3326571}" dt="2021-12-21T04:53:14.836" v="131" actId="571"/>
          <ac:grpSpMkLst>
            <pc:docMk/>
            <pc:sldMk cId="4070501225" sldId="2076136392"/>
            <ac:grpSpMk id="1068" creationId="{229380AF-3551-467A-BDD0-ED91A5548699}"/>
          </ac:grpSpMkLst>
        </pc:grpChg>
        <pc:grpChg chg="mod">
          <ac:chgData name="Hugo Bernier" userId="846ef6cd-3f11-462c-a4be-44fff9f1a751" providerId="ADAL" clId="{D17C5BBD-D33E-4D23-8E25-B310B3326571}" dt="2021-12-21T04:53:14.836" v="131" actId="571"/>
          <ac:grpSpMkLst>
            <pc:docMk/>
            <pc:sldMk cId="4070501225" sldId="2076136392"/>
            <ac:grpSpMk id="1069" creationId="{39BF632D-D757-486A-8EDD-9AA68BE25DE3}"/>
          </ac:grpSpMkLst>
        </pc:grpChg>
        <pc:grpChg chg="mod">
          <ac:chgData name="Hugo Bernier" userId="846ef6cd-3f11-462c-a4be-44fff9f1a751" providerId="ADAL" clId="{D17C5BBD-D33E-4D23-8E25-B310B3326571}" dt="2021-12-21T04:53:14.836" v="131" actId="571"/>
          <ac:grpSpMkLst>
            <pc:docMk/>
            <pc:sldMk cId="4070501225" sldId="2076136392"/>
            <ac:grpSpMk id="1076" creationId="{73D7CC2B-EAAB-49F1-A306-9067AE970F31}"/>
          </ac:grpSpMkLst>
        </pc:grpChg>
        <pc:grpChg chg="mod">
          <ac:chgData name="Hugo Bernier" userId="846ef6cd-3f11-462c-a4be-44fff9f1a751" providerId="ADAL" clId="{D17C5BBD-D33E-4D23-8E25-B310B3326571}" dt="2021-12-21T04:53:14.836" v="131" actId="571"/>
          <ac:grpSpMkLst>
            <pc:docMk/>
            <pc:sldMk cId="4070501225" sldId="2076136392"/>
            <ac:grpSpMk id="1077" creationId="{E3655C95-E9E4-4100-BE29-52CD27FAC0F0}"/>
          </ac:grpSpMkLst>
        </pc:grpChg>
        <pc:grpChg chg="mod">
          <ac:chgData name="Hugo Bernier" userId="846ef6cd-3f11-462c-a4be-44fff9f1a751" providerId="ADAL" clId="{D17C5BBD-D33E-4D23-8E25-B310B3326571}" dt="2021-12-21T04:53:14.836" v="131" actId="571"/>
          <ac:grpSpMkLst>
            <pc:docMk/>
            <pc:sldMk cId="4070501225" sldId="2076136392"/>
            <ac:grpSpMk id="1078" creationId="{3240A9B8-24F1-4ACE-8882-A51B3B143E62}"/>
          </ac:grpSpMkLst>
        </pc:grpChg>
        <pc:grpChg chg="add mod">
          <ac:chgData name="Hugo Bernier" userId="846ef6cd-3f11-462c-a4be-44fff9f1a751" providerId="ADAL" clId="{D17C5BBD-D33E-4D23-8E25-B310B3326571}" dt="2021-12-21T04:53:14.836" v="131" actId="571"/>
          <ac:grpSpMkLst>
            <pc:docMk/>
            <pc:sldMk cId="4070501225" sldId="2076136392"/>
            <ac:grpSpMk id="1085" creationId="{0B12BA87-1792-44BF-A920-7FCD03929D69}"/>
          </ac:grpSpMkLst>
        </pc:grpChg>
        <pc:grpChg chg="mod">
          <ac:chgData name="Hugo Bernier" userId="846ef6cd-3f11-462c-a4be-44fff9f1a751" providerId="ADAL" clId="{D17C5BBD-D33E-4D23-8E25-B310B3326571}" dt="2021-12-21T04:53:14.836" v="131" actId="571"/>
          <ac:grpSpMkLst>
            <pc:docMk/>
            <pc:sldMk cId="4070501225" sldId="2076136392"/>
            <ac:grpSpMk id="1086" creationId="{E397352F-FD9C-4EAD-87C3-AF0850A8FE2F}"/>
          </ac:grpSpMkLst>
        </pc:grpChg>
        <pc:grpChg chg="add mod">
          <ac:chgData name="Hugo Bernier" userId="846ef6cd-3f11-462c-a4be-44fff9f1a751" providerId="ADAL" clId="{D17C5BBD-D33E-4D23-8E25-B310B3326571}" dt="2021-12-21T04:53:14.836" v="131" actId="571"/>
          <ac:grpSpMkLst>
            <pc:docMk/>
            <pc:sldMk cId="4070501225" sldId="2076136392"/>
            <ac:grpSpMk id="1095" creationId="{8F9A91B0-EC5E-441C-BCBB-619B3B7CE1AE}"/>
          </ac:grpSpMkLst>
        </pc:grpChg>
        <pc:grpChg chg="mod">
          <ac:chgData name="Hugo Bernier" userId="846ef6cd-3f11-462c-a4be-44fff9f1a751" providerId="ADAL" clId="{D17C5BBD-D33E-4D23-8E25-B310B3326571}" dt="2021-12-21T04:53:14.836" v="131" actId="571"/>
          <ac:grpSpMkLst>
            <pc:docMk/>
            <pc:sldMk cId="4070501225" sldId="2076136392"/>
            <ac:grpSpMk id="1096" creationId="{262F8DEA-EE7F-49C5-B4DB-FCCE38C8D09B}"/>
          </ac:grpSpMkLst>
        </pc:grpChg>
        <pc:grpChg chg="mod">
          <ac:chgData name="Hugo Bernier" userId="846ef6cd-3f11-462c-a4be-44fff9f1a751" providerId="ADAL" clId="{D17C5BBD-D33E-4D23-8E25-B310B3326571}" dt="2021-12-21T04:53:14.836" v="131" actId="571"/>
          <ac:grpSpMkLst>
            <pc:docMk/>
            <pc:sldMk cId="4070501225" sldId="2076136392"/>
            <ac:grpSpMk id="1097" creationId="{BE2DD3C1-C12B-4AB5-AD2D-60F3F8830827}"/>
          </ac:grpSpMkLst>
        </pc:grpChg>
        <pc:grpChg chg="mod">
          <ac:chgData name="Hugo Bernier" userId="846ef6cd-3f11-462c-a4be-44fff9f1a751" providerId="ADAL" clId="{D17C5BBD-D33E-4D23-8E25-B310B3326571}" dt="2021-12-21T04:53:14.836" v="131" actId="571"/>
          <ac:grpSpMkLst>
            <pc:docMk/>
            <pc:sldMk cId="4070501225" sldId="2076136392"/>
            <ac:grpSpMk id="1098" creationId="{034193E5-DFA8-48C1-998A-5ADBD03808F7}"/>
          </ac:grpSpMkLst>
        </pc:grpChg>
        <pc:grpChg chg="mod">
          <ac:chgData name="Hugo Bernier" userId="846ef6cd-3f11-462c-a4be-44fff9f1a751" providerId="ADAL" clId="{D17C5BBD-D33E-4D23-8E25-B310B3326571}" dt="2021-12-21T04:53:14.836" v="131" actId="571"/>
          <ac:grpSpMkLst>
            <pc:docMk/>
            <pc:sldMk cId="4070501225" sldId="2076136392"/>
            <ac:grpSpMk id="1099" creationId="{1DF15122-FD4E-47D9-B349-8DBFB6400AAB}"/>
          </ac:grpSpMkLst>
        </pc:grpChg>
        <pc:grpChg chg="mod">
          <ac:chgData name="Hugo Bernier" userId="846ef6cd-3f11-462c-a4be-44fff9f1a751" providerId="ADAL" clId="{D17C5BBD-D33E-4D23-8E25-B310B3326571}" dt="2021-12-21T04:53:14.836" v="131" actId="571"/>
          <ac:grpSpMkLst>
            <pc:docMk/>
            <pc:sldMk cId="4070501225" sldId="2076136392"/>
            <ac:grpSpMk id="1100" creationId="{EA69DFCA-6438-4974-88C2-EEC0EF463E9C}"/>
          </ac:grpSpMkLst>
        </pc:grpChg>
        <pc:grpChg chg="mod">
          <ac:chgData name="Hugo Bernier" userId="846ef6cd-3f11-462c-a4be-44fff9f1a751" providerId="ADAL" clId="{D17C5BBD-D33E-4D23-8E25-B310B3326571}" dt="2021-12-21T04:53:14.836" v="131" actId="571"/>
          <ac:grpSpMkLst>
            <pc:docMk/>
            <pc:sldMk cId="4070501225" sldId="2076136392"/>
            <ac:grpSpMk id="1101" creationId="{915F2439-E288-42BA-8982-6C97C8F1920F}"/>
          </ac:grpSpMkLst>
        </pc:grpChg>
        <pc:grpChg chg="mod">
          <ac:chgData name="Hugo Bernier" userId="846ef6cd-3f11-462c-a4be-44fff9f1a751" providerId="ADAL" clId="{D17C5BBD-D33E-4D23-8E25-B310B3326571}" dt="2021-12-21T04:53:14.836" v="131" actId="571"/>
          <ac:grpSpMkLst>
            <pc:docMk/>
            <pc:sldMk cId="4070501225" sldId="2076136392"/>
            <ac:grpSpMk id="1106" creationId="{E198BB54-5683-4905-8010-76E7B16CEEB0}"/>
          </ac:grpSpMkLst>
        </pc:grpChg>
        <pc:grpChg chg="mod">
          <ac:chgData name="Hugo Bernier" userId="846ef6cd-3f11-462c-a4be-44fff9f1a751" providerId="ADAL" clId="{D17C5BBD-D33E-4D23-8E25-B310B3326571}" dt="2021-12-21T04:53:14.836" v="131" actId="571"/>
          <ac:grpSpMkLst>
            <pc:docMk/>
            <pc:sldMk cId="4070501225" sldId="2076136392"/>
            <ac:grpSpMk id="1107" creationId="{72D2E4B8-6667-42D5-815D-DC150F4B5510}"/>
          </ac:grpSpMkLst>
        </pc:grpChg>
        <pc:grpChg chg="mod">
          <ac:chgData name="Hugo Bernier" userId="846ef6cd-3f11-462c-a4be-44fff9f1a751" providerId="ADAL" clId="{D17C5BBD-D33E-4D23-8E25-B310B3326571}" dt="2021-12-21T04:53:14.836" v="131" actId="571"/>
          <ac:grpSpMkLst>
            <pc:docMk/>
            <pc:sldMk cId="4070501225" sldId="2076136392"/>
            <ac:grpSpMk id="1113" creationId="{193B5396-F5FA-4D76-91DF-18ABEE8B4E48}"/>
          </ac:grpSpMkLst>
        </pc:grpChg>
        <pc:grpChg chg="mod">
          <ac:chgData name="Hugo Bernier" userId="846ef6cd-3f11-462c-a4be-44fff9f1a751" providerId="ADAL" clId="{D17C5BBD-D33E-4D23-8E25-B310B3326571}" dt="2021-12-21T04:53:14.836" v="131" actId="571"/>
          <ac:grpSpMkLst>
            <pc:docMk/>
            <pc:sldMk cId="4070501225" sldId="2076136392"/>
            <ac:grpSpMk id="1114" creationId="{8D640611-61CD-4343-8414-82EC0AD17EA5}"/>
          </ac:grpSpMkLst>
        </pc:grpChg>
        <pc:grpChg chg="mod">
          <ac:chgData name="Hugo Bernier" userId="846ef6cd-3f11-462c-a4be-44fff9f1a751" providerId="ADAL" clId="{D17C5BBD-D33E-4D23-8E25-B310B3326571}" dt="2021-12-21T04:53:14.836" v="131" actId="571"/>
          <ac:grpSpMkLst>
            <pc:docMk/>
            <pc:sldMk cId="4070501225" sldId="2076136392"/>
            <ac:grpSpMk id="1120" creationId="{E2D2C818-45A9-48DC-B73E-62871D8D773C}"/>
          </ac:grpSpMkLst>
        </pc:grpChg>
        <pc:grpChg chg="mod">
          <ac:chgData name="Hugo Bernier" userId="846ef6cd-3f11-462c-a4be-44fff9f1a751" providerId="ADAL" clId="{D17C5BBD-D33E-4D23-8E25-B310B3326571}" dt="2021-12-21T04:53:14.836" v="131" actId="571"/>
          <ac:grpSpMkLst>
            <pc:docMk/>
            <pc:sldMk cId="4070501225" sldId="2076136392"/>
            <ac:grpSpMk id="1121" creationId="{3785F086-C350-478C-ABD9-A53A6D5611CE}"/>
          </ac:grpSpMkLst>
        </pc:grpChg>
        <pc:grpChg chg="mod">
          <ac:chgData name="Hugo Bernier" userId="846ef6cd-3f11-462c-a4be-44fff9f1a751" providerId="ADAL" clId="{D17C5BBD-D33E-4D23-8E25-B310B3326571}" dt="2021-12-21T04:53:14.836" v="131" actId="571"/>
          <ac:grpSpMkLst>
            <pc:docMk/>
            <pc:sldMk cId="4070501225" sldId="2076136392"/>
            <ac:grpSpMk id="1127" creationId="{6DC6B3A5-A59A-4705-8854-C3981A92BAE6}"/>
          </ac:grpSpMkLst>
        </pc:grpChg>
        <pc:grpChg chg="mod">
          <ac:chgData name="Hugo Bernier" userId="846ef6cd-3f11-462c-a4be-44fff9f1a751" providerId="ADAL" clId="{D17C5BBD-D33E-4D23-8E25-B310B3326571}" dt="2021-12-21T04:53:14.836" v="131" actId="571"/>
          <ac:grpSpMkLst>
            <pc:docMk/>
            <pc:sldMk cId="4070501225" sldId="2076136392"/>
            <ac:grpSpMk id="1128" creationId="{EBC50060-2F16-40A1-BFFE-1FF233F62E6D}"/>
          </ac:grpSpMkLst>
        </pc:grpChg>
        <pc:grpChg chg="mod">
          <ac:chgData name="Hugo Bernier" userId="846ef6cd-3f11-462c-a4be-44fff9f1a751" providerId="ADAL" clId="{D17C5BBD-D33E-4D23-8E25-B310B3326571}" dt="2021-12-21T04:53:14.836" v="131" actId="571"/>
          <ac:grpSpMkLst>
            <pc:docMk/>
            <pc:sldMk cId="4070501225" sldId="2076136392"/>
            <ac:grpSpMk id="1134" creationId="{C7508004-A82C-469B-B3F1-F1847A0B87AF}"/>
          </ac:grpSpMkLst>
        </pc:grpChg>
        <pc:grpChg chg="mod">
          <ac:chgData name="Hugo Bernier" userId="846ef6cd-3f11-462c-a4be-44fff9f1a751" providerId="ADAL" clId="{D17C5BBD-D33E-4D23-8E25-B310B3326571}" dt="2021-12-21T04:53:14.836" v="131" actId="571"/>
          <ac:grpSpMkLst>
            <pc:docMk/>
            <pc:sldMk cId="4070501225" sldId="2076136392"/>
            <ac:grpSpMk id="1135" creationId="{8B554A37-38DE-40FD-966F-5D9A4BD2D7F7}"/>
          </ac:grpSpMkLst>
        </pc:grpChg>
        <pc:grpChg chg="mod">
          <ac:chgData name="Hugo Bernier" userId="846ef6cd-3f11-462c-a4be-44fff9f1a751" providerId="ADAL" clId="{D17C5BBD-D33E-4D23-8E25-B310B3326571}" dt="2021-12-21T04:53:14.836" v="131" actId="571"/>
          <ac:grpSpMkLst>
            <pc:docMk/>
            <pc:sldMk cId="4070501225" sldId="2076136392"/>
            <ac:grpSpMk id="1141" creationId="{B6FF2CA7-5064-4E08-8ADF-7D34A5C5282C}"/>
          </ac:grpSpMkLst>
        </pc:grpChg>
        <pc:grpChg chg="mod">
          <ac:chgData name="Hugo Bernier" userId="846ef6cd-3f11-462c-a4be-44fff9f1a751" providerId="ADAL" clId="{D17C5BBD-D33E-4D23-8E25-B310B3326571}" dt="2021-12-21T04:53:14.836" v="131" actId="571"/>
          <ac:grpSpMkLst>
            <pc:docMk/>
            <pc:sldMk cId="4070501225" sldId="2076136392"/>
            <ac:grpSpMk id="1142" creationId="{AE63A8D1-DB6C-4754-A3F5-B951BBB9066E}"/>
          </ac:grpSpMkLst>
        </pc:grpChg>
        <pc:grpChg chg="add mod">
          <ac:chgData name="Hugo Bernier" userId="846ef6cd-3f11-462c-a4be-44fff9f1a751" providerId="ADAL" clId="{D17C5BBD-D33E-4D23-8E25-B310B3326571}" dt="2021-12-21T04:53:14.836" v="131" actId="571"/>
          <ac:grpSpMkLst>
            <pc:docMk/>
            <pc:sldMk cId="4070501225" sldId="2076136392"/>
            <ac:grpSpMk id="1147" creationId="{10DFE90B-BB07-4B79-BDA8-F1EBD05779E7}"/>
          </ac:grpSpMkLst>
        </pc:grpChg>
        <pc:picChg chg="add del">
          <ac:chgData name="Hugo Bernier" userId="846ef6cd-3f11-462c-a4be-44fff9f1a751" providerId="ADAL" clId="{D17C5BBD-D33E-4D23-8E25-B310B3326571}" dt="2021-12-21T04:44:58.412" v="95" actId="27803"/>
          <ac:picMkLst>
            <pc:docMk/>
            <pc:sldMk cId="4070501225" sldId="2076136392"/>
            <ac:picMk id="20" creationId="{6CF57072-20E4-4226-A801-17875ACBFB4D}"/>
          </ac:picMkLst>
        </pc:picChg>
      </pc:sldChg>
      <pc:sldChg chg="modSp mod modShow">
        <pc:chgData name="Hugo Bernier" userId="846ef6cd-3f11-462c-a4be-44fff9f1a751" providerId="ADAL" clId="{D17C5BBD-D33E-4D23-8E25-B310B3326571}" dt="2021-12-21T05:29:42.405" v="263" actId="1037"/>
        <pc:sldMkLst>
          <pc:docMk/>
          <pc:sldMk cId="1931415540" sldId="2134805601"/>
        </pc:sldMkLst>
        <pc:picChg chg="mod">
          <ac:chgData name="Hugo Bernier" userId="846ef6cd-3f11-462c-a4be-44fff9f1a751" providerId="ADAL" clId="{D17C5BBD-D33E-4D23-8E25-B310B3326571}" dt="2021-12-21T04:16:31.444" v="50" actId="196"/>
          <ac:picMkLst>
            <pc:docMk/>
            <pc:sldMk cId="1931415540" sldId="2134805601"/>
            <ac:picMk id="4" creationId="{2E038030-988C-456F-890B-FE2A4417837D}"/>
          </ac:picMkLst>
        </pc:picChg>
        <pc:picChg chg="mod">
          <ac:chgData name="Hugo Bernier" userId="846ef6cd-3f11-462c-a4be-44fff9f1a751" providerId="ADAL" clId="{D17C5BBD-D33E-4D23-8E25-B310B3326571}" dt="2021-12-21T05:29:42.405" v="263" actId="1037"/>
          <ac:picMkLst>
            <pc:docMk/>
            <pc:sldMk cId="1931415540" sldId="2134805601"/>
            <ac:picMk id="5" creationId="{CD3B804F-C52C-400D-B5AD-AAEE98A6B38A}"/>
          </ac:picMkLst>
        </pc:picChg>
      </pc:sldChg>
      <pc:sldChg chg="addSp delSp modSp add del mod setBg">
        <pc:chgData name="Hugo Bernier" userId="846ef6cd-3f11-462c-a4be-44fff9f1a751" providerId="ADAL" clId="{D17C5BBD-D33E-4D23-8E25-B310B3326571}" dt="2021-12-21T03:36:15.909" v="19" actId="2696"/>
        <pc:sldMkLst>
          <pc:docMk/>
          <pc:sldMk cId="302566055" sldId="2134805602"/>
        </pc:sldMkLst>
        <pc:picChg chg="add del mod">
          <ac:chgData name="Hugo Bernier" userId="846ef6cd-3f11-462c-a4be-44fff9f1a751" providerId="ADAL" clId="{D17C5BBD-D33E-4D23-8E25-B310B3326571}" dt="2021-12-21T03:35:32.571" v="5" actId="21"/>
          <ac:picMkLst>
            <pc:docMk/>
            <pc:sldMk cId="302566055" sldId="2134805602"/>
            <ac:picMk id="2" creationId="{4A577F3B-F3B7-49CC-B4FF-65BBBCAED11A}"/>
          </ac:picMkLst>
        </pc:picChg>
        <pc:picChg chg="add mod ord">
          <ac:chgData name="Hugo Bernier" userId="846ef6cd-3f11-462c-a4be-44fff9f1a751" providerId="ADAL" clId="{D17C5BBD-D33E-4D23-8E25-B310B3326571}" dt="2021-12-21T03:36:07.913" v="18" actId="171"/>
          <ac:picMkLst>
            <pc:docMk/>
            <pc:sldMk cId="302566055" sldId="2134805602"/>
            <ac:picMk id="5" creationId="{98A9CF5F-6E0A-4520-87A5-E5C101B9BE80}"/>
          </ac:picMkLst>
        </pc:picChg>
      </pc:sldChg>
      <pc:sldChg chg="modSp add mod modClrScheme chgLayout">
        <pc:chgData name="Hugo Bernier" userId="846ef6cd-3f11-462c-a4be-44fff9f1a751" providerId="ADAL" clId="{D17C5BBD-D33E-4D23-8E25-B310B3326571}" dt="2021-12-21T03:37:01.344" v="24" actId="700"/>
        <pc:sldMkLst>
          <pc:docMk/>
          <pc:sldMk cId="1539484230" sldId="2134805602"/>
        </pc:sldMkLst>
        <pc:spChg chg="mod ord">
          <ac:chgData name="Hugo Bernier" userId="846ef6cd-3f11-462c-a4be-44fff9f1a751" providerId="ADAL" clId="{D17C5BBD-D33E-4D23-8E25-B310B3326571}" dt="2021-12-21T03:37:01.344" v="24" actId="700"/>
          <ac:spMkLst>
            <pc:docMk/>
            <pc:sldMk cId="1539484230" sldId="2134805602"/>
            <ac:spMk id="7" creationId="{00000000-0000-0000-0000-000000000000}"/>
          </ac:spMkLst>
        </pc:spChg>
        <pc:spChg chg="mod ord">
          <ac:chgData name="Hugo Bernier" userId="846ef6cd-3f11-462c-a4be-44fff9f1a751" providerId="ADAL" clId="{D17C5BBD-D33E-4D23-8E25-B310B3326571}" dt="2021-12-21T03:37:01.344" v="24" actId="700"/>
          <ac:spMkLst>
            <pc:docMk/>
            <pc:sldMk cId="1539484230" sldId="2134805602"/>
            <ac:spMk id="8" creationId="{00000000-0000-0000-0000-000000000000}"/>
          </ac:spMkLst>
        </pc:spChg>
      </pc:sldChg>
      <pc:sldChg chg="addSp delSp modSp add mod addAnim delAnim modAnim">
        <pc:chgData name="Hugo Bernier" userId="846ef6cd-3f11-462c-a4be-44fff9f1a751" providerId="ADAL" clId="{D17C5BBD-D33E-4D23-8E25-B310B3326571}" dt="2021-12-21T06:16:50.904" v="542"/>
        <pc:sldMkLst>
          <pc:docMk/>
          <pc:sldMk cId="2697995199" sldId="2134805603"/>
        </pc:sldMkLst>
        <pc:picChg chg="add mod modVis">
          <ac:chgData name="Hugo Bernier" userId="846ef6cd-3f11-462c-a4be-44fff9f1a751" providerId="ADAL" clId="{D17C5BBD-D33E-4D23-8E25-B310B3326571}" dt="2021-12-21T06:08:33.725" v="504" actId="14429"/>
          <ac:picMkLst>
            <pc:docMk/>
            <pc:sldMk cId="2697995199" sldId="2134805603"/>
            <ac:picMk id="2" creationId="{CC18B663-432F-4626-B91E-6FF8740F7013}"/>
          </ac:picMkLst>
        </pc:picChg>
        <pc:picChg chg="add mod">
          <ac:chgData name="Hugo Bernier" userId="846ef6cd-3f11-462c-a4be-44fff9f1a751" providerId="ADAL" clId="{D17C5BBD-D33E-4D23-8E25-B310B3326571}" dt="2021-12-21T06:05:08.316" v="465" actId="1035"/>
          <ac:picMkLst>
            <pc:docMk/>
            <pc:sldMk cId="2697995199" sldId="2134805603"/>
            <ac:picMk id="3" creationId="{2CDBD76C-3569-492B-B414-6DA6033F614C}"/>
          </ac:picMkLst>
        </pc:picChg>
        <pc:picChg chg="mod">
          <ac:chgData name="Hugo Bernier" userId="846ef6cd-3f11-462c-a4be-44fff9f1a751" providerId="ADAL" clId="{D17C5BBD-D33E-4D23-8E25-B310B3326571}" dt="2021-12-21T04:01:17.318" v="36" actId="14826"/>
          <ac:picMkLst>
            <pc:docMk/>
            <pc:sldMk cId="2697995199" sldId="2134805603"/>
            <ac:picMk id="6" creationId="{51ABDF2D-DF77-4477-ABA9-921E2CFE97FA}"/>
          </ac:picMkLst>
        </pc:picChg>
        <pc:picChg chg="mod">
          <ac:chgData name="Hugo Bernier" userId="846ef6cd-3f11-462c-a4be-44fff9f1a751" providerId="ADAL" clId="{D17C5BBD-D33E-4D23-8E25-B310B3326571}" dt="2021-12-21T05:22:09.579" v="229" actId="14826"/>
          <ac:picMkLst>
            <pc:docMk/>
            <pc:sldMk cId="2697995199" sldId="2134805603"/>
            <ac:picMk id="11" creationId="{0215C1F6-5352-4A5D-BA2A-0BC345CF35D5}"/>
          </ac:picMkLst>
        </pc:picChg>
        <pc:picChg chg="mod">
          <ac:chgData name="Hugo Bernier" userId="846ef6cd-3f11-462c-a4be-44fff9f1a751" providerId="ADAL" clId="{D17C5BBD-D33E-4D23-8E25-B310B3326571}" dt="2021-12-21T05:24:58.524" v="231"/>
          <ac:picMkLst>
            <pc:docMk/>
            <pc:sldMk cId="2697995199" sldId="2134805603"/>
            <ac:picMk id="18" creationId="{AC182D65-20C1-4C86-BB53-9CF7A6115859}"/>
          </ac:picMkLst>
        </pc:picChg>
        <pc:picChg chg="add del mod">
          <ac:chgData name="Hugo Bernier" userId="846ef6cd-3f11-462c-a4be-44fff9f1a751" providerId="ADAL" clId="{D17C5BBD-D33E-4D23-8E25-B310B3326571}" dt="2021-12-21T06:04:05.892" v="454" actId="478"/>
          <ac:picMkLst>
            <pc:docMk/>
            <pc:sldMk cId="2697995199" sldId="2134805603"/>
            <ac:picMk id="1026" creationId="{D9D30691-981F-4792-AB18-7CA22CF23FD2}"/>
          </ac:picMkLst>
        </pc:picChg>
        <pc:picChg chg="add del mod">
          <ac:chgData name="Hugo Bernier" userId="846ef6cd-3f11-462c-a4be-44fff9f1a751" providerId="ADAL" clId="{D17C5BBD-D33E-4D23-8E25-B310B3326571}" dt="2021-12-21T06:15:08.951" v="536" actId="478"/>
          <ac:picMkLst>
            <pc:docMk/>
            <pc:sldMk cId="2697995199" sldId="2134805603"/>
            <ac:picMk id="1028" creationId="{6CC4779C-B953-45CD-9C8E-4DD3029BE832}"/>
          </ac:picMkLst>
        </pc:picChg>
      </pc:sldChg>
      <pc:sldChg chg="add mod ord modShow">
        <pc:chgData name="Hugo Bernier" userId="846ef6cd-3f11-462c-a4be-44fff9f1a751" providerId="ADAL" clId="{D17C5BBD-D33E-4D23-8E25-B310B3326571}" dt="2021-12-21T04:16:08.924" v="49"/>
        <pc:sldMkLst>
          <pc:docMk/>
          <pc:sldMk cId="1154334888" sldId="2134805604"/>
        </pc:sldMkLst>
      </pc:sldChg>
      <pc:sldChg chg="add mod modShow">
        <pc:chgData name="Hugo Bernier" userId="846ef6cd-3f11-462c-a4be-44fff9f1a751" providerId="ADAL" clId="{D17C5BBD-D33E-4D23-8E25-B310B3326571}" dt="2021-12-21T04:38:57.631" v="88" actId="729"/>
        <pc:sldMkLst>
          <pc:docMk/>
          <pc:sldMk cId="127047426" sldId="2134805605"/>
        </pc:sldMkLst>
      </pc:sldChg>
      <pc:sldChg chg="addSp delSp modSp add mod addAnim delAnim modAnim">
        <pc:chgData name="Hugo Bernier" userId="846ef6cd-3f11-462c-a4be-44fff9f1a751" providerId="ADAL" clId="{D17C5BBD-D33E-4D23-8E25-B310B3326571}" dt="2021-12-21T05:13:39.165" v="225"/>
        <pc:sldMkLst>
          <pc:docMk/>
          <pc:sldMk cId="117366991" sldId="2134805606"/>
        </pc:sldMkLst>
        <pc:spChg chg="mod">
          <ac:chgData name="Hugo Bernier" userId="846ef6cd-3f11-462c-a4be-44fff9f1a751" providerId="ADAL" clId="{D17C5BBD-D33E-4D23-8E25-B310B3326571}" dt="2021-12-21T04:57:42.227" v="146" actId="27803"/>
          <ac:spMkLst>
            <pc:docMk/>
            <pc:sldMk cId="117366991" sldId="2134805606"/>
            <ac:spMk id="13" creationId="{01AA2962-32A6-4189-B2EB-FC06A43411C2}"/>
          </ac:spMkLst>
        </pc:spChg>
        <pc:spChg chg="mod">
          <ac:chgData name="Hugo Bernier" userId="846ef6cd-3f11-462c-a4be-44fff9f1a751" providerId="ADAL" clId="{D17C5BBD-D33E-4D23-8E25-B310B3326571}" dt="2021-12-21T04:57:42.227" v="146" actId="27803"/>
          <ac:spMkLst>
            <pc:docMk/>
            <pc:sldMk cId="117366991" sldId="2134805606"/>
            <ac:spMk id="23" creationId="{1729BB84-6C85-49BE-B2D3-4CA565665CED}"/>
          </ac:spMkLst>
        </pc:spChg>
        <pc:spChg chg="mod">
          <ac:chgData name="Hugo Bernier" userId="846ef6cd-3f11-462c-a4be-44fff9f1a751" providerId="ADAL" clId="{D17C5BBD-D33E-4D23-8E25-B310B3326571}" dt="2021-12-21T04:57:42.227" v="146" actId="27803"/>
          <ac:spMkLst>
            <pc:docMk/>
            <pc:sldMk cId="117366991" sldId="2134805606"/>
            <ac:spMk id="31" creationId="{ECFE51AC-268D-49D6-96D8-2A9F98F02F7B}"/>
          </ac:spMkLst>
        </pc:spChg>
        <pc:spChg chg="mod">
          <ac:chgData name="Hugo Bernier" userId="846ef6cd-3f11-462c-a4be-44fff9f1a751" providerId="ADAL" clId="{D17C5BBD-D33E-4D23-8E25-B310B3326571}" dt="2021-12-21T04:57:42.227" v="146" actId="27803"/>
          <ac:spMkLst>
            <pc:docMk/>
            <pc:sldMk cId="117366991" sldId="2134805606"/>
            <ac:spMk id="43" creationId="{4DA2539C-3CC3-453F-B0B5-8E28FA2C0289}"/>
          </ac:spMkLst>
        </pc:spChg>
        <pc:spChg chg="mod">
          <ac:chgData name="Hugo Bernier" userId="846ef6cd-3f11-462c-a4be-44fff9f1a751" providerId="ADAL" clId="{D17C5BBD-D33E-4D23-8E25-B310B3326571}" dt="2021-12-21T04:57:42.227" v="146" actId="27803"/>
          <ac:spMkLst>
            <pc:docMk/>
            <pc:sldMk cId="117366991" sldId="2134805606"/>
            <ac:spMk id="45" creationId="{CDBEF6CF-EE2D-453E-8B52-54B10B8F1E3F}"/>
          </ac:spMkLst>
        </pc:spChg>
        <pc:spChg chg="mod">
          <ac:chgData name="Hugo Bernier" userId="846ef6cd-3f11-462c-a4be-44fff9f1a751" providerId="ADAL" clId="{D17C5BBD-D33E-4D23-8E25-B310B3326571}" dt="2021-12-21T04:57:42.227" v="146" actId="27803"/>
          <ac:spMkLst>
            <pc:docMk/>
            <pc:sldMk cId="117366991" sldId="2134805606"/>
            <ac:spMk id="46" creationId="{FFC5C007-B0E8-4354-90DB-F9027E6FB64D}"/>
          </ac:spMkLst>
        </pc:spChg>
        <pc:spChg chg="mod">
          <ac:chgData name="Hugo Bernier" userId="846ef6cd-3f11-462c-a4be-44fff9f1a751" providerId="ADAL" clId="{D17C5BBD-D33E-4D23-8E25-B310B3326571}" dt="2021-12-21T04:57:42.227" v="146" actId="27803"/>
          <ac:spMkLst>
            <pc:docMk/>
            <pc:sldMk cId="117366991" sldId="2134805606"/>
            <ac:spMk id="47" creationId="{58E084E7-021D-4632-BFD8-7ABDBABE7E62}"/>
          </ac:spMkLst>
        </pc:spChg>
        <pc:spChg chg="mod">
          <ac:chgData name="Hugo Bernier" userId="846ef6cd-3f11-462c-a4be-44fff9f1a751" providerId="ADAL" clId="{D17C5BBD-D33E-4D23-8E25-B310B3326571}" dt="2021-12-21T04:57:42.227" v="146" actId="27803"/>
          <ac:spMkLst>
            <pc:docMk/>
            <pc:sldMk cId="117366991" sldId="2134805606"/>
            <ac:spMk id="49" creationId="{D9BB4810-FF87-4B9F-8BF5-E2A6E1576D72}"/>
          </ac:spMkLst>
        </pc:spChg>
        <pc:spChg chg="mod">
          <ac:chgData name="Hugo Bernier" userId="846ef6cd-3f11-462c-a4be-44fff9f1a751" providerId="ADAL" clId="{D17C5BBD-D33E-4D23-8E25-B310B3326571}" dt="2021-12-21T04:57:42.227" v="146" actId="27803"/>
          <ac:spMkLst>
            <pc:docMk/>
            <pc:sldMk cId="117366991" sldId="2134805606"/>
            <ac:spMk id="50" creationId="{1781DA77-2A1A-43A9-96CF-2DC5BA767722}"/>
          </ac:spMkLst>
        </pc:spChg>
        <pc:spChg chg="mod">
          <ac:chgData name="Hugo Bernier" userId="846ef6cd-3f11-462c-a4be-44fff9f1a751" providerId="ADAL" clId="{D17C5BBD-D33E-4D23-8E25-B310B3326571}" dt="2021-12-21T04:57:42.227" v="146" actId="27803"/>
          <ac:spMkLst>
            <pc:docMk/>
            <pc:sldMk cId="117366991" sldId="2134805606"/>
            <ac:spMk id="51" creationId="{0425D720-FDE2-48CB-A201-00B59D2C29F5}"/>
          </ac:spMkLst>
        </pc:spChg>
        <pc:spChg chg="mod">
          <ac:chgData name="Hugo Bernier" userId="846ef6cd-3f11-462c-a4be-44fff9f1a751" providerId="ADAL" clId="{D17C5BBD-D33E-4D23-8E25-B310B3326571}" dt="2021-12-21T04:57:42.227" v="146" actId="27803"/>
          <ac:spMkLst>
            <pc:docMk/>
            <pc:sldMk cId="117366991" sldId="2134805606"/>
            <ac:spMk id="53" creationId="{4485CEC0-6BD5-45F7-95A3-BD8FB8A55E12}"/>
          </ac:spMkLst>
        </pc:spChg>
        <pc:spChg chg="mod">
          <ac:chgData name="Hugo Bernier" userId="846ef6cd-3f11-462c-a4be-44fff9f1a751" providerId="ADAL" clId="{D17C5BBD-D33E-4D23-8E25-B310B3326571}" dt="2021-12-21T04:57:42.227" v="146" actId="27803"/>
          <ac:spMkLst>
            <pc:docMk/>
            <pc:sldMk cId="117366991" sldId="2134805606"/>
            <ac:spMk id="54" creationId="{7859AAC6-B939-4123-9587-168D74EA6E60}"/>
          </ac:spMkLst>
        </pc:spChg>
        <pc:spChg chg="mod">
          <ac:chgData name="Hugo Bernier" userId="846ef6cd-3f11-462c-a4be-44fff9f1a751" providerId="ADAL" clId="{D17C5BBD-D33E-4D23-8E25-B310B3326571}" dt="2021-12-21T04:57:42.227" v="146" actId="27803"/>
          <ac:spMkLst>
            <pc:docMk/>
            <pc:sldMk cId="117366991" sldId="2134805606"/>
            <ac:spMk id="55" creationId="{EB964BE7-4E2C-401B-978F-C0BD032BA865}"/>
          </ac:spMkLst>
        </pc:spChg>
        <pc:spChg chg="mod">
          <ac:chgData name="Hugo Bernier" userId="846ef6cd-3f11-462c-a4be-44fff9f1a751" providerId="ADAL" clId="{D17C5BBD-D33E-4D23-8E25-B310B3326571}" dt="2021-12-21T04:57:55.527" v="148" actId="14861"/>
          <ac:spMkLst>
            <pc:docMk/>
            <pc:sldMk cId="117366991" sldId="2134805606"/>
            <ac:spMk id="57" creationId="{C283DD7A-9D45-481B-8782-B2DD581AEEE6}"/>
          </ac:spMkLst>
        </pc:spChg>
        <pc:spChg chg="mod">
          <ac:chgData name="Hugo Bernier" userId="846ef6cd-3f11-462c-a4be-44fff9f1a751" providerId="ADAL" clId="{D17C5BBD-D33E-4D23-8E25-B310B3326571}" dt="2021-12-21T04:57:42.227" v="146" actId="27803"/>
          <ac:spMkLst>
            <pc:docMk/>
            <pc:sldMk cId="117366991" sldId="2134805606"/>
            <ac:spMk id="58" creationId="{1792EA0A-9453-4632-B3F5-A3F55C4F5612}"/>
          </ac:spMkLst>
        </pc:spChg>
        <pc:spChg chg="mod">
          <ac:chgData name="Hugo Bernier" userId="846ef6cd-3f11-462c-a4be-44fff9f1a751" providerId="ADAL" clId="{D17C5BBD-D33E-4D23-8E25-B310B3326571}" dt="2021-12-21T04:57:42.227" v="146" actId="27803"/>
          <ac:spMkLst>
            <pc:docMk/>
            <pc:sldMk cId="117366991" sldId="2134805606"/>
            <ac:spMk id="59" creationId="{9A88827A-F90E-487F-83EA-FDF40AD0A52F}"/>
          </ac:spMkLst>
        </pc:spChg>
        <pc:spChg chg="mod">
          <ac:chgData name="Hugo Bernier" userId="846ef6cd-3f11-462c-a4be-44fff9f1a751" providerId="ADAL" clId="{D17C5BBD-D33E-4D23-8E25-B310B3326571}" dt="2021-12-21T04:57:42.227" v="146" actId="27803"/>
          <ac:spMkLst>
            <pc:docMk/>
            <pc:sldMk cId="117366991" sldId="2134805606"/>
            <ac:spMk id="61" creationId="{13674378-A8FC-43BE-B672-3D83AE15B671}"/>
          </ac:spMkLst>
        </pc:spChg>
        <pc:spChg chg="mod">
          <ac:chgData name="Hugo Bernier" userId="846ef6cd-3f11-462c-a4be-44fff9f1a751" providerId="ADAL" clId="{D17C5BBD-D33E-4D23-8E25-B310B3326571}" dt="2021-12-21T04:57:42.227" v="146" actId="27803"/>
          <ac:spMkLst>
            <pc:docMk/>
            <pc:sldMk cId="117366991" sldId="2134805606"/>
            <ac:spMk id="63" creationId="{3E86E7F9-5975-4AE4-B8A7-9BD0B3134FFC}"/>
          </ac:spMkLst>
        </pc:spChg>
        <pc:spChg chg="mod">
          <ac:chgData name="Hugo Bernier" userId="846ef6cd-3f11-462c-a4be-44fff9f1a751" providerId="ADAL" clId="{D17C5BBD-D33E-4D23-8E25-B310B3326571}" dt="2021-12-21T04:57:42.227" v="146" actId="27803"/>
          <ac:spMkLst>
            <pc:docMk/>
            <pc:sldMk cId="117366991" sldId="2134805606"/>
            <ac:spMk id="64" creationId="{0BC2188F-82ED-4078-9A8D-B6CD7EFA652A}"/>
          </ac:spMkLst>
        </pc:spChg>
        <pc:spChg chg="mod">
          <ac:chgData name="Hugo Bernier" userId="846ef6cd-3f11-462c-a4be-44fff9f1a751" providerId="ADAL" clId="{D17C5BBD-D33E-4D23-8E25-B310B3326571}" dt="2021-12-21T04:57:42.227" v="146" actId="27803"/>
          <ac:spMkLst>
            <pc:docMk/>
            <pc:sldMk cId="117366991" sldId="2134805606"/>
            <ac:spMk id="65" creationId="{46AF8202-CF60-4EB2-998B-EBD07B10F540}"/>
          </ac:spMkLst>
        </pc:spChg>
        <pc:spChg chg="mod">
          <ac:chgData name="Hugo Bernier" userId="846ef6cd-3f11-462c-a4be-44fff9f1a751" providerId="ADAL" clId="{D17C5BBD-D33E-4D23-8E25-B310B3326571}" dt="2021-12-21T04:57:42.227" v="146" actId="27803"/>
          <ac:spMkLst>
            <pc:docMk/>
            <pc:sldMk cId="117366991" sldId="2134805606"/>
            <ac:spMk id="67" creationId="{27B3B9D6-F3AD-4BCA-A465-F1CB090AD507}"/>
          </ac:spMkLst>
        </pc:spChg>
        <pc:spChg chg="mod">
          <ac:chgData name="Hugo Bernier" userId="846ef6cd-3f11-462c-a4be-44fff9f1a751" providerId="ADAL" clId="{D17C5BBD-D33E-4D23-8E25-B310B3326571}" dt="2021-12-21T04:57:42.227" v="146" actId="27803"/>
          <ac:spMkLst>
            <pc:docMk/>
            <pc:sldMk cId="117366991" sldId="2134805606"/>
            <ac:spMk id="68" creationId="{E2E4F3E9-BB96-4E3F-ACDF-903837EEBCC1}"/>
          </ac:spMkLst>
        </pc:spChg>
        <pc:spChg chg="mod">
          <ac:chgData name="Hugo Bernier" userId="846ef6cd-3f11-462c-a4be-44fff9f1a751" providerId="ADAL" clId="{D17C5BBD-D33E-4D23-8E25-B310B3326571}" dt="2021-12-21T04:57:42.227" v="146" actId="27803"/>
          <ac:spMkLst>
            <pc:docMk/>
            <pc:sldMk cId="117366991" sldId="2134805606"/>
            <ac:spMk id="69" creationId="{F0A63CE5-6065-4BC7-A0FD-D722806053E9}"/>
          </ac:spMkLst>
        </pc:spChg>
        <pc:spChg chg="mod">
          <ac:chgData name="Hugo Bernier" userId="846ef6cd-3f11-462c-a4be-44fff9f1a751" providerId="ADAL" clId="{D17C5BBD-D33E-4D23-8E25-B310B3326571}" dt="2021-12-21T04:57:42.227" v="146" actId="27803"/>
          <ac:spMkLst>
            <pc:docMk/>
            <pc:sldMk cId="117366991" sldId="2134805606"/>
            <ac:spMk id="71" creationId="{8DD5A09B-EDC3-4F83-AD21-8CB73DC2AA3A}"/>
          </ac:spMkLst>
        </pc:spChg>
        <pc:spChg chg="mod">
          <ac:chgData name="Hugo Bernier" userId="846ef6cd-3f11-462c-a4be-44fff9f1a751" providerId="ADAL" clId="{D17C5BBD-D33E-4D23-8E25-B310B3326571}" dt="2021-12-21T04:57:42.227" v="146" actId="27803"/>
          <ac:spMkLst>
            <pc:docMk/>
            <pc:sldMk cId="117366991" sldId="2134805606"/>
            <ac:spMk id="72" creationId="{557A6F86-BE85-4FAD-91DB-CF9DA254BFB2}"/>
          </ac:spMkLst>
        </pc:spChg>
        <pc:spChg chg="mod">
          <ac:chgData name="Hugo Bernier" userId="846ef6cd-3f11-462c-a4be-44fff9f1a751" providerId="ADAL" clId="{D17C5BBD-D33E-4D23-8E25-B310B3326571}" dt="2021-12-21T04:57:42.227" v="146" actId="27803"/>
          <ac:spMkLst>
            <pc:docMk/>
            <pc:sldMk cId="117366991" sldId="2134805606"/>
            <ac:spMk id="73" creationId="{46E4F92D-D938-4E7D-A32A-29F33FC9B710}"/>
          </ac:spMkLst>
        </pc:spChg>
        <pc:spChg chg="mod">
          <ac:chgData name="Hugo Bernier" userId="846ef6cd-3f11-462c-a4be-44fff9f1a751" providerId="ADAL" clId="{D17C5BBD-D33E-4D23-8E25-B310B3326571}" dt="2021-12-21T04:57:42.227" v="146" actId="27803"/>
          <ac:spMkLst>
            <pc:docMk/>
            <pc:sldMk cId="117366991" sldId="2134805606"/>
            <ac:spMk id="75" creationId="{4F45B19E-9E10-472F-89C5-6740EC5CCBD2}"/>
          </ac:spMkLst>
        </pc:spChg>
        <pc:spChg chg="mod">
          <ac:chgData name="Hugo Bernier" userId="846ef6cd-3f11-462c-a4be-44fff9f1a751" providerId="ADAL" clId="{D17C5BBD-D33E-4D23-8E25-B310B3326571}" dt="2021-12-21T04:57:42.227" v="146" actId="27803"/>
          <ac:spMkLst>
            <pc:docMk/>
            <pc:sldMk cId="117366991" sldId="2134805606"/>
            <ac:spMk id="76" creationId="{9CE5DE9A-8110-4C6F-9BF9-DBAF26902460}"/>
          </ac:spMkLst>
        </pc:spChg>
        <pc:spChg chg="mod">
          <ac:chgData name="Hugo Bernier" userId="846ef6cd-3f11-462c-a4be-44fff9f1a751" providerId="ADAL" clId="{D17C5BBD-D33E-4D23-8E25-B310B3326571}" dt="2021-12-21T04:57:42.227" v="146" actId="27803"/>
          <ac:spMkLst>
            <pc:docMk/>
            <pc:sldMk cId="117366991" sldId="2134805606"/>
            <ac:spMk id="77" creationId="{08606965-B9D3-410E-8504-733EFE0DB276}"/>
          </ac:spMkLst>
        </pc:spChg>
        <pc:spChg chg="mod">
          <ac:chgData name="Hugo Bernier" userId="846ef6cd-3f11-462c-a4be-44fff9f1a751" providerId="ADAL" clId="{D17C5BBD-D33E-4D23-8E25-B310B3326571}" dt="2021-12-21T04:57:42.227" v="146" actId="27803"/>
          <ac:spMkLst>
            <pc:docMk/>
            <pc:sldMk cId="117366991" sldId="2134805606"/>
            <ac:spMk id="79" creationId="{1E775D42-9BAD-4CE9-8640-C0A4C5866A33}"/>
          </ac:spMkLst>
        </pc:spChg>
        <pc:spChg chg="mod">
          <ac:chgData name="Hugo Bernier" userId="846ef6cd-3f11-462c-a4be-44fff9f1a751" providerId="ADAL" clId="{D17C5BBD-D33E-4D23-8E25-B310B3326571}" dt="2021-12-21T04:57:42.227" v="146" actId="27803"/>
          <ac:spMkLst>
            <pc:docMk/>
            <pc:sldMk cId="117366991" sldId="2134805606"/>
            <ac:spMk id="80" creationId="{C46BE2BA-E22F-4087-B2CE-5B6D82EEB6C9}"/>
          </ac:spMkLst>
        </pc:spChg>
        <pc:spChg chg="mod">
          <ac:chgData name="Hugo Bernier" userId="846ef6cd-3f11-462c-a4be-44fff9f1a751" providerId="ADAL" clId="{D17C5BBD-D33E-4D23-8E25-B310B3326571}" dt="2021-12-21T04:57:42.227" v="146" actId="27803"/>
          <ac:spMkLst>
            <pc:docMk/>
            <pc:sldMk cId="117366991" sldId="2134805606"/>
            <ac:spMk id="81" creationId="{5A97DA69-5747-4783-954C-6EBB1E6AB811}"/>
          </ac:spMkLst>
        </pc:spChg>
        <pc:spChg chg="mod">
          <ac:chgData name="Hugo Bernier" userId="846ef6cd-3f11-462c-a4be-44fff9f1a751" providerId="ADAL" clId="{D17C5BBD-D33E-4D23-8E25-B310B3326571}" dt="2021-12-21T04:57:42.227" v="146" actId="27803"/>
          <ac:spMkLst>
            <pc:docMk/>
            <pc:sldMk cId="117366991" sldId="2134805606"/>
            <ac:spMk id="83" creationId="{4D589CEF-4BBF-4746-BB33-77ABB40A46C8}"/>
          </ac:spMkLst>
        </pc:spChg>
        <pc:spChg chg="mod">
          <ac:chgData name="Hugo Bernier" userId="846ef6cd-3f11-462c-a4be-44fff9f1a751" providerId="ADAL" clId="{D17C5BBD-D33E-4D23-8E25-B310B3326571}" dt="2021-12-21T04:57:42.227" v="146" actId="27803"/>
          <ac:spMkLst>
            <pc:docMk/>
            <pc:sldMk cId="117366991" sldId="2134805606"/>
            <ac:spMk id="85" creationId="{1DD9A071-87D8-4658-B722-6CB44B837C22}"/>
          </ac:spMkLst>
        </pc:spChg>
        <pc:spChg chg="mod">
          <ac:chgData name="Hugo Bernier" userId="846ef6cd-3f11-462c-a4be-44fff9f1a751" providerId="ADAL" clId="{D17C5BBD-D33E-4D23-8E25-B310B3326571}" dt="2021-12-21T04:57:42.227" v="146" actId="27803"/>
          <ac:spMkLst>
            <pc:docMk/>
            <pc:sldMk cId="117366991" sldId="2134805606"/>
            <ac:spMk id="86" creationId="{E5627545-F979-40B7-8420-9EC1D9C1B1D5}"/>
          </ac:spMkLst>
        </pc:spChg>
        <pc:spChg chg="mod">
          <ac:chgData name="Hugo Bernier" userId="846ef6cd-3f11-462c-a4be-44fff9f1a751" providerId="ADAL" clId="{D17C5BBD-D33E-4D23-8E25-B310B3326571}" dt="2021-12-21T04:57:42.227" v="146" actId="27803"/>
          <ac:spMkLst>
            <pc:docMk/>
            <pc:sldMk cId="117366991" sldId="2134805606"/>
            <ac:spMk id="87" creationId="{551F62D6-07BE-4CB6-8F1A-014CD14A5A84}"/>
          </ac:spMkLst>
        </pc:spChg>
        <pc:spChg chg="mod">
          <ac:chgData name="Hugo Bernier" userId="846ef6cd-3f11-462c-a4be-44fff9f1a751" providerId="ADAL" clId="{D17C5BBD-D33E-4D23-8E25-B310B3326571}" dt="2021-12-21T04:57:42.227" v="146" actId="27803"/>
          <ac:spMkLst>
            <pc:docMk/>
            <pc:sldMk cId="117366991" sldId="2134805606"/>
            <ac:spMk id="89" creationId="{E5334469-7611-4D0B-BCA2-3DC848BF306A}"/>
          </ac:spMkLst>
        </pc:spChg>
        <pc:spChg chg="mod">
          <ac:chgData name="Hugo Bernier" userId="846ef6cd-3f11-462c-a4be-44fff9f1a751" providerId="ADAL" clId="{D17C5BBD-D33E-4D23-8E25-B310B3326571}" dt="2021-12-21T04:57:42.227" v="146" actId="27803"/>
          <ac:spMkLst>
            <pc:docMk/>
            <pc:sldMk cId="117366991" sldId="2134805606"/>
            <ac:spMk id="90" creationId="{F55C31E5-EA34-4DC8-BB4A-9E7BD317D1C9}"/>
          </ac:spMkLst>
        </pc:spChg>
        <pc:spChg chg="mod">
          <ac:chgData name="Hugo Bernier" userId="846ef6cd-3f11-462c-a4be-44fff9f1a751" providerId="ADAL" clId="{D17C5BBD-D33E-4D23-8E25-B310B3326571}" dt="2021-12-21T04:57:42.227" v="146" actId="27803"/>
          <ac:spMkLst>
            <pc:docMk/>
            <pc:sldMk cId="117366991" sldId="2134805606"/>
            <ac:spMk id="91" creationId="{37309511-8246-4CF3-AD19-6548D2FD1602}"/>
          </ac:spMkLst>
        </pc:spChg>
        <pc:spChg chg="mod">
          <ac:chgData name="Hugo Bernier" userId="846ef6cd-3f11-462c-a4be-44fff9f1a751" providerId="ADAL" clId="{D17C5BBD-D33E-4D23-8E25-B310B3326571}" dt="2021-12-21T04:57:42.227" v="146" actId="27803"/>
          <ac:spMkLst>
            <pc:docMk/>
            <pc:sldMk cId="117366991" sldId="2134805606"/>
            <ac:spMk id="93" creationId="{429BF9AC-7C50-4CAC-A8F7-78140661C1AA}"/>
          </ac:spMkLst>
        </pc:spChg>
        <pc:spChg chg="mod">
          <ac:chgData name="Hugo Bernier" userId="846ef6cd-3f11-462c-a4be-44fff9f1a751" providerId="ADAL" clId="{D17C5BBD-D33E-4D23-8E25-B310B3326571}" dt="2021-12-21T04:57:42.227" v="146" actId="27803"/>
          <ac:spMkLst>
            <pc:docMk/>
            <pc:sldMk cId="117366991" sldId="2134805606"/>
            <ac:spMk id="94" creationId="{6D220A5E-A05C-44AA-BFD3-0A2E803EAE00}"/>
          </ac:spMkLst>
        </pc:spChg>
        <pc:spChg chg="mod">
          <ac:chgData name="Hugo Bernier" userId="846ef6cd-3f11-462c-a4be-44fff9f1a751" providerId="ADAL" clId="{D17C5BBD-D33E-4D23-8E25-B310B3326571}" dt="2021-12-21T04:57:42.227" v="146" actId="27803"/>
          <ac:spMkLst>
            <pc:docMk/>
            <pc:sldMk cId="117366991" sldId="2134805606"/>
            <ac:spMk id="95" creationId="{B64CD80A-9170-4230-BDBA-09102599143E}"/>
          </ac:spMkLst>
        </pc:spChg>
        <pc:spChg chg="mod">
          <ac:chgData name="Hugo Bernier" userId="846ef6cd-3f11-462c-a4be-44fff9f1a751" providerId="ADAL" clId="{D17C5BBD-D33E-4D23-8E25-B310B3326571}" dt="2021-12-21T04:57:42.227" v="146" actId="27803"/>
          <ac:spMkLst>
            <pc:docMk/>
            <pc:sldMk cId="117366991" sldId="2134805606"/>
            <ac:spMk id="97" creationId="{AF6FB23E-59E9-4DCA-9730-828773BCF2BE}"/>
          </ac:spMkLst>
        </pc:spChg>
        <pc:spChg chg="mod">
          <ac:chgData name="Hugo Bernier" userId="846ef6cd-3f11-462c-a4be-44fff9f1a751" providerId="ADAL" clId="{D17C5BBD-D33E-4D23-8E25-B310B3326571}" dt="2021-12-21T04:57:42.227" v="146" actId="27803"/>
          <ac:spMkLst>
            <pc:docMk/>
            <pc:sldMk cId="117366991" sldId="2134805606"/>
            <ac:spMk id="98" creationId="{92EB3AFD-74D6-4284-BF5D-12E5DDB282F0}"/>
          </ac:spMkLst>
        </pc:spChg>
        <pc:spChg chg="mod">
          <ac:chgData name="Hugo Bernier" userId="846ef6cd-3f11-462c-a4be-44fff9f1a751" providerId="ADAL" clId="{D17C5BBD-D33E-4D23-8E25-B310B3326571}" dt="2021-12-21T04:57:42.227" v="146" actId="27803"/>
          <ac:spMkLst>
            <pc:docMk/>
            <pc:sldMk cId="117366991" sldId="2134805606"/>
            <ac:spMk id="99" creationId="{F2CAD405-2BF6-4EA9-8F85-111691E41240}"/>
          </ac:spMkLst>
        </pc:spChg>
        <pc:spChg chg="mod">
          <ac:chgData name="Hugo Bernier" userId="846ef6cd-3f11-462c-a4be-44fff9f1a751" providerId="ADAL" clId="{D17C5BBD-D33E-4D23-8E25-B310B3326571}" dt="2021-12-21T04:57:42.227" v="146" actId="27803"/>
          <ac:spMkLst>
            <pc:docMk/>
            <pc:sldMk cId="117366991" sldId="2134805606"/>
            <ac:spMk id="101" creationId="{98C80520-ADAA-49E2-BFDE-46D10DDF408A}"/>
          </ac:spMkLst>
        </pc:spChg>
        <pc:spChg chg="mod">
          <ac:chgData name="Hugo Bernier" userId="846ef6cd-3f11-462c-a4be-44fff9f1a751" providerId="ADAL" clId="{D17C5BBD-D33E-4D23-8E25-B310B3326571}" dt="2021-12-21T04:57:42.227" v="146" actId="27803"/>
          <ac:spMkLst>
            <pc:docMk/>
            <pc:sldMk cId="117366991" sldId="2134805606"/>
            <ac:spMk id="102" creationId="{21490194-33F6-4860-B2E2-A195DCE9BF06}"/>
          </ac:spMkLst>
        </pc:spChg>
        <pc:spChg chg="mod">
          <ac:chgData name="Hugo Bernier" userId="846ef6cd-3f11-462c-a4be-44fff9f1a751" providerId="ADAL" clId="{D17C5BBD-D33E-4D23-8E25-B310B3326571}" dt="2021-12-21T04:57:42.227" v="146" actId="27803"/>
          <ac:spMkLst>
            <pc:docMk/>
            <pc:sldMk cId="117366991" sldId="2134805606"/>
            <ac:spMk id="103" creationId="{E85F5C01-CCA0-49E2-852A-78F8F6F2C428}"/>
          </ac:spMkLst>
        </pc:spChg>
        <pc:spChg chg="mod">
          <ac:chgData name="Hugo Bernier" userId="846ef6cd-3f11-462c-a4be-44fff9f1a751" providerId="ADAL" clId="{D17C5BBD-D33E-4D23-8E25-B310B3326571}" dt="2021-12-21T04:57:42.227" v="146" actId="27803"/>
          <ac:spMkLst>
            <pc:docMk/>
            <pc:sldMk cId="117366991" sldId="2134805606"/>
            <ac:spMk id="105" creationId="{D247E0EC-0376-4A7B-A19C-162833B7E76B}"/>
          </ac:spMkLst>
        </pc:spChg>
        <pc:spChg chg="mod">
          <ac:chgData name="Hugo Bernier" userId="846ef6cd-3f11-462c-a4be-44fff9f1a751" providerId="ADAL" clId="{D17C5BBD-D33E-4D23-8E25-B310B3326571}" dt="2021-12-21T04:57:42.227" v="146" actId="27803"/>
          <ac:spMkLst>
            <pc:docMk/>
            <pc:sldMk cId="117366991" sldId="2134805606"/>
            <ac:spMk id="107" creationId="{340707D8-1241-43A2-B062-0E7EBEB0A571}"/>
          </ac:spMkLst>
        </pc:spChg>
        <pc:spChg chg="mod">
          <ac:chgData name="Hugo Bernier" userId="846ef6cd-3f11-462c-a4be-44fff9f1a751" providerId="ADAL" clId="{D17C5BBD-D33E-4D23-8E25-B310B3326571}" dt="2021-12-21T04:57:42.227" v="146" actId="27803"/>
          <ac:spMkLst>
            <pc:docMk/>
            <pc:sldMk cId="117366991" sldId="2134805606"/>
            <ac:spMk id="108" creationId="{F33D7BD7-4927-4A2B-A52B-F646CCA3657B}"/>
          </ac:spMkLst>
        </pc:spChg>
        <pc:spChg chg="mod">
          <ac:chgData name="Hugo Bernier" userId="846ef6cd-3f11-462c-a4be-44fff9f1a751" providerId="ADAL" clId="{D17C5BBD-D33E-4D23-8E25-B310B3326571}" dt="2021-12-21T04:57:42.227" v="146" actId="27803"/>
          <ac:spMkLst>
            <pc:docMk/>
            <pc:sldMk cId="117366991" sldId="2134805606"/>
            <ac:spMk id="109" creationId="{C34311C8-8A23-46FF-80C7-CB68AA4513B3}"/>
          </ac:spMkLst>
        </pc:spChg>
        <pc:spChg chg="mod">
          <ac:chgData name="Hugo Bernier" userId="846ef6cd-3f11-462c-a4be-44fff9f1a751" providerId="ADAL" clId="{D17C5BBD-D33E-4D23-8E25-B310B3326571}" dt="2021-12-21T04:57:42.227" v="146" actId="27803"/>
          <ac:spMkLst>
            <pc:docMk/>
            <pc:sldMk cId="117366991" sldId="2134805606"/>
            <ac:spMk id="111" creationId="{F2C9B5A3-1699-4AA7-BB15-A480E95373C0}"/>
          </ac:spMkLst>
        </pc:spChg>
        <pc:spChg chg="mod">
          <ac:chgData name="Hugo Bernier" userId="846ef6cd-3f11-462c-a4be-44fff9f1a751" providerId="ADAL" clId="{D17C5BBD-D33E-4D23-8E25-B310B3326571}" dt="2021-12-21T04:57:42.227" v="146" actId="27803"/>
          <ac:spMkLst>
            <pc:docMk/>
            <pc:sldMk cId="117366991" sldId="2134805606"/>
            <ac:spMk id="112" creationId="{6A741475-5B19-4274-8A69-B82A7D86965D}"/>
          </ac:spMkLst>
        </pc:spChg>
        <pc:spChg chg="mod">
          <ac:chgData name="Hugo Bernier" userId="846ef6cd-3f11-462c-a4be-44fff9f1a751" providerId="ADAL" clId="{D17C5BBD-D33E-4D23-8E25-B310B3326571}" dt="2021-12-21T04:57:42.227" v="146" actId="27803"/>
          <ac:spMkLst>
            <pc:docMk/>
            <pc:sldMk cId="117366991" sldId="2134805606"/>
            <ac:spMk id="113" creationId="{54C9D51D-0568-45B3-A339-9C15D2F5C30D}"/>
          </ac:spMkLst>
        </pc:spChg>
        <pc:spChg chg="mod">
          <ac:chgData name="Hugo Bernier" userId="846ef6cd-3f11-462c-a4be-44fff9f1a751" providerId="ADAL" clId="{D17C5BBD-D33E-4D23-8E25-B310B3326571}" dt="2021-12-21T04:57:42.227" v="146" actId="27803"/>
          <ac:spMkLst>
            <pc:docMk/>
            <pc:sldMk cId="117366991" sldId="2134805606"/>
            <ac:spMk id="115" creationId="{3C02C7CE-4DD4-4E78-8BB3-C527E0049EDB}"/>
          </ac:spMkLst>
        </pc:spChg>
        <pc:spChg chg="mod">
          <ac:chgData name="Hugo Bernier" userId="846ef6cd-3f11-462c-a4be-44fff9f1a751" providerId="ADAL" clId="{D17C5BBD-D33E-4D23-8E25-B310B3326571}" dt="2021-12-21T04:57:42.227" v="146" actId="27803"/>
          <ac:spMkLst>
            <pc:docMk/>
            <pc:sldMk cId="117366991" sldId="2134805606"/>
            <ac:spMk id="116" creationId="{1481BFE8-F18C-4663-9BE7-53AC874D43B8}"/>
          </ac:spMkLst>
        </pc:spChg>
        <pc:spChg chg="mod">
          <ac:chgData name="Hugo Bernier" userId="846ef6cd-3f11-462c-a4be-44fff9f1a751" providerId="ADAL" clId="{D17C5BBD-D33E-4D23-8E25-B310B3326571}" dt="2021-12-21T04:57:42.227" v="146" actId="27803"/>
          <ac:spMkLst>
            <pc:docMk/>
            <pc:sldMk cId="117366991" sldId="2134805606"/>
            <ac:spMk id="117" creationId="{2188A4CF-EEEC-45A2-B2CC-3D74A7E12ABE}"/>
          </ac:spMkLst>
        </pc:spChg>
        <pc:spChg chg="mod">
          <ac:chgData name="Hugo Bernier" userId="846ef6cd-3f11-462c-a4be-44fff9f1a751" providerId="ADAL" clId="{D17C5BBD-D33E-4D23-8E25-B310B3326571}" dt="2021-12-21T04:57:42.227" v="146" actId="27803"/>
          <ac:spMkLst>
            <pc:docMk/>
            <pc:sldMk cId="117366991" sldId="2134805606"/>
            <ac:spMk id="119" creationId="{AFF6C52D-1757-42E6-AE39-F2C86D98B026}"/>
          </ac:spMkLst>
        </pc:spChg>
        <pc:spChg chg="mod">
          <ac:chgData name="Hugo Bernier" userId="846ef6cd-3f11-462c-a4be-44fff9f1a751" providerId="ADAL" clId="{D17C5BBD-D33E-4D23-8E25-B310B3326571}" dt="2021-12-21T04:57:42.227" v="146" actId="27803"/>
          <ac:spMkLst>
            <pc:docMk/>
            <pc:sldMk cId="117366991" sldId="2134805606"/>
            <ac:spMk id="120" creationId="{1475A3E5-0C25-4137-9A71-51E7DEF00639}"/>
          </ac:spMkLst>
        </pc:spChg>
        <pc:spChg chg="mod">
          <ac:chgData name="Hugo Bernier" userId="846ef6cd-3f11-462c-a4be-44fff9f1a751" providerId="ADAL" clId="{D17C5BBD-D33E-4D23-8E25-B310B3326571}" dt="2021-12-21T04:57:42.227" v="146" actId="27803"/>
          <ac:spMkLst>
            <pc:docMk/>
            <pc:sldMk cId="117366991" sldId="2134805606"/>
            <ac:spMk id="121" creationId="{B318C77B-48DB-4FD5-859F-82C7C3AE7042}"/>
          </ac:spMkLst>
        </pc:spChg>
        <pc:spChg chg="mod">
          <ac:chgData name="Hugo Bernier" userId="846ef6cd-3f11-462c-a4be-44fff9f1a751" providerId="ADAL" clId="{D17C5BBD-D33E-4D23-8E25-B310B3326571}" dt="2021-12-21T04:57:42.227" v="146" actId="27803"/>
          <ac:spMkLst>
            <pc:docMk/>
            <pc:sldMk cId="117366991" sldId="2134805606"/>
            <ac:spMk id="123" creationId="{1151510E-6F05-4A3E-ACF5-A97B7004DD1F}"/>
          </ac:spMkLst>
        </pc:spChg>
        <pc:spChg chg="mod">
          <ac:chgData name="Hugo Bernier" userId="846ef6cd-3f11-462c-a4be-44fff9f1a751" providerId="ADAL" clId="{D17C5BBD-D33E-4D23-8E25-B310B3326571}" dt="2021-12-21T04:57:42.227" v="146" actId="27803"/>
          <ac:spMkLst>
            <pc:docMk/>
            <pc:sldMk cId="117366991" sldId="2134805606"/>
            <ac:spMk id="124" creationId="{F677D4BD-1461-423F-B6CF-A771C3F8DC10}"/>
          </ac:spMkLst>
        </pc:spChg>
        <pc:spChg chg="mod">
          <ac:chgData name="Hugo Bernier" userId="846ef6cd-3f11-462c-a4be-44fff9f1a751" providerId="ADAL" clId="{D17C5BBD-D33E-4D23-8E25-B310B3326571}" dt="2021-12-21T04:57:42.227" v="146" actId="27803"/>
          <ac:spMkLst>
            <pc:docMk/>
            <pc:sldMk cId="117366991" sldId="2134805606"/>
            <ac:spMk id="125" creationId="{278648BD-64C7-47AE-97BA-4BEF7C5F592C}"/>
          </ac:spMkLst>
        </pc:spChg>
        <pc:spChg chg="add mod">
          <ac:chgData name="Hugo Bernier" userId="846ef6cd-3f11-462c-a4be-44fff9f1a751" providerId="ADAL" clId="{D17C5BBD-D33E-4D23-8E25-B310B3326571}" dt="2021-12-21T05:00:37.119" v="169" actId="14861"/>
          <ac:spMkLst>
            <pc:docMk/>
            <pc:sldMk cId="117366991" sldId="2134805606"/>
            <ac:spMk id="127" creationId="{177AE8F8-55A9-4FEA-999E-61B06750C8AA}"/>
          </ac:spMkLst>
        </pc:spChg>
        <pc:spChg chg="add mod">
          <ac:chgData name="Hugo Bernier" userId="846ef6cd-3f11-462c-a4be-44fff9f1a751" providerId="ADAL" clId="{D17C5BBD-D33E-4D23-8E25-B310B3326571}" dt="2021-12-21T05:00:02.945" v="163" actId="14861"/>
          <ac:spMkLst>
            <pc:docMk/>
            <pc:sldMk cId="117366991" sldId="2134805606"/>
            <ac:spMk id="129" creationId="{8555E3D0-6A7B-465C-934E-DD5204465E2D}"/>
          </ac:spMkLst>
        </pc:spChg>
        <pc:spChg chg="add mod">
          <ac:chgData name="Hugo Bernier" userId="846ef6cd-3f11-462c-a4be-44fff9f1a751" providerId="ADAL" clId="{D17C5BBD-D33E-4D23-8E25-B310B3326571}" dt="2021-12-21T04:59:30.377" v="158" actId="108"/>
          <ac:spMkLst>
            <pc:docMk/>
            <pc:sldMk cId="117366991" sldId="2134805606"/>
            <ac:spMk id="131" creationId="{29CEE728-9AF9-4C0B-9160-D40D9A15DD36}"/>
          </ac:spMkLst>
        </pc:spChg>
        <pc:spChg chg="add mod">
          <ac:chgData name="Hugo Bernier" userId="846ef6cd-3f11-462c-a4be-44fff9f1a751" providerId="ADAL" clId="{D17C5BBD-D33E-4D23-8E25-B310B3326571}" dt="2021-12-21T04:59:20.843" v="157" actId="14861"/>
          <ac:spMkLst>
            <pc:docMk/>
            <pc:sldMk cId="117366991" sldId="2134805606"/>
            <ac:spMk id="133" creationId="{B97E3F55-7940-4EE1-9F04-127F3D68AE10}"/>
          </ac:spMkLst>
        </pc:spChg>
        <pc:spChg chg="add mod">
          <ac:chgData name="Hugo Bernier" userId="846ef6cd-3f11-462c-a4be-44fff9f1a751" providerId="ADAL" clId="{D17C5BBD-D33E-4D23-8E25-B310B3326571}" dt="2021-12-21T05:00:02.945" v="163" actId="14861"/>
          <ac:spMkLst>
            <pc:docMk/>
            <pc:sldMk cId="117366991" sldId="2134805606"/>
            <ac:spMk id="135" creationId="{7D2734D8-7604-41B0-AA7E-139FB05EA83E}"/>
          </ac:spMkLst>
        </pc:spChg>
        <pc:spChg chg="add mod">
          <ac:chgData name="Hugo Bernier" userId="846ef6cd-3f11-462c-a4be-44fff9f1a751" providerId="ADAL" clId="{D17C5BBD-D33E-4D23-8E25-B310B3326571}" dt="2021-12-21T05:00:37.119" v="169" actId="14861"/>
          <ac:spMkLst>
            <pc:docMk/>
            <pc:sldMk cId="117366991" sldId="2134805606"/>
            <ac:spMk id="137" creationId="{8FAC3616-55FF-4C59-BFDE-C19590AB74F5}"/>
          </ac:spMkLst>
        </pc:spChg>
        <pc:spChg chg="add mod">
          <ac:chgData name="Hugo Bernier" userId="846ef6cd-3f11-462c-a4be-44fff9f1a751" providerId="ADAL" clId="{D17C5BBD-D33E-4D23-8E25-B310B3326571}" dt="2021-12-21T05:00:02.945" v="163" actId="14861"/>
          <ac:spMkLst>
            <pc:docMk/>
            <pc:sldMk cId="117366991" sldId="2134805606"/>
            <ac:spMk id="139" creationId="{45021069-6567-4ADE-8D99-4BD88FEE3827}"/>
          </ac:spMkLst>
        </pc:spChg>
        <pc:spChg chg="add mod">
          <ac:chgData name="Hugo Bernier" userId="846ef6cd-3f11-462c-a4be-44fff9f1a751" providerId="ADAL" clId="{D17C5BBD-D33E-4D23-8E25-B310B3326571}" dt="2021-12-21T04:59:33.660" v="161" actId="108"/>
          <ac:spMkLst>
            <pc:docMk/>
            <pc:sldMk cId="117366991" sldId="2134805606"/>
            <ac:spMk id="141" creationId="{A44780A0-B3C5-4848-96B2-C2E928D66F00}"/>
          </ac:spMkLst>
        </pc:spChg>
        <pc:spChg chg="add mod">
          <ac:chgData name="Hugo Bernier" userId="846ef6cd-3f11-462c-a4be-44fff9f1a751" providerId="ADAL" clId="{D17C5BBD-D33E-4D23-8E25-B310B3326571}" dt="2021-12-21T04:59:32.704" v="160" actId="108"/>
          <ac:spMkLst>
            <pc:docMk/>
            <pc:sldMk cId="117366991" sldId="2134805606"/>
            <ac:spMk id="143" creationId="{43F91013-6F19-4420-A8C4-18C43EB3E604}"/>
          </ac:spMkLst>
        </pc:spChg>
        <pc:spChg chg="add mod">
          <ac:chgData name="Hugo Bernier" userId="846ef6cd-3f11-462c-a4be-44fff9f1a751" providerId="ADAL" clId="{D17C5BBD-D33E-4D23-8E25-B310B3326571}" dt="2021-12-21T05:00:02.945" v="163" actId="14861"/>
          <ac:spMkLst>
            <pc:docMk/>
            <pc:sldMk cId="117366991" sldId="2134805606"/>
            <ac:spMk id="145" creationId="{B07461B8-C57E-4781-99BF-13E26A3F0595}"/>
          </ac:spMkLst>
        </pc:spChg>
        <pc:spChg chg="add mod">
          <ac:chgData name="Hugo Bernier" userId="846ef6cd-3f11-462c-a4be-44fff9f1a751" providerId="ADAL" clId="{D17C5BBD-D33E-4D23-8E25-B310B3326571}" dt="2021-12-21T04:59:06.955" v="156" actId="1037"/>
          <ac:spMkLst>
            <pc:docMk/>
            <pc:sldMk cId="117366991" sldId="2134805606"/>
            <ac:spMk id="147" creationId="{BCBE9272-C7BD-44AE-BF1E-338B6CD931CB}"/>
          </ac:spMkLst>
        </pc:spChg>
        <pc:spChg chg="add mod">
          <ac:chgData name="Hugo Bernier" userId="846ef6cd-3f11-462c-a4be-44fff9f1a751" providerId="ADAL" clId="{D17C5BBD-D33E-4D23-8E25-B310B3326571}" dt="2021-12-21T05:00:02.945" v="163" actId="14861"/>
          <ac:spMkLst>
            <pc:docMk/>
            <pc:sldMk cId="117366991" sldId="2134805606"/>
            <ac:spMk id="149" creationId="{E7E9A26E-8DBC-4D69-A8C2-09034D96E3D8}"/>
          </ac:spMkLst>
        </pc:spChg>
        <pc:spChg chg="add mod">
          <ac:chgData name="Hugo Bernier" userId="846ef6cd-3f11-462c-a4be-44fff9f1a751" providerId="ADAL" clId="{D17C5BBD-D33E-4D23-8E25-B310B3326571}" dt="2021-12-21T04:59:32.025" v="159" actId="108"/>
          <ac:spMkLst>
            <pc:docMk/>
            <pc:sldMk cId="117366991" sldId="2134805606"/>
            <ac:spMk id="151" creationId="{E3BC67A2-927F-4DC8-A891-F233AEC921C5}"/>
          </ac:spMkLst>
        </pc:spChg>
        <pc:spChg chg="add mod">
          <ac:chgData name="Hugo Bernier" userId="846ef6cd-3f11-462c-a4be-44fff9f1a751" providerId="ADAL" clId="{D17C5BBD-D33E-4D23-8E25-B310B3326571}" dt="2021-12-21T05:00:49.478" v="170" actId="14861"/>
          <ac:spMkLst>
            <pc:docMk/>
            <pc:sldMk cId="117366991" sldId="2134805606"/>
            <ac:spMk id="153" creationId="{630854EE-F6ED-4106-9C80-77FE9FD02DB9}"/>
          </ac:spMkLst>
        </pc:spChg>
        <pc:spChg chg="add mod">
          <ac:chgData name="Hugo Bernier" userId="846ef6cd-3f11-462c-a4be-44fff9f1a751" providerId="ADAL" clId="{D17C5BBD-D33E-4D23-8E25-B310B3326571}" dt="2021-12-21T05:00:58.446" v="171" actId="14861"/>
          <ac:spMkLst>
            <pc:docMk/>
            <pc:sldMk cId="117366991" sldId="2134805606"/>
            <ac:spMk id="155" creationId="{85CF9F96-2EEF-4BAE-9735-ECE476C52866}"/>
          </ac:spMkLst>
        </pc:spChg>
        <pc:spChg chg="add mod">
          <ac:chgData name="Hugo Bernier" userId="846ef6cd-3f11-462c-a4be-44fff9f1a751" providerId="ADAL" clId="{D17C5BBD-D33E-4D23-8E25-B310B3326571}" dt="2021-12-21T04:59:06.955" v="156" actId="1037"/>
          <ac:spMkLst>
            <pc:docMk/>
            <pc:sldMk cId="117366991" sldId="2134805606"/>
            <ac:spMk id="157" creationId="{62030DBB-82B1-44E4-A26E-779B4B6A37A1}"/>
          </ac:spMkLst>
        </pc:spChg>
        <pc:spChg chg="add mod">
          <ac:chgData name="Hugo Bernier" userId="846ef6cd-3f11-462c-a4be-44fff9f1a751" providerId="ADAL" clId="{D17C5BBD-D33E-4D23-8E25-B310B3326571}" dt="2021-12-21T05:00:02.945" v="163" actId="14861"/>
          <ac:spMkLst>
            <pc:docMk/>
            <pc:sldMk cId="117366991" sldId="2134805606"/>
            <ac:spMk id="159" creationId="{419586F6-5FF4-4483-8379-C2E9798284C5}"/>
          </ac:spMkLst>
        </pc:spChg>
        <pc:spChg chg="add mod">
          <ac:chgData name="Hugo Bernier" userId="846ef6cd-3f11-462c-a4be-44fff9f1a751" providerId="ADAL" clId="{D17C5BBD-D33E-4D23-8E25-B310B3326571}" dt="2021-12-21T04:59:34.943" v="162" actId="108"/>
          <ac:spMkLst>
            <pc:docMk/>
            <pc:sldMk cId="117366991" sldId="2134805606"/>
            <ac:spMk id="161" creationId="{35CB2120-573D-4D3F-8989-9810FFAE6BB0}"/>
          </ac:spMkLst>
        </pc:spChg>
        <pc:spChg chg="add mod">
          <ac:chgData name="Hugo Bernier" userId="846ef6cd-3f11-462c-a4be-44fff9f1a751" providerId="ADAL" clId="{D17C5BBD-D33E-4D23-8E25-B310B3326571}" dt="2021-12-21T05:00:49.478" v="170" actId="14861"/>
          <ac:spMkLst>
            <pc:docMk/>
            <pc:sldMk cId="117366991" sldId="2134805606"/>
            <ac:spMk id="163" creationId="{D95B9A85-2456-4247-9926-CB24DF2B3787}"/>
          </ac:spMkLst>
        </pc:spChg>
        <pc:spChg chg="add mod">
          <ac:chgData name="Hugo Bernier" userId="846ef6cd-3f11-462c-a4be-44fff9f1a751" providerId="ADAL" clId="{D17C5BBD-D33E-4D23-8E25-B310B3326571}" dt="2021-12-21T05:00:58.446" v="171" actId="14861"/>
          <ac:spMkLst>
            <pc:docMk/>
            <pc:sldMk cId="117366991" sldId="2134805606"/>
            <ac:spMk id="165" creationId="{DB2AB91D-61EB-478B-A6E5-F10195400B24}"/>
          </ac:spMkLst>
        </pc:spChg>
        <pc:grpChg chg="mod">
          <ac:chgData name="Hugo Bernier" userId="846ef6cd-3f11-462c-a4be-44fff9f1a751" providerId="ADAL" clId="{D17C5BBD-D33E-4D23-8E25-B310B3326571}" dt="2021-12-21T04:57:42.227" v="146" actId="27803"/>
          <ac:grpSpMkLst>
            <pc:docMk/>
            <pc:sldMk cId="117366991" sldId="2134805606"/>
            <ac:grpSpMk id="2" creationId="{D7DED864-4C0A-4BB4-B108-1804A2980DEB}"/>
          </ac:grpSpMkLst>
        </pc:grpChg>
        <pc:grpChg chg="mod">
          <ac:chgData name="Hugo Bernier" userId="846ef6cd-3f11-462c-a4be-44fff9f1a751" providerId="ADAL" clId="{D17C5BBD-D33E-4D23-8E25-B310B3326571}" dt="2021-12-21T04:57:42.227" v="146" actId="27803"/>
          <ac:grpSpMkLst>
            <pc:docMk/>
            <pc:sldMk cId="117366991" sldId="2134805606"/>
            <ac:grpSpMk id="5" creationId="{77445BBC-8904-45E4-9787-6C16DEEA5A4F}"/>
          </ac:grpSpMkLst>
        </pc:grpChg>
        <pc:grpChg chg="mod">
          <ac:chgData name="Hugo Bernier" userId="846ef6cd-3f11-462c-a4be-44fff9f1a751" providerId="ADAL" clId="{D17C5BBD-D33E-4D23-8E25-B310B3326571}" dt="2021-12-21T04:57:42.227" v="146" actId="27803"/>
          <ac:grpSpMkLst>
            <pc:docMk/>
            <pc:sldMk cId="117366991" sldId="2134805606"/>
            <ac:grpSpMk id="18" creationId="{F0763CBD-805A-4B9A-8D9D-DBDA1323B704}"/>
          </ac:grpSpMkLst>
        </pc:grpChg>
        <pc:grpChg chg="mod">
          <ac:chgData name="Hugo Bernier" userId="846ef6cd-3f11-462c-a4be-44fff9f1a751" providerId="ADAL" clId="{D17C5BBD-D33E-4D23-8E25-B310B3326571}" dt="2021-12-21T04:57:42.227" v="146" actId="27803"/>
          <ac:grpSpMkLst>
            <pc:docMk/>
            <pc:sldMk cId="117366991" sldId="2134805606"/>
            <ac:grpSpMk id="44" creationId="{97D6FCDB-658E-41CF-A531-444E4C379C30}"/>
          </ac:grpSpMkLst>
        </pc:grpChg>
        <pc:grpChg chg="mod">
          <ac:chgData name="Hugo Bernier" userId="846ef6cd-3f11-462c-a4be-44fff9f1a751" providerId="ADAL" clId="{D17C5BBD-D33E-4D23-8E25-B310B3326571}" dt="2021-12-21T04:57:42.227" v="146" actId="27803"/>
          <ac:grpSpMkLst>
            <pc:docMk/>
            <pc:sldMk cId="117366991" sldId="2134805606"/>
            <ac:grpSpMk id="48" creationId="{9534FE44-35D3-4EDA-86CD-89C0083D116D}"/>
          </ac:grpSpMkLst>
        </pc:grpChg>
        <pc:grpChg chg="mod">
          <ac:chgData name="Hugo Bernier" userId="846ef6cd-3f11-462c-a4be-44fff9f1a751" providerId="ADAL" clId="{D17C5BBD-D33E-4D23-8E25-B310B3326571}" dt="2021-12-21T04:57:42.227" v="146" actId="27803"/>
          <ac:grpSpMkLst>
            <pc:docMk/>
            <pc:sldMk cId="117366991" sldId="2134805606"/>
            <ac:grpSpMk id="52" creationId="{4502922A-DB15-4CDC-81F3-21598DB47075}"/>
          </ac:grpSpMkLst>
        </pc:grpChg>
        <pc:grpChg chg="mod">
          <ac:chgData name="Hugo Bernier" userId="846ef6cd-3f11-462c-a4be-44fff9f1a751" providerId="ADAL" clId="{D17C5BBD-D33E-4D23-8E25-B310B3326571}" dt="2021-12-21T04:57:42.227" v="146" actId="27803"/>
          <ac:grpSpMkLst>
            <pc:docMk/>
            <pc:sldMk cId="117366991" sldId="2134805606"/>
            <ac:grpSpMk id="56" creationId="{60ABE09E-CF25-499C-93B5-6940177172F2}"/>
          </ac:grpSpMkLst>
        </pc:grpChg>
        <pc:grpChg chg="mod">
          <ac:chgData name="Hugo Bernier" userId="846ef6cd-3f11-462c-a4be-44fff9f1a751" providerId="ADAL" clId="{D17C5BBD-D33E-4D23-8E25-B310B3326571}" dt="2021-12-21T04:57:42.227" v="146" actId="27803"/>
          <ac:grpSpMkLst>
            <pc:docMk/>
            <pc:sldMk cId="117366991" sldId="2134805606"/>
            <ac:grpSpMk id="60" creationId="{E4A7EA6A-EF47-4675-B689-E780CE82DA59}"/>
          </ac:grpSpMkLst>
        </pc:grpChg>
        <pc:grpChg chg="mod">
          <ac:chgData name="Hugo Bernier" userId="846ef6cd-3f11-462c-a4be-44fff9f1a751" providerId="ADAL" clId="{D17C5BBD-D33E-4D23-8E25-B310B3326571}" dt="2021-12-21T04:57:42.227" v="146" actId="27803"/>
          <ac:grpSpMkLst>
            <pc:docMk/>
            <pc:sldMk cId="117366991" sldId="2134805606"/>
            <ac:grpSpMk id="62" creationId="{940FD270-B8CE-49D2-8633-F04ADF6DCC5F}"/>
          </ac:grpSpMkLst>
        </pc:grpChg>
        <pc:grpChg chg="mod">
          <ac:chgData name="Hugo Bernier" userId="846ef6cd-3f11-462c-a4be-44fff9f1a751" providerId="ADAL" clId="{D17C5BBD-D33E-4D23-8E25-B310B3326571}" dt="2021-12-21T04:57:42.227" v="146" actId="27803"/>
          <ac:grpSpMkLst>
            <pc:docMk/>
            <pc:sldMk cId="117366991" sldId="2134805606"/>
            <ac:grpSpMk id="66" creationId="{874267F0-8A91-41B9-A0CE-F38FA1DFFF1B}"/>
          </ac:grpSpMkLst>
        </pc:grpChg>
        <pc:grpChg chg="mod">
          <ac:chgData name="Hugo Bernier" userId="846ef6cd-3f11-462c-a4be-44fff9f1a751" providerId="ADAL" clId="{D17C5BBD-D33E-4D23-8E25-B310B3326571}" dt="2021-12-21T04:57:42.227" v="146" actId="27803"/>
          <ac:grpSpMkLst>
            <pc:docMk/>
            <pc:sldMk cId="117366991" sldId="2134805606"/>
            <ac:grpSpMk id="70" creationId="{03FB6D34-E0D6-4C66-BC3F-8400F57B656A}"/>
          </ac:grpSpMkLst>
        </pc:grpChg>
        <pc:grpChg chg="mod">
          <ac:chgData name="Hugo Bernier" userId="846ef6cd-3f11-462c-a4be-44fff9f1a751" providerId="ADAL" clId="{D17C5BBD-D33E-4D23-8E25-B310B3326571}" dt="2021-12-21T04:57:42.227" v="146" actId="27803"/>
          <ac:grpSpMkLst>
            <pc:docMk/>
            <pc:sldMk cId="117366991" sldId="2134805606"/>
            <ac:grpSpMk id="74" creationId="{F6D711AB-82C2-4478-BFE2-DFB78FAD1E6A}"/>
          </ac:grpSpMkLst>
        </pc:grpChg>
        <pc:grpChg chg="mod">
          <ac:chgData name="Hugo Bernier" userId="846ef6cd-3f11-462c-a4be-44fff9f1a751" providerId="ADAL" clId="{D17C5BBD-D33E-4D23-8E25-B310B3326571}" dt="2021-12-21T04:57:42.227" v="146" actId="27803"/>
          <ac:grpSpMkLst>
            <pc:docMk/>
            <pc:sldMk cId="117366991" sldId="2134805606"/>
            <ac:grpSpMk id="78" creationId="{3AEFCFA9-32E5-454D-8AED-CEBED10347FA}"/>
          </ac:grpSpMkLst>
        </pc:grpChg>
        <pc:grpChg chg="mod">
          <ac:chgData name="Hugo Bernier" userId="846ef6cd-3f11-462c-a4be-44fff9f1a751" providerId="ADAL" clId="{D17C5BBD-D33E-4D23-8E25-B310B3326571}" dt="2021-12-21T04:57:42.227" v="146" actId="27803"/>
          <ac:grpSpMkLst>
            <pc:docMk/>
            <pc:sldMk cId="117366991" sldId="2134805606"/>
            <ac:grpSpMk id="82" creationId="{D35D7227-74BA-4B8C-AE9B-9C4C3F9F490B}"/>
          </ac:grpSpMkLst>
        </pc:grpChg>
        <pc:grpChg chg="mod">
          <ac:chgData name="Hugo Bernier" userId="846ef6cd-3f11-462c-a4be-44fff9f1a751" providerId="ADAL" clId="{D17C5BBD-D33E-4D23-8E25-B310B3326571}" dt="2021-12-21T04:57:42.227" v="146" actId="27803"/>
          <ac:grpSpMkLst>
            <pc:docMk/>
            <pc:sldMk cId="117366991" sldId="2134805606"/>
            <ac:grpSpMk id="84" creationId="{0774E714-58D1-49E3-BA19-4AC56090B979}"/>
          </ac:grpSpMkLst>
        </pc:grpChg>
        <pc:grpChg chg="mod">
          <ac:chgData name="Hugo Bernier" userId="846ef6cd-3f11-462c-a4be-44fff9f1a751" providerId="ADAL" clId="{D17C5BBD-D33E-4D23-8E25-B310B3326571}" dt="2021-12-21T04:57:42.227" v="146" actId="27803"/>
          <ac:grpSpMkLst>
            <pc:docMk/>
            <pc:sldMk cId="117366991" sldId="2134805606"/>
            <ac:grpSpMk id="88" creationId="{FB102102-6DFC-471F-A81A-9C76B5079099}"/>
          </ac:grpSpMkLst>
        </pc:grpChg>
        <pc:grpChg chg="mod">
          <ac:chgData name="Hugo Bernier" userId="846ef6cd-3f11-462c-a4be-44fff9f1a751" providerId="ADAL" clId="{D17C5BBD-D33E-4D23-8E25-B310B3326571}" dt="2021-12-21T04:57:42.227" v="146" actId="27803"/>
          <ac:grpSpMkLst>
            <pc:docMk/>
            <pc:sldMk cId="117366991" sldId="2134805606"/>
            <ac:grpSpMk id="92" creationId="{075F190F-EEAF-44B3-A8FF-BF0EDAE1F87B}"/>
          </ac:grpSpMkLst>
        </pc:grpChg>
        <pc:grpChg chg="mod">
          <ac:chgData name="Hugo Bernier" userId="846ef6cd-3f11-462c-a4be-44fff9f1a751" providerId="ADAL" clId="{D17C5BBD-D33E-4D23-8E25-B310B3326571}" dt="2021-12-21T04:57:42.227" v="146" actId="27803"/>
          <ac:grpSpMkLst>
            <pc:docMk/>
            <pc:sldMk cId="117366991" sldId="2134805606"/>
            <ac:grpSpMk id="96" creationId="{3928E082-E04F-4D01-858D-55ABD2D9C12E}"/>
          </ac:grpSpMkLst>
        </pc:grpChg>
        <pc:grpChg chg="mod">
          <ac:chgData name="Hugo Bernier" userId="846ef6cd-3f11-462c-a4be-44fff9f1a751" providerId="ADAL" clId="{D17C5BBD-D33E-4D23-8E25-B310B3326571}" dt="2021-12-21T04:57:42.227" v="146" actId="27803"/>
          <ac:grpSpMkLst>
            <pc:docMk/>
            <pc:sldMk cId="117366991" sldId="2134805606"/>
            <ac:grpSpMk id="100" creationId="{288ACD8B-8A6C-4604-9FAB-F11D53523D20}"/>
          </ac:grpSpMkLst>
        </pc:grpChg>
        <pc:grpChg chg="mod">
          <ac:chgData name="Hugo Bernier" userId="846ef6cd-3f11-462c-a4be-44fff9f1a751" providerId="ADAL" clId="{D17C5BBD-D33E-4D23-8E25-B310B3326571}" dt="2021-12-21T04:57:42.227" v="146" actId="27803"/>
          <ac:grpSpMkLst>
            <pc:docMk/>
            <pc:sldMk cId="117366991" sldId="2134805606"/>
            <ac:grpSpMk id="104" creationId="{3BCA35F7-F294-4BF2-84DD-435FB9AA0E62}"/>
          </ac:grpSpMkLst>
        </pc:grpChg>
        <pc:grpChg chg="mod">
          <ac:chgData name="Hugo Bernier" userId="846ef6cd-3f11-462c-a4be-44fff9f1a751" providerId="ADAL" clId="{D17C5BBD-D33E-4D23-8E25-B310B3326571}" dt="2021-12-21T04:57:42.227" v="146" actId="27803"/>
          <ac:grpSpMkLst>
            <pc:docMk/>
            <pc:sldMk cId="117366991" sldId="2134805606"/>
            <ac:grpSpMk id="106" creationId="{772D6631-B05C-42E9-B612-6E78592E5CE7}"/>
          </ac:grpSpMkLst>
        </pc:grpChg>
        <pc:grpChg chg="mod">
          <ac:chgData name="Hugo Bernier" userId="846ef6cd-3f11-462c-a4be-44fff9f1a751" providerId="ADAL" clId="{D17C5BBD-D33E-4D23-8E25-B310B3326571}" dt="2021-12-21T04:57:42.227" v="146" actId="27803"/>
          <ac:grpSpMkLst>
            <pc:docMk/>
            <pc:sldMk cId="117366991" sldId="2134805606"/>
            <ac:grpSpMk id="110" creationId="{FCBE1DA6-68EB-4232-81CA-F2B2E04C8EE6}"/>
          </ac:grpSpMkLst>
        </pc:grpChg>
        <pc:grpChg chg="mod">
          <ac:chgData name="Hugo Bernier" userId="846ef6cd-3f11-462c-a4be-44fff9f1a751" providerId="ADAL" clId="{D17C5BBD-D33E-4D23-8E25-B310B3326571}" dt="2021-12-21T04:57:42.227" v="146" actId="27803"/>
          <ac:grpSpMkLst>
            <pc:docMk/>
            <pc:sldMk cId="117366991" sldId="2134805606"/>
            <ac:grpSpMk id="114" creationId="{28EB777B-3BC0-4787-A834-B495A9F172A9}"/>
          </ac:grpSpMkLst>
        </pc:grpChg>
        <pc:grpChg chg="mod">
          <ac:chgData name="Hugo Bernier" userId="846ef6cd-3f11-462c-a4be-44fff9f1a751" providerId="ADAL" clId="{D17C5BBD-D33E-4D23-8E25-B310B3326571}" dt="2021-12-21T04:57:42.227" v="146" actId="27803"/>
          <ac:grpSpMkLst>
            <pc:docMk/>
            <pc:sldMk cId="117366991" sldId="2134805606"/>
            <ac:grpSpMk id="118" creationId="{A4ECA320-B794-487C-9B58-7CCE82B91F4D}"/>
          </ac:grpSpMkLst>
        </pc:grpChg>
        <pc:grpChg chg="mod">
          <ac:chgData name="Hugo Bernier" userId="846ef6cd-3f11-462c-a4be-44fff9f1a751" providerId="ADAL" clId="{D17C5BBD-D33E-4D23-8E25-B310B3326571}" dt="2021-12-21T04:57:42.227" v="146" actId="27803"/>
          <ac:grpSpMkLst>
            <pc:docMk/>
            <pc:sldMk cId="117366991" sldId="2134805606"/>
            <ac:grpSpMk id="122" creationId="{6C342C25-6292-4E9D-A4F6-642E791CEDB8}"/>
          </ac:grpSpMkLst>
        </pc:grpChg>
        <pc:picChg chg="del mod">
          <ac:chgData name="Hugo Bernier" userId="846ef6cd-3f11-462c-a4be-44fff9f1a751" providerId="ADAL" clId="{D17C5BBD-D33E-4D23-8E25-B310B3326571}" dt="2021-12-21T04:57:42.227" v="146" actId="27803"/>
          <ac:picMkLst>
            <pc:docMk/>
            <pc:sldMk cId="117366991" sldId="2134805606"/>
            <ac:picMk id="4" creationId="{292A52F0-2985-4B3B-BD00-E4110E392C81}"/>
          </ac:picMkLst>
        </pc:picChg>
        <pc:cxnChg chg="mod">
          <ac:chgData name="Hugo Bernier" userId="846ef6cd-3f11-462c-a4be-44fff9f1a751" providerId="ADAL" clId="{D17C5BBD-D33E-4D23-8E25-B310B3326571}" dt="2021-12-21T05:10:49.570" v="221" actId="14100"/>
          <ac:cxnSpMkLst>
            <pc:docMk/>
            <pc:sldMk cId="117366991" sldId="2134805606"/>
            <ac:cxnSpMk id="10" creationId="{E2C881C1-A2AC-47E0-8352-55B21FB2C2A0}"/>
          </ac:cxnSpMkLst>
        </pc:cxnChg>
        <pc:cxnChg chg="mod">
          <ac:chgData name="Hugo Bernier" userId="846ef6cd-3f11-462c-a4be-44fff9f1a751" providerId="ADAL" clId="{D17C5BBD-D33E-4D23-8E25-B310B3326571}" dt="2021-12-21T05:10:53.673" v="222" actId="14100"/>
          <ac:cxnSpMkLst>
            <pc:docMk/>
            <pc:sldMk cId="117366991" sldId="2134805606"/>
            <ac:cxnSpMk id="16" creationId="{4F284B10-8A50-4AD5-965A-7DE53B0CF1AD}"/>
          </ac:cxnSpMkLst>
        </pc:cxnChg>
      </pc:sldChg>
      <pc:sldChg chg="addSp delSp modSp add mod modClrScheme modAnim chgLayout">
        <pc:chgData name="Hugo Bernier" userId="846ef6cd-3f11-462c-a4be-44fff9f1a751" providerId="ADAL" clId="{D17C5BBD-D33E-4D23-8E25-B310B3326571}" dt="2021-12-21T06:31:04.890" v="552"/>
        <pc:sldMkLst>
          <pc:docMk/>
          <pc:sldMk cId="1376916584" sldId="2134805607"/>
        </pc:sldMkLst>
        <pc:spChg chg="add del mod">
          <ac:chgData name="Hugo Bernier" userId="846ef6cd-3f11-462c-a4be-44fff9f1a751" providerId="ADAL" clId="{D17C5BBD-D33E-4D23-8E25-B310B3326571}" dt="2021-12-21T06:31:01.649" v="550" actId="478"/>
          <ac:spMkLst>
            <pc:docMk/>
            <pc:sldMk cId="1376916584" sldId="2134805607"/>
            <ac:spMk id="3" creationId="{CEB8E908-D8E9-41EE-AEDF-A0B35E493B0A}"/>
          </ac:spMkLst>
        </pc:spChg>
        <pc:spChg chg="add del mod">
          <ac:chgData name="Hugo Bernier" userId="846ef6cd-3f11-462c-a4be-44fff9f1a751" providerId="ADAL" clId="{D17C5BBD-D33E-4D23-8E25-B310B3326571}" dt="2021-12-21T06:31:04.009" v="551" actId="478"/>
          <ac:spMkLst>
            <pc:docMk/>
            <pc:sldMk cId="1376916584" sldId="2134805607"/>
            <ac:spMk id="5" creationId="{04E6CDF3-28E0-4F3D-98FD-6D5E550FC756}"/>
          </ac:spMkLst>
        </pc:spChg>
        <pc:spChg chg="del mod ord">
          <ac:chgData name="Hugo Bernier" userId="846ef6cd-3f11-462c-a4be-44fff9f1a751" providerId="ADAL" clId="{D17C5BBD-D33E-4D23-8E25-B310B3326571}" dt="2021-12-21T06:30:57.696" v="549" actId="478"/>
          <ac:spMkLst>
            <pc:docMk/>
            <pc:sldMk cId="1376916584" sldId="2134805607"/>
            <ac:spMk id="9" creationId="{20BA6FCD-E3EB-41CB-BD75-54B5E2527594}"/>
          </ac:spMkLst>
        </pc:spChg>
        <pc:spChg chg="del mod ord">
          <ac:chgData name="Hugo Bernier" userId="846ef6cd-3f11-462c-a4be-44fff9f1a751" providerId="ADAL" clId="{D17C5BBD-D33E-4D23-8E25-B310B3326571}" dt="2021-12-21T06:30:57.696" v="549" actId="478"/>
          <ac:spMkLst>
            <pc:docMk/>
            <pc:sldMk cId="1376916584" sldId="2134805607"/>
            <ac:spMk id="10" creationId="{2F9D74B7-8175-43F4-B9E3-807C4AE2FA45}"/>
          </ac:spMkLst>
        </pc:spChg>
        <pc:spChg chg="add mod">
          <ac:chgData name="Hugo Bernier" userId="846ef6cd-3f11-462c-a4be-44fff9f1a751" providerId="ADAL" clId="{D17C5BBD-D33E-4D23-8E25-B310B3326571}" dt="2021-12-21T06:31:04.890" v="552"/>
          <ac:spMkLst>
            <pc:docMk/>
            <pc:sldMk cId="1376916584" sldId="2134805607"/>
            <ac:spMk id="14" creationId="{71C47274-5223-4F8F-9505-EAE2CE3001E7}"/>
          </ac:spMkLst>
        </pc:spChg>
        <pc:spChg chg="add mod">
          <ac:chgData name="Hugo Bernier" userId="846ef6cd-3f11-462c-a4be-44fff9f1a751" providerId="ADAL" clId="{D17C5BBD-D33E-4D23-8E25-B310B3326571}" dt="2021-12-21T06:31:04.890" v="552"/>
          <ac:spMkLst>
            <pc:docMk/>
            <pc:sldMk cId="1376916584" sldId="2134805607"/>
            <ac:spMk id="15" creationId="{11735CED-43DD-41F6-A343-488D2989B503}"/>
          </ac:spMkLst>
        </pc:spChg>
        <pc:picChg chg="add del mod">
          <ac:chgData name="Hugo Bernier" userId="846ef6cd-3f11-462c-a4be-44fff9f1a751" providerId="ADAL" clId="{D17C5BBD-D33E-4D23-8E25-B310B3326571}" dt="2021-12-21T06:12:46.574" v="521" actId="478"/>
          <ac:picMkLst>
            <pc:docMk/>
            <pc:sldMk cId="1376916584" sldId="2134805607"/>
            <ac:picMk id="2" creationId="{07449100-ED3E-4CD7-BCE0-53AB40FC7CEF}"/>
          </ac:picMkLst>
        </pc:picChg>
        <pc:picChg chg="del mod">
          <ac:chgData name="Hugo Bernier" userId="846ef6cd-3f11-462c-a4be-44fff9f1a751" providerId="ADAL" clId="{D17C5BBD-D33E-4D23-8E25-B310B3326571}" dt="2021-12-21T06:30:57.696" v="549" actId="478"/>
          <ac:picMkLst>
            <pc:docMk/>
            <pc:sldMk cId="1376916584" sldId="2134805607"/>
            <ac:picMk id="4" creationId="{1FC853A6-4F3F-4DF8-B5D1-A97821272E14}"/>
          </ac:picMkLst>
        </pc:picChg>
        <pc:picChg chg="del">
          <ac:chgData name="Hugo Bernier" userId="846ef6cd-3f11-462c-a4be-44fff9f1a751" providerId="ADAL" clId="{D17C5BBD-D33E-4D23-8E25-B310B3326571}" dt="2021-12-21T06:30:57.696" v="549" actId="478"/>
          <ac:picMkLst>
            <pc:docMk/>
            <pc:sldMk cId="1376916584" sldId="2134805607"/>
            <ac:picMk id="6" creationId="{2AA5F092-E235-4118-BD02-40AB67AB8DA0}"/>
          </ac:picMkLst>
        </pc:picChg>
        <pc:picChg chg="del">
          <ac:chgData name="Hugo Bernier" userId="846ef6cd-3f11-462c-a4be-44fff9f1a751" providerId="ADAL" clId="{D17C5BBD-D33E-4D23-8E25-B310B3326571}" dt="2021-12-21T06:30:57.696" v="549" actId="478"/>
          <ac:picMkLst>
            <pc:docMk/>
            <pc:sldMk cId="1376916584" sldId="2134805607"/>
            <ac:picMk id="8" creationId="{88CE5E9B-CB43-4D63-82CA-87074C6B6693}"/>
          </ac:picMkLst>
        </pc:picChg>
        <pc:picChg chg="add del mod">
          <ac:chgData name="Hugo Bernier" userId="846ef6cd-3f11-462c-a4be-44fff9f1a751" providerId="ADAL" clId="{D17C5BBD-D33E-4D23-8E25-B310B3326571}" dt="2021-12-21T06:30:57.696" v="549" actId="478"/>
          <ac:picMkLst>
            <pc:docMk/>
            <pc:sldMk cId="1376916584" sldId="2134805607"/>
            <ac:picMk id="11" creationId="{5DAC4C77-8498-4F6F-8B4F-F00C1D6D4381}"/>
          </ac:picMkLst>
        </pc:picChg>
        <pc:picChg chg="del">
          <ac:chgData name="Hugo Bernier" userId="846ef6cd-3f11-462c-a4be-44fff9f1a751" providerId="ADAL" clId="{D17C5BBD-D33E-4D23-8E25-B310B3326571}" dt="2021-12-21T06:30:57.696" v="549" actId="478"/>
          <ac:picMkLst>
            <pc:docMk/>
            <pc:sldMk cId="1376916584" sldId="2134805607"/>
            <ac:picMk id="12" creationId="{E6D5A38F-3587-482E-B3BA-C4247950440F}"/>
          </ac:picMkLst>
        </pc:picChg>
        <pc:picChg chg="add del mod">
          <ac:chgData name="Hugo Bernier" userId="846ef6cd-3f11-462c-a4be-44fff9f1a751" providerId="ADAL" clId="{D17C5BBD-D33E-4D23-8E25-B310B3326571}" dt="2021-12-21T06:30:57.696" v="549" actId="478"/>
          <ac:picMkLst>
            <pc:docMk/>
            <pc:sldMk cId="1376916584" sldId="2134805607"/>
            <ac:picMk id="13" creationId="{3FED7131-A669-4E27-93C0-8E6E513F88DF}"/>
          </ac:picMkLst>
        </pc:picChg>
        <pc:picChg chg="add mod">
          <ac:chgData name="Hugo Bernier" userId="846ef6cd-3f11-462c-a4be-44fff9f1a751" providerId="ADAL" clId="{D17C5BBD-D33E-4D23-8E25-B310B3326571}" dt="2021-12-21T06:31:04.890" v="552"/>
          <ac:picMkLst>
            <pc:docMk/>
            <pc:sldMk cId="1376916584" sldId="2134805607"/>
            <ac:picMk id="16" creationId="{F8C23568-1469-4BC5-871D-B24824E221B7}"/>
          </ac:picMkLst>
        </pc:picChg>
        <pc:picChg chg="add mod">
          <ac:chgData name="Hugo Bernier" userId="846ef6cd-3f11-462c-a4be-44fff9f1a751" providerId="ADAL" clId="{D17C5BBD-D33E-4D23-8E25-B310B3326571}" dt="2021-12-21T06:31:04.890" v="552"/>
          <ac:picMkLst>
            <pc:docMk/>
            <pc:sldMk cId="1376916584" sldId="2134805607"/>
            <ac:picMk id="17" creationId="{F7370AF9-74D7-4F1E-BD25-53DBCC29C521}"/>
          </ac:picMkLst>
        </pc:picChg>
        <pc:picChg chg="add mod">
          <ac:chgData name="Hugo Bernier" userId="846ef6cd-3f11-462c-a4be-44fff9f1a751" providerId="ADAL" clId="{D17C5BBD-D33E-4D23-8E25-B310B3326571}" dt="2021-12-21T06:31:04.890" v="552"/>
          <ac:picMkLst>
            <pc:docMk/>
            <pc:sldMk cId="1376916584" sldId="2134805607"/>
            <ac:picMk id="18" creationId="{39EACF17-94CF-4B7B-AA8D-38C28C76DB8D}"/>
          </ac:picMkLst>
        </pc:picChg>
        <pc:picChg chg="add mod">
          <ac:chgData name="Hugo Bernier" userId="846ef6cd-3f11-462c-a4be-44fff9f1a751" providerId="ADAL" clId="{D17C5BBD-D33E-4D23-8E25-B310B3326571}" dt="2021-12-21T06:31:04.890" v="552"/>
          <ac:picMkLst>
            <pc:docMk/>
            <pc:sldMk cId="1376916584" sldId="2134805607"/>
            <ac:picMk id="19" creationId="{30331E6F-46E3-468E-BE0C-821EC70FD8EC}"/>
          </ac:picMkLst>
        </pc:picChg>
        <pc:picChg chg="add mod">
          <ac:chgData name="Hugo Bernier" userId="846ef6cd-3f11-462c-a4be-44fff9f1a751" providerId="ADAL" clId="{D17C5BBD-D33E-4D23-8E25-B310B3326571}" dt="2021-12-21T06:31:04.890" v="552"/>
          <ac:picMkLst>
            <pc:docMk/>
            <pc:sldMk cId="1376916584" sldId="2134805607"/>
            <ac:picMk id="20" creationId="{8E560C5E-8281-4B07-AF99-D5213DA0D079}"/>
          </ac:picMkLst>
        </pc:picChg>
        <pc:picChg chg="add mod">
          <ac:chgData name="Hugo Bernier" userId="846ef6cd-3f11-462c-a4be-44fff9f1a751" providerId="ADAL" clId="{D17C5BBD-D33E-4D23-8E25-B310B3326571}" dt="2021-12-21T06:31:04.890" v="552"/>
          <ac:picMkLst>
            <pc:docMk/>
            <pc:sldMk cId="1376916584" sldId="2134805607"/>
            <ac:picMk id="21" creationId="{C935736B-4C93-4E6E-8022-85FAB7AF77B9}"/>
          </ac:picMkLst>
        </pc:picChg>
      </pc:sldChg>
      <pc:sldMasterChg chg="addSldLayout modSldLayout">
        <pc:chgData name="Hugo Bernier" userId="846ef6cd-3f11-462c-a4be-44fff9f1a751" providerId="ADAL" clId="{D17C5BBD-D33E-4D23-8E25-B310B3326571}" dt="2021-12-21T06:30:14.190" v="545" actId="14826"/>
        <pc:sldMasterMkLst>
          <pc:docMk/>
          <pc:sldMasterMk cId="3588427678" sldId="2147484229"/>
        </pc:sldMasterMkLst>
        <pc:sldLayoutChg chg="modSp add mod replId">
          <pc:chgData name="Hugo Bernier" userId="846ef6cd-3f11-462c-a4be-44fff9f1a751" providerId="ADAL" clId="{D17C5BBD-D33E-4D23-8E25-B310B3326571}" dt="2021-12-21T03:36:50.590" v="23" actId="196"/>
          <pc:sldLayoutMkLst>
            <pc:docMk/>
            <pc:sldMasterMk cId="3588427678" sldId="2147484229"/>
            <pc:sldLayoutMk cId="1367496041" sldId="2147484695"/>
          </pc:sldLayoutMkLst>
          <pc:picChg chg="mod">
            <ac:chgData name="Hugo Bernier" userId="846ef6cd-3f11-462c-a4be-44fff9f1a751" providerId="ADAL" clId="{D17C5BBD-D33E-4D23-8E25-B310B3326571}" dt="2021-12-21T03:36:50.590" v="23" actId="196"/>
            <ac:picMkLst>
              <pc:docMk/>
              <pc:sldMasterMk cId="3588427678" sldId="2147484229"/>
              <pc:sldLayoutMk cId="1367496041" sldId="2147484695"/>
              <ac:picMk id="3" creationId="{6EC3B612-D001-4522-8361-266888AEACBD}"/>
            </ac:picMkLst>
          </pc:picChg>
        </pc:sldLayoutChg>
        <pc:sldLayoutChg chg="modSp add mod">
          <pc:chgData name="Hugo Bernier" userId="846ef6cd-3f11-462c-a4be-44fff9f1a751" providerId="ADAL" clId="{D17C5BBD-D33E-4D23-8E25-B310B3326571}" dt="2021-12-21T06:30:14.190" v="545" actId="14826"/>
          <pc:sldLayoutMkLst>
            <pc:docMk/>
            <pc:sldMasterMk cId="3588427678" sldId="2147484229"/>
            <pc:sldLayoutMk cId="2101932062" sldId="2147484696"/>
          </pc:sldLayoutMkLst>
          <pc:picChg chg="mod">
            <ac:chgData name="Hugo Bernier" userId="846ef6cd-3f11-462c-a4be-44fff9f1a751" providerId="ADAL" clId="{D17C5BBD-D33E-4D23-8E25-B310B3326571}" dt="2021-12-21T06:30:14.190" v="545" actId="14826"/>
            <ac:picMkLst>
              <pc:docMk/>
              <pc:sldMasterMk cId="3588427678" sldId="2147484229"/>
              <pc:sldLayoutMk cId="2101932062" sldId="2147484696"/>
              <ac:picMk id="7" creationId="{CD76FA44-FF6E-4D66-B48D-DEF35DFB3B96}"/>
            </ac:picMkLst>
          </pc:picChg>
        </pc:sldLayoutChg>
      </pc:sldMasterChg>
    </pc:docChg>
  </pc:docChgLst>
  <pc:docChgLst>
    <pc:chgData name="Bert Jansen" userId="60478ee6-b91e-4777-b5ab-ff75f809c97c" providerId="ADAL" clId="{97AFD2C6-FDD9-4017-9523-C7683E637FD9}"/>
    <pc:docChg chg="undo redo custSel modSld">
      <pc:chgData name="Bert Jansen" userId="60478ee6-b91e-4777-b5ab-ff75f809c97c" providerId="ADAL" clId="{97AFD2C6-FDD9-4017-9523-C7683E637FD9}" dt="2022-02-17T14:48:54.826" v="173" actId="1076"/>
      <pc:docMkLst>
        <pc:docMk/>
      </pc:docMkLst>
      <pc:sldChg chg="addSp delSp modSp mod">
        <pc:chgData name="Bert Jansen" userId="60478ee6-b91e-4777-b5ab-ff75f809c97c" providerId="ADAL" clId="{97AFD2C6-FDD9-4017-9523-C7683E637FD9}" dt="2022-02-17T14:48:54.826" v="173" actId="1076"/>
        <pc:sldMkLst>
          <pc:docMk/>
          <pc:sldMk cId="2259967023" sldId="2076136379"/>
        </pc:sldMkLst>
        <pc:spChg chg="add mod">
          <ac:chgData name="Bert Jansen" userId="60478ee6-b91e-4777-b5ab-ff75f809c97c" providerId="ADAL" clId="{97AFD2C6-FDD9-4017-9523-C7683E637FD9}" dt="2022-02-17T14:48:54.826" v="173" actId="1076"/>
          <ac:spMkLst>
            <pc:docMk/>
            <pc:sldMk cId="2259967023" sldId="2076136379"/>
            <ac:spMk id="3" creationId="{D6047691-A818-4ED4-935C-0AE3BB1F4EFC}"/>
          </ac:spMkLst>
        </pc:spChg>
        <pc:spChg chg="del">
          <ac:chgData name="Bert Jansen" userId="60478ee6-b91e-4777-b5ab-ff75f809c97c" providerId="ADAL" clId="{97AFD2C6-FDD9-4017-9523-C7683E637FD9}" dt="2022-02-17T07:11:29.748" v="0" actId="478"/>
          <ac:spMkLst>
            <pc:docMk/>
            <pc:sldMk cId="2259967023" sldId="2076136379"/>
            <ac:spMk id="44" creationId="{288C06C0-2791-40D8-83AC-F937DAEEDBB2}"/>
          </ac:spMkLst>
        </pc:spChg>
        <pc:spChg chg="mod">
          <ac:chgData name="Bert Jansen" userId="60478ee6-b91e-4777-b5ab-ff75f809c97c" providerId="ADAL" clId="{97AFD2C6-FDD9-4017-9523-C7683E637FD9}" dt="2022-02-17T07:18:10.531" v="150" actId="20577"/>
          <ac:spMkLst>
            <pc:docMk/>
            <pc:sldMk cId="2259967023" sldId="2076136379"/>
            <ac:spMk id="79" creationId="{BC688EBE-40B5-498C-91C5-18E7EAB6AFFE}"/>
          </ac:spMkLst>
        </pc:spChg>
        <pc:spChg chg="mod">
          <ac:chgData name="Bert Jansen" userId="60478ee6-b91e-4777-b5ab-ff75f809c97c" providerId="ADAL" clId="{97AFD2C6-FDD9-4017-9523-C7683E637FD9}" dt="2022-02-17T07:18:16.669" v="152" actId="20577"/>
          <ac:spMkLst>
            <pc:docMk/>
            <pc:sldMk cId="2259967023" sldId="2076136379"/>
            <ac:spMk id="81" creationId="{1245D908-BDE2-4087-82F6-3DBC148662F5}"/>
          </ac:spMkLst>
        </pc:spChg>
      </pc:sldChg>
      <pc:sldChg chg="addSp delSp modSp mod">
        <pc:chgData name="Bert Jansen" userId="60478ee6-b91e-4777-b5ab-ff75f809c97c" providerId="ADAL" clId="{97AFD2C6-FDD9-4017-9523-C7683E637FD9}" dt="2022-02-17T14:47:55.586" v="167" actId="207"/>
        <pc:sldMkLst>
          <pc:docMk/>
          <pc:sldMk cId="1884761934" sldId="2076136381"/>
        </pc:sldMkLst>
        <pc:spChg chg="add mod">
          <ac:chgData name="Bert Jansen" userId="60478ee6-b91e-4777-b5ab-ff75f809c97c" providerId="ADAL" clId="{97AFD2C6-FDD9-4017-9523-C7683E637FD9}" dt="2022-02-17T14:47:55.586" v="167" actId="207"/>
          <ac:spMkLst>
            <pc:docMk/>
            <pc:sldMk cId="1884761934" sldId="2076136381"/>
            <ac:spMk id="5" creationId="{9F94E48E-196D-4F82-A3E3-3F4C71E5786F}"/>
          </ac:spMkLst>
        </pc:spChg>
        <pc:spChg chg="add del mod">
          <ac:chgData name="Bert Jansen" userId="60478ee6-b91e-4777-b5ab-ff75f809c97c" providerId="ADAL" clId="{97AFD2C6-FDD9-4017-9523-C7683E637FD9}" dt="2022-02-17T14:47:03.537" v="156" actId="22"/>
          <ac:spMkLst>
            <pc:docMk/>
            <pc:sldMk cId="1884761934" sldId="2076136381"/>
            <ac:spMk id="33" creationId="{5C273F77-342D-44EB-8407-E944DB517FE1}"/>
          </ac:spMkLst>
        </pc:spChg>
      </pc:sldChg>
    </pc:docChg>
  </pc:docChgLst>
  <pc:docChgLst>
    <pc:chgData name="David Warner" userId="S::david_dwarnerii.com#ext#@microsoft.onmicrosoft.com::acafcf14-4098-4a83-9425-e73571277a06" providerId="AD" clId="Web-{BCBA699C-3BFB-415C-8633-B55735C32F20}"/>
    <pc:docChg chg="modSld">
      <pc:chgData name="David Warner" userId="S::david_dwarnerii.com#ext#@microsoft.onmicrosoft.com::acafcf14-4098-4a83-9425-e73571277a06" providerId="AD" clId="Web-{BCBA699C-3BFB-415C-8633-B55735C32F20}" dt="2021-11-08T02:19:54.146" v="0"/>
      <pc:docMkLst>
        <pc:docMk/>
      </pc:docMkLst>
      <pc:sldChg chg="modSp">
        <pc:chgData name="David Warner" userId="S::david_dwarnerii.com#ext#@microsoft.onmicrosoft.com::acafcf14-4098-4a83-9425-e73571277a06" providerId="AD" clId="Web-{BCBA699C-3BFB-415C-8633-B55735C32F20}" dt="2021-11-08T02:19:54.146" v="0"/>
        <pc:sldMkLst>
          <pc:docMk/>
          <pc:sldMk cId="3158043784" sldId="2068"/>
        </pc:sldMkLst>
        <pc:picChg chg="mod">
          <ac:chgData name="David Warner" userId="S::david_dwarnerii.com#ext#@microsoft.onmicrosoft.com::acafcf14-4098-4a83-9425-e73571277a06" providerId="AD" clId="Web-{BCBA699C-3BFB-415C-8633-B55735C32F20}" dt="2021-11-08T02:19:54.146" v="0"/>
          <ac:picMkLst>
            <pc:docMk/>
            <pc:sldMk cId="3158043784" sldId="2068"/>
            <ac:picMk id="13" creationId="{1B31B441-1131-444C-BE2D-EF21552F9B9E}"/>
          </ac:picMkLst>
        </pc:picChg>
      </pc:sldChg>
    </pc:docChg>
  </pc:docChgLst>
  <pc:docChgLst>
    <pc:chgData name="David Warner" userId="S::david_dwarnerii.com#ext#@microsoft.onmicrosoft.com::acafcf14-4098-4a83-9425-e73571277a06" providerId="AD" clId="Web-{0FF2923D-6435-4522-8040-D3DFEDAA2B82}"/>
    <pc:docChg chg="delSld modSld modSection">
      <pc:chgData name="David Warner" userId="S::david_dwarnerii.com#ext#@microsoft.onmicrosoft.com::acafcf14-4098-4a83-9425-e73571277a06" providerId="AD" clId="Web-{0FF2923D-6435-4522-8040-D3DFEDAA2B82}" dt="2022-01-01T03:07:04.150" v="38" actId="20577"/>
      <pc:docMkLst>
        <pc:docMk/>
      </pc:docMkLst>
      <pc:sldChg chg="modSp">
        <pc:chgData name="David Warner" userId="S::david_dwarnerii.com#ext#@microsoft.onmicrosoft.com::acafcf14-4098-4a83-9425-e73571277a06" providerId="AD" clId="Web-{0FF2923D-6435-4522-8040-D3DFEDAA2B82}" dt="2022-01-01T03:07:04.150" v="38" actId="20577"/>
        <pc:sldMkLst>
          <pc:docMk/>
          <pc:sldMk cId="2967945684" sldId="277"/>
        </pc:sldMkLst>
        <pc:spChg chg="mod">
          <ac:chgData name="David Warner" userId="S::david_dwarnerii.com#ext#@microsoft.onmicrosoft.com::acafcf14-4098-4a83-9425-e73571277a06" providerId="AD" clId="Web-{0FF2923D-6435-4522-8040-D3DFEDAA2B82}" dt="2022-01-01T03:07:04.150" v="38" actId="20577"/>
          <ac:spMkLst>
            <pc:docMk/>
            <pc:sldMk cId="2967945684" sldId="277"/>
            <ac:spMk id="4" creationId="{A04E16D6-6682-4068-BF11-BA8E4E8E1BBC}"/>
          </ac:spMkLst>
        </pc:spChg>
      </pc:sldChg>
      <pc:sldChg chg="modSp mod modShow">
        <pc:chgData name="David Warner" userId="S::david_dwarnerii.com#ext#@microsoft.onmicrosoft.com::acafcf14-4098-4a83-9425-e73571277a06" providerId="AD" clId="Web-{0FF2923D-6435-4522-8040-D3DFEDAA2B82}" dt="2022-01-01T03:04:55.895" v="9"/>
        <pc:sldMkLst>
          <pc:docMk/>
          <pc:sldMk cId="287163252" sldId="1567"/>
        </pc:sldMkLst>
        <pc:spChg chg="mod">
          <ac:chgData name="David Warner" userId="S::david_dwarnerii.com#ext#@microsoft.onmicrosoft.com::acafcf14-4098-4a83-9425-e73571277a06" providerId="AD" clId="Web-{0FF2923D-6435-4522-8040-D3DFEDAA2B82}" dt="2022-01-01T03:04:41.192" v="6" actId="20577"/>
          <ac:spMkLst>
            <pc:docMk/>
            <pc:sldMk cId="287163252" sldId="1567"/>
            <ac:spMk id="8" creationId="{00000000-0000-0000-0000-000000000000}"/>
          </ac:spMkLst>
        </pc:spChg>
      </pc:sldChg>
      <pc:sldChg chg="delSp delAnim">
        <pc:chgData name="David Warner" userId="S::david_dwarnerii.com#ext#@microsoft.onmicrosoft.com::acafcf14-4098-4a83-9425-e73571277a06" providerId="AD" clId="Web-{0FF2923D-6435-4522-8040-D3DFEDAA2B82}" dt="2022-01-01T03:05:09.849" v="14"/>
        <pc:sldMkLst>
          <pc:docMk/>
          <pc:sldMk cId="1903946924" sldId="2067"/>
        </pc:sldMkLst>
        <pc:spChg chg="del">
          <ac:chgData name="David Warner" userId="S::david_dwarnerii.com#ext#@microsoft.onmicrosoft.com::acafcf14-4098-4a83-9425-e73571277a06" providerId="AD" clId="Web-{0FF2923D-6435-4522-8040-D3DFEDAA2B82}" dt="2022-01-01T03:05:03.052" v="11"/>
          <ac:spMkLst>
            <pc:docMk/>
            <pc:sldMk cId="1903946924" sldId="2067"/>
            <ac:spMk id="43" creationId="{BA712247-1C94-48DB-81EB-D0C594C0C592}"/>
          </ac:spMkLst>
        </pc:spChg>
        <pc:grpChg chg="del">
          <ac:chgData name="David Warner" userId="S::david_dwarnerii.com#ext#@microsoft.onmicrosoft.com::acafcf14-4098-4a83-9425-e73571277a06" providerId="AD" clId="Web-{0FF2923D-6435-4522-8040-D3DFEDAA2B82}" dt="2022-01-01T03:05:05.692" v="12"/>
          <ac:grpSpMkLst>
            <pc:docMk/>
            <pc:sldMk cId="1903946924" sldId="2067"/>
            <ac:grpSpMk id="18" creationId="{1B78209B-0900-4E29-B88D-AE030D7BD0E5}"/>
          </ac:grpSpMkLst>
        </pc:grpChg>
        <pc:grpChg chg="del">
          <ac:chgData name="David Warner" userId="S::david_dwarnerii.com#ext#@microsoft.onmicrosoft.com::acafcf14-4098-4a83-9425-e73571277a06" providerId="AD" clId="Web-{0FF2923D-6435-4522-8040-D3DFEDAA2B82}" dt="2022-01-01T03:05:07.739" v="13"/>
          <ac:grpSpMkLst>
            <pc:docMk/>
            <pc:sldMk cId="1903946924" sldId="2067"/>
            <ac:grpSpMk id="56" creationId="{F28AC2E0-85AD-434B-8277-27E2CD3D646A}"/>
          </ac:grpSpMkLst>
        </pc:grpChg>
        <pc:grpChg chg="del">
          <ac:chgData name="David Warner" userId="S::david_dwarnerii.com#ext#@microsoft.onmicrosoft.com::acafcf14-4098-4a83-9425-e73571277a06" providerId="AD" clId="Web-{0FF2923D-6435-4522-8040-D3DFEDAA2B82}" dt="2022-01-01T03:05:09.849" v="14"/>
          <ac:grpSpMkLst>
            <pc:docMk/>
            <pc:sldMk cId="1903946924" sldId="2067"/>
            <ac:grpSpMk id="91" creationId="{E877B994-90F3-4EC7-9664-3CA7467C9EAC}"/>
          </ac:grpSpMkLst>
        </pc:grpChg>
      </pc:sldChg>
      <pc:sldChg chg="mod modShow">
        <pc:chgData name="David Warner" userId="S::david_dwarnerii.com#ext#@microsoft.onmicrosoft.com::acafcf14-4098-4a83-9425-e73571277a06" providerId="AD" clId="Web-{0FF2923D-6435-4522-8040-D3DFEDAA2B82}" dt="2022-01-01T03:04:59.349" v="10"/>
        <pc:sldMkLst>
          <pc:docMk/>
          <pc:sldMk cId="3158043784" sldId="2068"/>
        </pc:sldMkLst>
      </pc:sldChg>
      <pc:sldChg chg="mod modShow">
        <pc:chgData name="David Warner" userId="S::david_dwarnerii.com#ext#@microsoft.onmicrosoft.com::acafcf14-4098-4a83-9425-e73571277a06" providerId="AD" clId="Web-{0FF2923D-6435-4522-8040-D3DFEDAA2B82}" dt="2022-01-01T03:06:30.773" v="34"/>
        <pc:sldMkLst>
          <pc:docMk/>
          <pc:sldMk cId="1056590613" sldId="2076135999"/>
        </pc:sldMkLst>
      </pc:sldChg>
      <pc:sldChg chg="addSp">
        <pc:chgData name="David Warner" userId="S::david_dwarnerii.com#ext#@microsoft.onmicrosoft.com::acafcf14-4098-4a83-9425-e73571277a06" providerId="AD" clId="Web-{0FF2923D-6435-4522-8040-D3DFEDAA2B82}" dt="2022-01-01T03:06:15.163" v="29"/>
        <pc:sldMkLst>
          <pc:docMk/>
          <pc:sldMk cId="1042411426" sldId="2076136275"/>
        </pc:sldMkLst>
        <pc:spChg chg="add">
          <ac:chgData name="David Warner" userId="S::david_dwarnerii.com#ext#@microsoft.onmicrosoft.com::acafcf14-4098-4a83-9425-e73571277a06" providerId="AD" clId="Web-{0FF2923D-6435-4522-8040-D3DFEDAA2B82}" dt="2022-01-01T03:06:15.163" v="29"/>
          <ac:spMkLst>
            <pc:docMk/>
            <pc:sldMk cId="1042411426" sldId="2076136275"/>
            <ac:spMk id="3" creationId="{D54EA2B3-D49A-43ED-9E7C-C792E86A1590}"/>
          </ac:spMkLst>
        </pc:spChg>
      </pc:sldChg>
      <pc:sldChg chg="mod modShow">
        <pc:chgData name="David Warner" userId="S::david_dwarnerii.com#ext#@microsoft.onmicrosoft.com::acafcf14-4098-4a83-9425-e73571277a06" providerId="AD" clId="Web-{0FF2923D-6435-4522-8040-D3DFEDAA2B82}" dt="2022-01-01T03:05:17.412" v="15"/>
        <pc:sldMkLst>
          <pc:docMk/>
          <pc:sldMk cId="1421110443" sldId="2076136307"/>
        </pc:sldMkLst>
      </pc:sldChg>
      <pc:sldChg chg="addSp">
        <pc:chgData name="David Warner" userId="S::david_dwarnerii.com#ext#@microsoft.onmicrosoft.com::acafcf14-4098-4a83-9425-e73571277a06" providerId="AD" clId="Web-{0FF2923D-6435-4522-8040-D3DFEDAA2B82}" dt="2022-01-01T03:06:10.725" v="27"/>
        <pc:sldMkLst>
          <pc:docMk/>
          <pc:sldMk cId="2259967023" sldId="2076136379"/>
        </pc:sldMkLst>
        <pc:spChg chg="add">
          <ac:chgData name="David Warner" userId="S::david_dwarnerii.com#ext#@microsoft.onmicrosoft.com::acafcf14-4098-4a83-9425-e73571277a06" providerId="AD" clId="Web-{0FF2923D-6435-4522-8040-D3DFEDAA2B82}" dt="2022-01-01T03:06:10.725" v="27"/>
          <ac:spMkLst>
            <pc:docMk/>
            <pc:sldMk cId="2259967023" sldId="2076136379"/>
            <ac:spMk id="3" creationId="{C2D47923-3E11-4403-ADC5-2A7F82D51EC3}"/>
          </ac:spMkLst>
        </pc:spChg>
      </pc:sldChg>
      <pc:sldChg chg="addSp">
        <pc:chgData name="David Warner" userId="S::david_dwarnerii.com#ext#@microsoft.onmicrosoft.com::acafcf14-4098-4a83-9425-e73571277a06" providerId="AD" clId="Web-{0FF2923D-6435-4522-8040-D3DFEDAA2B82}" dt="2022-01-01T03:06:13.132" v="28"/>
        <pc:sldMkLst>
          <pc:docMk/>
          <pc:sldMk cId="1884761934" sldId="2076136381"/>
        </pc:sldMkLst>
        <pc:spChg chg="add">
          <ac:chgData name="David Warner" userId="S::david_dwarnerii.com#ext#@microsoft.onmicrosoft.com::acafcf14-4098-4a83-9425-e73571277a06" providerId="AD" clId="Web-{0FF2923D-6435-4522-8040-D3DFEDAA2B82}" dt="2022-01-01T03:06:13.132" v="28"/>
          <ac:spMkLst>
            <pc:docMk/>
            <pc:sldMk cId="1884761934" sldId="2076136381"/>
            <ac:spMk id="4" creationId="{AF517ADA-D66F-4B13-9207-C2B4F41B3E09}"/>
          </ac:spMkLst>
        </pc:spChg>
      </pc:sldChg>
      <pc:sldChg chg="addSp">
        <pc:chgData name="David Warner" userId="S::david_dwarnerii.com#ext#@microsoft.onmicrosoft.com::acafcf14-4098-4a83-9425-e73571277a06" providerId="AD" clId="Web-{0FF2923D-6435-4522-8040-D3DFEDAA2B82}" dt="2022-01-01T03:06:17.382" v="30"/>
        <pc:sldMkLst>
          <pc:docMk/>
          <pc:sldMk cId="4070501225" sldId="2076136392"/>
        </pc:sldMkLst>
        <pc:spChg chg="add">
          <ac:chgData name="David Warner" userId="S::david_dwarnerii.com#ext#@microsoft.onmicrosoft.com::acafcf14-4098-4a83-9425-e73571277a06" providerId="AD" clId="Web-{0FF2923D-6435-4522-8040-D3DFEDAA2B82}" dt="2022-01-01T03:06:17.382" v="30"/>
          <ac:spMkLst>
            <pc:docMk/>
            <pc:sldMk cId="4070501225" sldId="2076136392"/>
            <ac:spMk id="2" creationId="{D52ECF9C-DF4A-4F35-A45E-AF339747C0E5}"/>
          </ac:spMkLst>
        </pc:spChg>
      </pc:sldChg>
      <pc:sldChg chg="delSp">
        <pc:chgData name="David Warner" userId="S::david_dwarnerii.com#ext#@microsoft.onmicrosoft.com::acafcf14-4098-4a83-9425-e73571277a06" providerId="AD" clId="Web-{0FF2923D-6435-4522-8040-D3DFEDAA2B82}" dt="2022-01-01T03:05:40.412" v="23"/>
        <pc:sldMkLst>
          <pc:docMk/>
          <pc:sldMk cId="1374769157" sldId="2076137639"/>
        </pc:sldMkLst>
        <pc:picChg chg="del">
          <ac:chgData name="David Warner" userId="S::david_dwarnerii.com#ext#@microsoft.onmicrosoft.com::acafcf14-4098-4a83-9425-e73571277a06" providerId="AD" clId="Web-{0FF2923D-6435-4522-8040-D3DFEDAA2B82}" dt="2022-01-01T03:05:31.037" v="17"/>
          <ac:picMkLst>
            <pc:docMk/>
            <pc:sldMk cId="1374769157" sldId="2076137639"/>
            <ac:picMk id="15" creationId="{68D1B7D1-B08D-48E1-90FD-4024BE60F3B2}"/>
          </ac:picMkLst>
        </pc:picChg>
        <pc:picChg chg="del">
          <ac:chgData name="David Warner" userId="S::david_dwarnerii.com#ext#@microsoft.onmicrosoft.com::acafcf14-4098-4a83-9425-e73571277a06" providerId="AD" clId="Web-{0FF2923D-6435-4522-8040-D3DFEDAA2B82}" dt="2022-01-01T03:05:32.271" v="18"/>
          <ac:picMkLst>
            <pc:docMk/>
            <pc:sldMk cId="1374769157" sldId="2076137639"/>
            <ac:picMk id="16" creationId="{88B283E0-2B25-4F4D-A418-64D226C86900}"/>
          </ac:picMkLst>
        </pc:picChg>
        <pc:picChg chg="del">
          <ac:chgData name="David Warner" userId="S::david_dwarnerii.com#ext#@microsoft.onmicrosoft.com::acafcf14-4098-4a83-9425-e73571277a06" providerId="AD" clId="Web-{0FF2923D-6435-4522-8040-D3DFEDAA2B82}" dt="2022-01-01T03:05:36.334" v="20"/>
          <ac:picMkLst>
            <pc:docMk/>
            <pc:sldMk cId="1374769157" sldId="2076137639"/>
            <ac:picMk id="17" creationId="{39003260-AB30-4010-BB88-7AF3E2A3EAE2}"/>
          </ac:picMkLst>
        </pc:picChg>
        <pc:picChg chg="del">
          <ac:chgData name="David Warner" userId="S::david_dwarnerii.com#ext#@microsoft.onmicrosoft.com::acafcf14-4098-4a83-9425-e73571277a06" providerId="AD" clId="Web-{0FF2923D-6435-4522-8040-D3DFEDAA2B82}" dt="2022-01-01T03:05:39.084" v="22"/>
          <ac:picMkLst>
            <pc:docMk/>
            <pc:sldMk cId="1374769157" sldId="2076137639"/>
            <ac:picMk id="18" creationId="{0DAEE1B7-D46C-4569-A2AE-67179099462C}"/>
          </ac:picMkLst>
        </pc:picChg>
        <pc:picChg chg="del">
          <ac:chgData name="David Warner" userId="S::david_dwarnerii.com#ext#@microsoft.onmicrosoft.com::acafcf14-4098-4a83-9425-e73571277a06" providerId="AD" clId="Web-{0FF2923D-6435-4522-8040-D3DFEDAA2B82}" dt="2022-01-01T03:05:37.975" v="21"/>
          <ac:picMkLst>
            <pc:docMk/>
            <pc:sldMk cId="1374769157" sldId="2076137639"/>
            <ac:picMk id="19" creationId="{470FA67F-A3B9-4F8E-85F3-667B63A7FF3B}"/>
          </ac:picMkLst>
        </pc:picChg>
        <pc:picChg chg="del">
          <ac:chgData name="David Warner" userId="S::david_dwarnerii.com#ext#@microsoft.onmicrosoft.com::acafcf14-4098-4a83-9425-e73571277a06" providerId="AD" clId="Web-{0FF2923D-6435-4522-8040-D3DFEDAA2B82}" dt="2022-01-01T03:05:40.412" v="23"/>
          <ac:picMkLst>
            <pc:docMk/>
            <pc:sldMk cId="1374769157" sldId="2076137639"/>
            <ac:picMk id="20" creationId="{37B7D9BD-8E43-43E5-B9D9-59B12A18FAD7}"/>
          </ac:picMkLst>
        </pc:picChg>
        <pc:picChg chg="del">
          <ac:chgData name="David Warner" userId="S::david_dwarnerii.com#ext#@microsoft.onmicrosoft.com::acafcf14-4098-4a83-9425-e73571277a06" providerId="AD" clId="Web-{0FF2923D-6435-4522-8040-D3DFEDAA2B82}" dt="2022-01-01T03:05:34.724" v="19"/>
          <ac:picMkLst>
            <pc:docMk/>
            <pc:sldMk cId="1374769157" sldId="2076137639"/>
            <ac:picMk id="22" creationId="{3DC5161C-9422-4710-9C7D-7252E5AF3677}"/>
          </ac:picMkLst>
        </pc:picChg>
      </pc:sldChg>
      <pc:sldChg chg="addSp">
        <pc:chgData name="David Warner" userId="S::david_dwarnerii.com#ext#@microsoft.onmicrosoft.com::acafcf14-4098-4a83-9425-e73571277a06" providerId="AD" clId="Web-{0FF2923D-6435-4522-8040-D3DFEDAA2B82}" dt="2022-01-01T03:06:18.991" v="31"/>
        <pc:sldMkLst>
          <pc:docMk/>
          <pc:sldMk cId="1601799563" sldId="2134805597"/>
        </pc:sldMkLst>
        <pc:spChg chg="add">
          <ac:chgData name="David Warner" userId="S::david_dwarnerii.com#ext#@microsoft.onmicrosoft.com::acafcf14-4098-4a83-9425-e73571277a06" providerId="AD" clId="Web-{0FF2923D-6435-4522-8040-D3DFEDAA2B82}" dt="2022-01-01T03:06:18.991" v="31"/>
          <ac:spMkLst>
            <pc:docMk/>
            <pc:sldMk cId="1601799563" sldId="2134805597"/>
            <ac:spMk id="4" creationId="{9670AABF-7CD2-4400-8C40-E62750695E33}"/>
          </ac:spMkLst>
        </pc:spChg>
      </pc:sldChg>
      <pc:sldChg chg="addSp">
        <pc:chgData name="David Warner" userId="S::david_dwarnerii.com#ext#@microsoft.onmicrosoft.com::acafcf14-4098-4a83-9425-e73571277a06" providerId="AD" clId="Web-{0FF2923D-6435-4522-8040-D3DFEDAA2B82}" dt="2022-01-01T03:06:20.522" v="32"/>
        <pc:sldMkLst>
          <pc:docMk/>
          <pc:sldMk cId="2225302410" sldId="2134805599"/>
        </pc:sldMkLst>
        <pc:spChg chg="add">
          <ac:chgData name="David Warner" userId="S::david_dwarnerii.com#ext#@microsoft.onmicrosoft.com::acafcf14-4098-4a83-9425-e73571277a06" providerId="AD" clId="Web-{0FF2923D-6435-4522-8040-D3DFEDAA2B82}" dt="2022-01-01T03:06:20.522" v="32"/>
          <ac:spMkLst>
            <pc:docMk/>
            <pc:sldMk cId="2225302410" sldId="2134805599"/>
            <ac:spMk id="13" creationId="{5D8C2A96-1D12-4ED8-A503-BB62097CA29D}"/>
          </ac:spMkLst>
        </pc:spChg>
      </pc:sldChg>
      <pc:sldChg chg="del">
        <pc:chgData name="David Warner" userId="S::david_dwarnerii.com#ext#@microsoft.onmicrosoft.com::acafcf14-4098-4a83-9425-e73571277a06" providerId="AD" clId="Web-{0FF2923D-6435-4522-8040-D3DFEDAA2B82}" dt="2022-01-01T03:05:47.365" v="24"/>
        <pc:sldMkLst>
          <pc:docMk/>
          <pc:sldMk cId="1931415540" sldId="2134805601"/>
        </pc:sldMkLst>
      </pc:sldChg>
      <pc:sldChg chg="del">
        <pc:chgData name="David Warner" userId="S::david_dwarnerii.com#ext#@microsoft.onmicrosoft.com::acafcf14-4098-4a83-9425-e73571277a06" providerId="AD" clId="Web-{0FF2923D-6435-4522-8040-D3DFEDAA2B82}" dt="2022-01-01T03:04:44.614" v="7"/>
        <pc:sldMkLst>
          <pc:docMk/>
          <pc:sldMk cId="1539484230" sldId="2134805602"/>
        </pc:sldMkLst>
      </pc:sldChg>
      <pc:sldChg chg="del">
        <pc:chgData name="David Warner" userId="S::david_dwarnerii.com#ext#@microsoft.onmicrosoft.com::acafcf14-4098-4a83-9425-e73571277a06" providerId="AD" clId="Web-{0FF2923D-6435-4522-8040-D3DFEDAA2B82}" dt="2022-01-01T03:04:49.083" v="8"/>
        <pc:sldMkLst>
          <pc:docMk/>
          <pc:sldMk cId="2697995199" sldId="2134805603"/>
        </pc:sldMkLst>
      </pc:sldChg>
      <pc:sldChg chg="mod modShow">
        <pc:chgData name="David Warner" userId="S::david_dwarnerii.com#ext#@microsoft.onmicrosoft.com::acafcf14-4098-4a83-9425-e73571277a06" providerId="AD" clId="Web-{0FF2923D-6435-4522-8040-D3DFEDAA2B82}" dt="2022-01-01T03:05:51.225" v="25"/>
        <pc:sldMkLst>
          <pc:docMk/>
          <pc:sldMk cId="1154334888" sldId="2134805604"/>
        </pc:sldMkLst>
      </pc:sldChg>
      <pc:sldChg chg="del">
        <pc:chgData name="David Warner" userId="S::david_dwarnerii.com#ext#@microsoft.onmicrosoft.com::acafcf14-4098-4a83-9425-e73571277a06" providerId="AD" clId="Web-{0FF2923D-6435-4522-8040-D3DFEDAA2B82}" dt="2022-01-01T03:05:20.568" v="16"/>
        <pc:sldMkLst>
          <pc:docMk/>
          <pc:sldMk cId="117366991" sldId="2134805606"/>
        </pc:sldMkLst>
      </pc:sldChg>
      <pc:sldChg chg="del">
        <pc:chgData name="David Warner" userId="S::david_dwarnerii.com#ext#@microsoft.onmicrosoft.com::acafcf14-4098-4a83-9425-e73571277a06" providerId="AD" clId="Web-{0FF2923D-6435-4522-8040-D3DFEDAA2B82}" dt="2022-01-01T03:06:26.460" v="33"/>
        <pc:sldMkLst>
          <pc:docMk/>
          <pc:sldMk cId="1376916584" sldId="2134805607"/>
        </pc:sldMkLst>
      </pc:sldChg>
      <pc:sldChg chg="del">
        <pc:chgData name="David Warner" userId="S::david_dwarnerii.com#ext#@microsoft.onmicrosoft.com::acafcf14-4098-4a83-9425-e73571277a06" providerId="AD" clId="Web-{0FF2923D-6435-4522-8040-D3DFEDAA2B82}" dt="2022-01-01T03:06:05.366" v="26"/>
        <pc:sldMkLst>
          <pc:docMk/>
          <pc:sldMk cId="2618207992" sldId="2134805608"/>
        </pc:sldMkLst>
      </pc:sldChg>
    </pc:docChg>
  </pc:docChgLst>
  <pc:docChgLst>
    <pc:chgData name="Sébastien Levert" userId="ece773f4-084f-4e66-97d9-a9d066f2d75d" providerId="ADAL" clId="{B8B4FD5C-5A8E-413E-800B-02E831A04279}"/>
    <pc:docChg chg="custSel modSld">
      <pc:chgData name="Sébastien Levert" userId="ece773f4-084f-4e66-97d9-a9d066f2d75d" providerId="ADAL" clId="{B8B4FD5C-5A8E-413E-800B-02E831A04279}" dt="2022-06-09T05:47:03.855" v="0" actId="478"/>
      <pc:docMkLst>
        <pc:docMk/>
      </pc:docMkLst>
      <pc:sldChg chg="delSp mod">
        <pc:chgData name="Sébastien Levert" userId="ece773f4-084f-4e66-97d9-a9d066f2d75d" providerId="ADAL" clId="{B8B4FD5C-5A8E-413E-800B-02E831A04279}" dt="2022-06-09T05:47:03.855" v="0" actId="478"/>
        <pc:sldMkLst>
          <pc:docMk/>
          <pc:sldMk cId="4070501225" sldId="2076136392"/>
        </pc:sldMkLst>
        <pc:spChg chg="del">
          <ac:chgData name="Sébastien Levert" userId="ece773f4-084f-4e66-97d9-a9d066f2d75d" providerId="ADAL" clId="{B8B4FD5C-5A8E-413E-800B-02E831A04279}" dt="2022-06-09T05:47:03.855" v="0" actId="478"/>
          <ac:spMkLst>
            <pc:docMk/>
            <pc:sldMk cId="4070501225" sldId="2076136392"/>
            <ac:spMk id="24" creationId="{AEC7B108-DE27-199F-3271-8C11E1B5A497}"/>
          </ac:spMkLst>
        </pc:spChg>
      </pc:sldChg>
    </pc:docChg>
  </pc:docChgLst>
  <pc:docChgLst>
    <pc:chgData name="Wictor Wilén" userId="c70b8edd-f3ba-4e44-94a1-9cab9cee53de" providerId="ADAL" clId="{C2B74611-7D05-4B0E-B91C-0D71A249522C}"/>
    <pc:docChg chg="custSel modSld">
      <pc:chgData name="Wictor Wilén" userId="c70b8edd-f3ba-4e44-94a1-9cab9cee53de" providerId="ADAL" clId="{C2B74611-7D05-4B0E-B91C-0D71A249522C}" dt="2021-07-08T06:54:55.044" v="21" actId="1076"/>
      <pc:docMkLst>
        <pc:docMk/>
      </pc:docMkLst>
      <pc:sldChg chg="addSp delSp modSp mod">
        <pc:chgData name="Wictor Wilén" userId="c70b8edd-f3ba-4e44-94a1-9cab9cee53de" providerId="ADAL" clId="{C2B74611-7D05-4B0E-B91C-0D71A249522C}" dt="2021-07-08T06:54:55.044" v="21" actId="1076"/>
        <pc:sldMkLst>
          <pc:docMk/>
          <pc:sldMk cId="1042411426" sldId="2076136275"/>
        </pc:sldMkLst>
        <pc:spChg chg="del">
          <ac:chgData name="Wictor Wilén" userId="c70b8edd-f3ba-4e44-94a1-9cab9cee53de" providerId="ADAL" clId="{C2B74611-7D05-4B0E-B91C-0D71A249522C}" dt="2021-07-08T06:51:18.522" v="0" actId="478"/>
          <ac:spMkLst>
            <pc:docMk/>
            <pc:sldMk cId="1042411426" sldId="2076136275"/>
            <ac:spMk id="3" creationId="{CC62005E-1E40-4D0B-8FE5-BA8D0C0C2EB3}"/>
          </ac:spMkLst>
        </pc:spChg>
        <pc:spChg chg="mod">
          <ac:chgData name="Wictor Wilén" userId="c70b8edd-f3ba-4e44-94a1-9cab9cee53de" providerId="ADAL" clId="{C2B74611-7D05-4B0E-B91C-0D71A249522C}" dt="2021-07-08T06:54:09.394" v="16" actId="20577"/>
          <ac:spMkLst>
            <pc:docMk/>
            <pc:sldMk cId="1042411426" sldId="2076136275"/>
            <ac:spMk id="70" creationId="{174F958A-FBA1-4F60-AFAD-ABB7FE94DD87}"/>
          </ac:spMkLst>
        </pc:spChg>
        <pc:picChg chg="add mod">
          <ac:chgData name="Wictor Wilén" userId="c70b8edd-f3ba-4e44-94a1-9cab9cee53de" providerId="ADAL" clId="{C2B74611-7D05-4B0E-B91C-0D71A249522C}" dt="2021-07-08T06:53:42.290" v="12" actId="1076"/>
          <ac:picMkLst>
            <pc:docMk/>
            <pc:sldMk cId="1042411426" sldId="2076136275"/>
            <ac:picMk id="5" creationId="{AE1A936F-EDD2-4F9F-95CF-88AF8A66D900}"/>
          </ac:picMkLst>
        </pc:picChg>
        <pc:picChg chg="del">
          <ac:chgData name="Wictor Wilén" userId="c70b8edd-f3ba-4e44-94a1-9cab9cee53de" providerId="ADAL" clId="{C2B74611-7D05-4B0E-B91C-0D71A249522C}" dt="2021-07-08T06:53:19.189" v="4" actId="478"/>
          <ac:picMkLst>
            <pc:docMk/>
            <pc:sldMk cId="1042411426" sldId="2076136275"/>
            <ac:picMk id="20" creationId="{BAB91163-28F3-4ADE-BEFD-8CB2B99F83BF}"/>
          </ac:picMkLst>
        </pc:picChg>
        <pc:picChg chg="add mod">
          <ac:chgData name="Wictor Wilén" userId="c70b8edd-f3ba-4e44-94a1-9cab9cee53de" providerId="ADAL" clId="{C2B74611-7D05-4B0E-B91C-0D71A249522C}" dt="2021-07-08T06:54:55.044" v="21" actId="1076"/>
          <ac:picMkLst>
            <pc:docMk/>
            <pc:sldMk cId="1042411426" sldId="2076136275"/>
            <ac:picMk id="21" creationId="{582EBDEA-F00A-4CE5-BE94-8237E5F639CB}"/>
          </ac:picMkLst>
        </pc:picChg>
        <pc:picChg chg="del">
          <ac:chgData name="Wictor Wilén" userId="c70b8edd-f3ba-4e44-94a1-9cab9cee53de" providerId="ADAL" clId="{C2B74611-7D05-4B0E-B91C-0D71A249522C}" dt="2021-07-08T06:54:51.728" v="17" actId="478"/>
          <ac:picMkLst>
            <pc:docMk/>
            <pc:sldMk cId="1042411426" sldId="2076136275"/>
            <ac:picMk id="22" creationId="{271CC8EF-5E98-4104-8EB7-CE219B9782CA}"/>
          </ac:picMkLst>
        </pc:picChg>
        <pc:picChg chg="mod">
          <ac:chgData name="Wictor Wilén" userId="c70b8edd-f3ba-4e44-94a1-9cab9cee53de" providerId="ADAL" clId="{C2B74611-7D05-4B0E-B91C-0D71A249522C}" dt="2021-07-08T06:53:42.290" v="12" actId="1076"/>
          <ac:picMkLst>
            <pc:docMk/>
            <pc:sldMk cId="1042411426" sldId="2076136275"/>
            <ac:picMk id="24" creationId="{FE95474F-96C9-4752-8BF1-7653BC1D83C4}"/>
          </ac:picMkLst>
        </pc:picChg>
      </pc:sldChg>
    </pc:docChg>
  </pc:docChgLst>
  <pc:docChgLst>
    <pc:chgData name="Vesa Juvonen" userId="c7243be1-99a3-4752-ab2a-0cf698cf8236" providerId="ADAL" clId="{870A4086-0932-4C30-8E34-1F4D81C2C19C}"/>
    <pc:docChg chg="addSld delSld modSld">
      <pc:chgData name="Vesa Juvonen" userId="c7243be1-99a3-4752-ab2a-0cf698cf8236" providerId="ADAL" clId="{870A4086-0932-4C30-8E34-1F4D81C2C19C}" dt="2022-03-17T13:30:37.763" v="9" actId="20577"/>
      <pc:docMkLst>
        <pc:docMk/>
      </pc:docMkLst>
      <pc:sldChg chg="modSp mod">
        <pc:chgData name="Vesa Juvonen" userId="c7243be1-99a3-4752-ab2a-0cf698cf8236" providerId="ADAL" clId="{870A4086-0932-4C30-8E34-1F4D81C2C19C}" dt="2022-03-17T13:30:37.763" v="9" actId="20577"/>
        <pc:sldMkLst>
          <pc:docMk/>
          <pc:sldMk cId="1964942243" sldId="2076137768"/>
        </pc:sldMkLst>
        <pc:spChg chg="mod">
          <ac:chgData name="Vesa Juvonen" userId="c7243be1-99a3-4752-ab2a-0cf698cf8236" providerId="ADAL" clId="{870A4086-0932-4C30-8E34-1F4D81C2C19C}" dt="2022-03-17T13:30:37.763" v="9" actId="20577"/>
          <ac:spMkLst>
            <pc:docMk/>
            <pc:sldMk cId="1964942243" sldId="2076137768"/>
            <ac:spMk id="11" creationId="{77D6A32C-2FAF-4DEF-96BA-B931766DDB7F}"/>
          </ac:spMkLst>
        </pc:spChg>
      </pc:sldChg>
      <pc:sldChg chg="add del">
        <pc:chgData name="Vesa Juvonen" userId="c7243be1-99a3-4752-ab2a-0cf698cf8236" providerId="ADAL" clId="{870A4086-0932-4C30-8E34-1F4D81C2C19C}" dt="2022-03-17T13:30:09.247" v="1"/>
        <pc:sldMkLst>
          <pc:docMk/>
          <pc:sldMk cId="2066092734" sldId="2134805606"/>
        </pc:sldMkLst>
      </pc:sldChg>
    </pc:docChg>
  </pc:docChgLst>
  <pc:docChgLst>
    <pc:chgData name="David Warner" userId="S::david_dwarnerii.com#ext#@microsoft.onmicrosoft.com::acafcf14-4098-4a83-9425-e73571277a06" providerId="AD" clId="Web-{E0843A67-70B2-4979-8AAD-088FD3F6BCDD}"/>
    <pc:docChg chg="modSld">
      <pc:chgData name="David Warner" userId="S::david_dwarnerii.com#ext#@microsoft.onmicrosoft.com::acafcf14-4098-4a83-9425-e73571277a06" providerId="AD" clId="Web-{E0843A67-70B2-4979-8AAD-088FD3F6BCDD}" dt="2022-03-17T16:52:45.585" v="20"/>
      <pc:docMkLst>
        <pc:docMk/>
      </pc:docMkLst>
      <pc:sldChg chg="modSp">
        <pc:chgData name="David Warner" userId="S::david_dwarnerii.com#ext#@microsoft.onmicrosoft.com::acafcf14-4098-4a83-9425-e73571277a06" providerId="AD" clId="Web-{E0843A67-70B2-4979-8AAD-088FD3F6BCDD}" dt="2022-03-17T16:52:29.865" v="11" actId="20577"/>
        <pc:sldMkLst>
          <pc:docMk/>
          <pc:sldMk cId="2967945684" sldId="277"/>
        </pc:sldMkLst>
        <pc:spChg chg="mod">
          <ac:chgData name="David Warner" userId="S::david_dwarnerii.com#ext#@microsoft.onmicrosoft.com::acafcf14-4098-4a83-9425-e73571277a06" providerId="AD" clId="Web-{E0843A67-70B2-4979-8AAD-088FD3F6BCDD}" dt="2022-03-17T16:52:29.865"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843A67-70B2-4979-8AAD-088FD3F6BCDD}" dt="2022-03-17T16:52:00.551" v="3" actId="20577"/>
        <pc:sldMkLst>
          <pc:docMk/>
          <pc:sldMk cId="287163252" sldId="1567"/>
        </pc:sldMkLst>
        <pc:spChg chg="mod">
          <ac:chgData name="David Warner" userId="S::david_dwarnerii.com#ext#@microsoft.onmicrosoft.com::acafcf14-4098-4a83-9425-e73571277a06" providerId="AD" clId="Web-{E0843A67-70B2-4979-8AAD-088FD3F6BCDD}" dt="2022-03-17T16:51:41.675" v="0"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0843A67-70B2-4979-8AAD-088FD3F6BCDD}" dt="2022-03-17T16:52:00.551" v="3" actId="20577"/>
          <ac:spMkLst>
            <pc:docMk/>
            <pc:sldMk cId="287163252" sldId="1567"/>
            <ac:spMk id="8" creationId="{00000000-0000-0000-0000-000000000000}"/>
          </ac:spMkLst>
        </pc:spChg>
      </pc:sldChg>
      <pc:sldChg chg="addSp">
        <pc:chgData name="David Warner" userId="S::david_dwarnerii.com#ext#@microsoft.onmicrosoft.com::acafcf14-4098-4a83-9425-e73571277a06" providerId="AD" clId="Web-{E0843A67-70B2-4979-8AAD-088FD3F6BCDD}" dt="2022-03-17T16:52:38.038" v="15"/>
        <pc:sldMkLst>
          <pc:docMk/>
          <pc:sldMk cId="1042411426" sldId="2076136275"/>
        </pc:sldMkLst>
        <pc:spChg chg="add">
          <ac:chgData name="David Warner" userId="S::david_dwarnerii.com#ext#@microsoft.onmicrosoft.com::acafcf14-4098-4a83-9425-e73571277a06" providerId="AD" clId="Web-{E0843A67-70B2-4979-8AAD-088FD3F6BCDD}" dt="2022-03-17T16:52:38.038" v="15"/>
          <ac:spMkLst>
            <pc:docMk/>
            <pc:sldMk cId="1042411426" sldId="2076136275"/>
            <ac:spMk id="3" creationId="{1B4455F0-2B88-4344-9D6B-93974F7E6D98}"/>
          </ac:spMkLst>
        </pc:spChg>
      </pc:sldChg>
      <pc:sldChg chg="addSp">
        <pc:chgData name="David Warner" userId="S::david_dwarnerii.com#ext#@microsoft.onmicrosoft.com::acafcf14-4098-4a83-9425-e73571277a06" providerId="AD" clId="Web-{E0843A67-70B2-4979-8AAD-088FD3F6BCDD}" dt="2022-03-17T16:52:40.585" v="17"/>
        <pc:sldMkLst>
          <pc:docMk/>
          <pc:sldMk cId="2259967023" sldId="2076136379"/>
        </pc:sldMkLst>
        <pc:spChg chg="add">
          <ac:chgData name="David Warner" userId="S::david_dwarnerii.com#ext#@microsoft.onmicrosoft.com::acafcf14-4098-4a83-9425-e73571277a06" providerId="AD" clId="Web-{E0843A67-70B2-4979-8AAD-088FD3F6BCDD}" dt="2022-03-17T16:52:40.585" v="17"/>
          <ac:spMkLst>
            <pc:docMk/>
            <pc:sldMk cId="2259967023" sldId="2076136379"/>
            <ac:spMk id="4" creationId="{36E13A10-A195-474F-9288-49767A0C4CFC}"/>
          </ac:spMkLst>
        </pc:spChg>
      </pc:sldChg>
      <pc:sldChg chg="addSp">
        <pc:chgData name="David Warner" userId="S::david_dwarnerii.com#ext#@microsoft.onmicrosoft.com::acafcf14-4098-4a83-9425-e73571277a06" providerId="AD" clId="Web-{E0843A67-70B2-4979-8AAD-088FD3F6BCDD}" dt="2022-03-17T16:52:39.506" v="16"/>
        <pc:sldMkLst>
          <pc:docMk/>
          <pc:sldMk cId="1884761934" sldId="2076136381"/>
        </pc:sldMkLst>
        <pc:spChg chg="add">
          <ac:chgData name="David Warner" userId="S::david_dwarnerii.com#ext#@microsoft.onmicrosoft.com::acafcf14-4098-4a83-9425-e73571277a06" providerId="AD" clId="Web-{E0843A67-70B2-4979-8AAD-088FD3F6BCDD}" dt="2022-03-17T16:52:39.506" v="16"/>
          <ac:spMkLst>
            <pc:docMk/>
            <pc:sldMk cId="1884761934" sldId="2076136381"/>
            <ac:spMk id="4" creationId="{5F9DD7CF-C056-4E61-9265-B432FE152CCA}"/>
          </ac:spMkLst>
        </pc:spChg>
      </pc:sldChg>
      <pc:sldChg chg="addSp">
        <pc:chgData name="David Warner" userId="S::david_dwarnerii.com#ext#@microsoft.onmicrosoft.com::acafcf14-4098-4a83-9425-e73571277a06" providerId="AD" clId="Web-{E0843A67-70B2-4979-8AAD-088FD3F6BCDD}" dt="2022-03-17T16:52:44.272" v="19"/>
        <pc:sldMkLst>
          <pc:docMk/>
          <pc:sldMk cId="357588276" sldId="2076136388"/>
        </pc:sldMkLst>
        <pc:spChg chg="add">
          <ac:chgData name="David Warner" userId="S::david_dwarnerii.com#ext#@microsoft.onmicrosoft.com::acafcf14-4098-4a83-9425-e73571277a06" providerId="AD" clId="Web-{E0843A67-70B2-4979-8AAD-088FD3F6BCDD}" dt="2022-03-17T16:52:44.272" v="19"/>
          <ac:spMkLst>
            <pc:docMk/>
            <pc:sldMk cId="357588276" sldId="2076136388"/>
            <ac:spMk id="2" creationId="{27A70CEB-FE83-452D-8CC3-4B0F8705FA2F}"/>
          </ac:spMkLst>
        </pc:spChg>
      </pc:sldChg>
      <pc:sldChg chg="addSp">
        <pc:chgData name="David Warner" userId="S::david_dwarnerii.com#ext#@microsoft.onmicrosoft.com::acafcf14-4098-4a83-9425-e73571277a06" providerId="AD" clId="Web-{E0843A67-70B2-4979-8AAD-088FD3F6BCDD}" dt="2022-03-17T16:52:36.288" v="14"/>
        <pc:sldMkLst>
          <pc:docMk/>
          <pc:sldMk cId="4070501225" sldId="2076136392"/>
        </pc:sldMkLst>
        <pc:spChg chg="add">
          <ac:chgData name="David Warner" userId="S::david_dwarnerii.com#ext#@microsoft.onmicrosoft.com::acafcf14-4098-4a83-9425-e73571277a06" providerId="AD" clId="Web-{E0843A67-70B2-4979-8AAD-088FD3F6BCDD}" dt="2022-03-17T16:52:36.288" v="14"/>
          <ac:spMkLst>
            <pc:docMk/>
            <pc:sldMk cId="4070501225" sldId="2076136392"/>
            <ac:spMk id="2" creationId="{E7863063-FC48-4913-983B-916947AEF9EF}"/>
          </ac:spMkLst>
        </pc:spChg>
      </pc:sldChg>
      <pc:sldChg chg="addSp">
        <pc:chgData name="David Warner" userId="S::david_dwarnerii.com#ext#@microsoft.onmicrosoft.com::acafcf14-4098-4a83-9425-e73571277a06" providerId="AD" clId="Web-{E0843A67-70B2-4979-8AAD-088FD3F6BCDD}" dt="2022-03-17T16:52:45.585" v="20"/>
        <pc:sldMkLst>
          <pc:docMk/>
          <pc:sldMk cId="1374769157" sldId="2076137639"/>
        </pc:sldMkLst>
        <pc:spChg chg="add">
          <ac:chgData name="David Warner" userId="S::david_dwarnerii.com#ext#@microsoft.onmicrosoft.com::acafcf14-4098-4a83-9425-e73571277a06" providerId="AD" clId="Web-{E0843A67-70B2-4979-8AAD-088FD3F6BCDD}" dt="2022-03-17T16:52:45.585" v="20"/>
          <ac:spMkLst>
            <pc:docMk/>
            <pc:sldMk cId="1374769157" sldId="2076137639"/>
            <ac:spMk id="2" creationId="{9EC29E00-F431-43DC-892A-CE29DF9D57C1}"/>
          </ac:spMkLst>
        </pc:spChg>
      </pc:sldChg>
      <pc:sldChg chg="addSp">
        <pc:chgData name="David Warner" userId="S::david_dwarnerii.com#ext#@microsoft.onmicrosoft.com::acafcf14-4098-4a83-9425-e73571277a06" providerId="AD" clId="Web-{E0843A67-70B2-4979-8AAD-088FD3F6BCDD}" dt="2022-03-17T16:52:42.694" v="18"/>
        <pc:sldMkLst>
          <pc:docMk/>
          <pc:sldMk cId="1964942243" sldId="2076137768"/>
        </pc:sldMkLst>
        <pc:spChg chg="add">
          <ac:chgData name="David Warner" userId="S::david_dwarnerii.com#ext#@microsoft.onmicrosoft.com::acafcf14-4098-4a83-9425-e73571277a06" providerId="AD" clId="Web-{E0843A67-70B2-4979-8AAD-088FD3F6BCDD}" dt="2022-03-17T16:52:42.694" v="18"/>
          <ac:spMkLst>
            <pc:docMk/>
            <pc:sldMk cId="1964942243" sldId="2076137768"/>
            <ac:spMk id="3" creationId="{DE42DFC4-C61E-4815-8E97-5C40F0ACEF30}"/>
          </ac:spMkLst>
        </pc:spChg>
      </pc:sldChg>
      <pc:sldChg chg="addSp">
        <pc:chgData name="David Warner" userId="S::david_dwarnerii.com#ext#@microsoft.onmicrosoft.com::acafcf14-4098-4a83-9425-e73571277a06" providerId="AD" clId="Web-{E0843A67-70B2-4979-8AAD-088FD3F6BCDD}" dt="2022-03-17T16:52:34.147" v="13"/>
        <pc:sldMkLst>
          <pc:docMk/>
          <pc:sldMk cId="1601799563" sldId="2134805597"/>
        </pc:sldMkLst>
        <pc:spChg chg="add">
          <ac:chgData name="David Warner" userId="S::david_dwarnerii.com#ext#@microsoft.onmicrosoft.com::acafcf14-4098-4a83-9425-e73571277a06" providerId="AD" clId="Web-{E0843A67-70B2-4979-8AAD-088FD3F6BCDD}" dt="2022-03-17T16:52:34.147" v="13"/>
          <ac:spMkLst>
            <pc:docMk/>
            <pc:sldMk cId="1601799563" sldId="2134805597"/>
            <ac:spMk id="3" creationId="{4E26F02F-683A-4FBA-BC18-39717FBF5D76}"/>
          </ac:spMkLst>
        </pc:spChg>
      </pc:sldChg>
      <pc:sldChg chg="addSp">
        <pc:chgData name="David Warner" userId="S::david_dwarnerii.com#ext#@microsoft.onmicrosoft.com::acafcf14-4098-4a83-9425-e73571277a06" providerId="AD" clId="Web-{E0843A67-70B2-4979-8AAD-088FD3F6BCDD}" dt="2022-03-17T16:52:33.412" v="12"/>
        <pc:sldMkLst>
          <pc:docMk/>
          <pc:sldMk cId="2225302410" sldId="2134805599"/>
        </pc:sldMkLst>
        <pc:spChg chg="add">
          <ac:chgData name="David Warner" userId="S::david_dwarnerii.com#ext#@microsoft.onmicrosoft.com::acafcf14-4098-4a83-9425-e73571277a06" providerId="AD" clId="Web-{E0843A67-70B2-4979-8AAD-088FD3F6BCDD}" dt="2022-03-17T16:52:33.412" v="12"/>
          <ac:spMkLst>
            <pc:docMk/>
            <pc:sldMk cId="2225302410" sldId="2134805599"/>
            <ac:spMk id="6" creationId="{1CA5D88D-D429-4BA9-8CB0-4BFA52C8B0A7}"/>
          </ac:spMkLst>
        </pc:spChg>
      </pc:sldChg>
    </pc:docChg>
  </pc:docChgLst>
  <pc:docChgLst>
    <pc:chgData name="Paul Bullock" userId="162dc284-9901-47a4-bdd1-300eada006b4" providerId="ADAL" clId="{2B3BCB3B-91E2-44C6-A804-8208DB1B0806}"/>
    <pc:docChg chg="custSel modSld">
      <pc:chgData name="Paul Bullock" userId="162dc284-9901-47a4-bdd1-300eada006b4" providerId="ADAL" clId="{2B3BCB3B-91E2-44C6-A804-8208DB1B0806}" dt="2021-09-29T18:21:59.327" v="209" actId="20577"/>
      <pc:docMkLst>
        <pc:docMk/>
      </pc:docMkLst>
      <pc:sldChg chg="addSp delSp modSp mod">
        <pc:chgData name="Paul Bullock" userId="162dc284-9901-47a4-bdd1-300eada006b4" providerId="ADAL" clId="{2B3BCB3B-91E2-44C6-A804-8208DB1B0806}" dt="2021-09-29T18:21:59.327" v="209" actId="20577"/>
        <pc:sldMkLst>
          <pc:docMk/>
          <pc:sldMk cId="1374769157" sldId="2076137639"/>
        </pc:sldMkLst>
        <pc:spChg chg="del">
          <ac:chgData name="Paul Bullock" userId="162dc284-9901-47a4-bdd1-300eada006b4" providerId="ADAL" clId="{2B3BCB3B-91E2-44C6-A804-8208DB1B0806}" dt="2021-09-29T18:03:27.283" v="0" actId="478"/>
          <ac:spMkLst>
            <pc:docMk/>
            <pc:sldMk cId="1374769157" sldId="2076137639"/>
            <ac:spMk id="2" creationId="{46237551-3F41-4EB4-BDBE-018D51FF56DA}"/>
          </ac:spMkLst>
        </pc:spChg>
        <pc:spChg chg="mod">
          <ac:chgData name="Paul Bullock" userId="162dc284-9901-47a4-bdd1-300eada006b4" providerId="ADAL" clId="{2B3BCB3B-91E2-44C6-A804-8208DB1B0806}" dt="2021-09-29T18:21:59.327" v="209" actId="20577"/>
          <ac:spMkLst>
            <pc:docMk/>
            <pc:sldMk cId="1374769157" sldId="2076137639"/>
            <ac:spMk id="5" creationId="{612C861E-93AA-4B5D-8907-782E4E0AF916}"/>
          </ac:spMkLst>
        </pc:spChg>
        <pc:picChg chg="add mod">
          <ac:chgData name="Paul Bullock" userId="162dc284-9901-47a4-bdd1-300eada006b4" providerId="ADAL" clId="{2B3BCB3B-91E2-44C6-A804-8208DB1B0806}" dt="2021-09-29T18:03:50.003" v="7" actId="14100"/>
          <ac:picMkLst>
            <pc:docMk/>
            <pc:sldMk cId="1374769157" sldId="2076137639"/>
            <ac:picMk id="7" creationId="{A28D3D57-BBCC-4FB5-A8BE-6300A6E7F8B6}"/>
          </ac:picMkLst>
        </pc:picChg>
        <pc:picChg chg="ord">
          <ac:chgData name="Paul Bullock" userId="162dc284-9901-47a4-bdd1-300eada006b4" providerId="ADAL" clId="{2B3BCB3B-91E2-44C6-A804-8208DB1B0806}" dt="2021-09-29T18:03:54.964" v="8" actId="170"/>
          <ac:picMkLst>
            <pc:docMk/>
            <pc:sldMk cId="1374769157" sldId="2076137639"/>
            <ac:picMk id="8" creationId="{8F059431-116F-4618-ADAA-590BC592F734}"/>
          </ac:picMkLst>
        </pc:picChg>
        <pc:picChg chg="del">
          <ac:chgData name="Paul Bullock" userId="162dc284-9901-47a4-bdd1-300eada006b4" providerId="ADAL" clId="{2B3BCB3B-91E2-44C6-A804-8208DB1B0806}" dt="2021-09-29T18:03:31.146" v="1" actId="478"/>
          <ac:picMkLst>
            <pc:docMk/>
            <pc:sldMk cId="1374769157" sldId="2076137639"/>
            <ac:picMk id="9" creationId="{E006F36B-680E-4A1E-AE9F-0B2B5ED99D5E}"/>
          </ac:picMkLst>
        </pc:picChg>
      </pc:sldChg>
    </pc:docChg>
  </pc:docChgLst>
  <pc:docChgLst>
    <pc:chgData name="David Warner" userId="S::david_dwarnerii.com#ext#@microsoft.onmicrosoft.com::acafcf14-4098-4a83-9425-e73571277a06" providerId="AD" clId="Web-{795D115A-F18D-45B1-A081-AD9D972BFD3C}"/>
    <pc:docChg chg="modSld">
      <pc:chgData name="David Warner" userId="S::david_dwarnerii.com#ext#@microsoft.onmicrosoft.com::acafcf14-4098-4a83-9425-e73571277a06" providerId="AD" clId="Web-{795D115A-F18D-45B1-A081-AD9D972BFD3C}" dt="2022-03-17T17:15:55.522" v="93" actId="20577"/>
      <pc:docMkLst>
        <pc:docMk/>
      </pc:docMkLst>
      <pc:sldChg chg="addSp delSp modSp">
        <pc:chgData name="David Warner" userId="S::david_dwarnerii.com#ext#@microsoft.onmicrosoft.com::acafcf14-4098-4a83-9425-e73571277a06" providerId="AD" clId="Web-{795D115A-F18D-45B1-A081-AD9D972BFD3C}" dt="2022-03-17T17:15:55.522" v="93" actId="20577"/>
        <pc:sldMkLst>
          <pc:docMk/>
          <pc:sldMk cId="3158043784" sldId="2068"/>
        </pc:sldMkLst>
        <pc:spChg chg="mod">
          <ac:chgData name="David Warner" userId="S::david_dwarnerii.com#ext#@microsoft.onmicrosoft.com::acafcf14-4098-4a83-9425-e73571277a06" providerId="AD" clId="Web-{795D115A-F18D-45B1-A081-AD9D972BFD3C}" dt="2022-03-17T17:15:55.522" v="93" actId="20577"/>
          <ac:spMkLst>
            <pc:docMk/>
            <pc:sldMk cId="3158043784" sldId="2068"/>
            <ac:spMk id="8" creationId="{00000000-0000-0000-0000-000000000000}"/>
          </ac:spMkLst>
        </pc:spChg>
        <pc:picChg chg="ord">
          <ac:chgData name="David Warner" userId="S::david_dwarnerii.com#ext#@microsoft.onmicrosoft.com::acafcf14-4098-4a83-9425-e73571277a06" providerId="AD" clId="Web-{795D115A-F18D-45B1-A081-AD9D972BFD3C}" dt="2022-03-17T17:00:01.999" v="15"/>
          <ac:picMkLst>
            <pc:docMk/>
            <pc:sldMk cId="3158043784" sldId="2068"/>
            <ac:picMk id="10" creationId="{3250F800-D978-4E53-B1F7-9E9D0111A096}"/>
          </ac:picMkLst>
        </pc:picChg>
        <pc:picChg chg="mod">
          <ac:chgData name="David Warner" userId="S::david_dwarnerii.com#ext#@microsoft.onmicrosoft.com::acafcf14-4098-4a83-9425-e73571277a06" providerId="AD" clId="Web-{795D115A-F18D-45B1-A081-AD9D972BFD3C}" dt="2022-03-17T17:06:45.194" v="36"/>
          <ac:picMkLst>
            <pc:docMk/>
            <pc:sldMk cId="3158043784" sldId="2068"/>
            <ac:picMk id="11" creationId="{FF58DC4D-D77D-44E7-8F6C-7088D25DA163}"/>
          </ac:picMkLst>
        </pc:picChg>
        <pc:picChg chg="mod">
          <ac:chgData name="David Warner" userId="S::david_dwarnerii.com#ext#@microsoft.onmicrosoft.com::acafcf14-4098-4a83-9425-e73571277a06" providerId="AD" clId="Web-{795D115A-F18D-45B1-A081-AD9D972BFD3C}" dt="2022-03-17T17:00:07.249" v="16" actId="14100"/>
          <ac:picMkLst>
            <pc:docMk/>
            <pc:sldMk cId="3158043784" sldId="2068"/>
            <ac:picMk id="12" creationId="{013C599F-7D30-46D7-B686-0DC6BB69F89C}"/>
          </ac:picMkLst>
        </pc:picChg>
        <pc:picChg chg="add mod">
          <ac:chgData name="David Warner" userId="S::david_dwarnerii.com#ext#@microsoft.onmicrosoft.com::acafcf14-4098-4a83-9425-e73571277a06" providerId="AD" clId="Web-{795D115A-F18D-45B1-A081-AD9D972BFD3C}" dt="2022-03-17T17:06:04.254" v="35"/>
          <ac:picMkLst>
            <pc:docMk/>
            <pc:sldMk cId="3158043784" sldId="2068"/>
            <ac:picMk id="13" creationId="{610710D6-92C7-4C04-9062-863EB01E9E5A}"/>
          </ac:picMkLst>
        </pc:picChg>
        <pc:picChg chg="del">
          <ac:chgData name="David Warner" userId="S::david_dwarnerii.com#ext#@microsoft.onmicrosoft.com::acafcf14-4098-4a83-9425-e73571277a06" providerId="AD" clId="Web-{795D115A-F18D-45B1-A081-AD9D972BFD3C}" dt="2022-03-17T17:03:43.480" v="23"/>
          <ac:picMkLst>
            <pc:docMk/>
            <pc:sldMk cId="3158043784" sldId="2068"/>
            <ac:picMk id="15" creationId="{52F72D16-0D3E-4860-B224-7D1090FF042D}"/>
          </ac:picMkLst>
        </pc:picChg>
        <pc:picChg chg="del">
          <ac:chgData name="David Warner" userId="S::david_dwarnerii.com#ext#@microsoft.onmicrosoft.com::acafcf14-4098-4a83-9425-e73571277a06" providerId="AD" clId="Web-{795D115A-F18D-45B1-A081-AD9D972BFD3C}" dt="2022-03-17T17:03:43.933" v="24"/>
          <ac:picMkLst>
            <pc:docMk/>
            <pc:sldMk cId="3158043784" sldId="2068"/>
            <ac:picMk id="1028" creationId="{28EE34AE-63BA-4DD8-8CF2-E27729D187C1}"/>
          </ac:picMkLst>
        </pc:picChg>
      </pc:sldChg>
      <pc:sldChg chg="addSp delSp modSp">
        <pc:chgData name="David Warner" userId="S::david_dwarnerii.com#ext#@microsoft.onmicrosoft.com::acafcf14-4098-4a83-9425-e73571277a06" providerId="AD" clId="Web-{795D115A-F18D-45B1-A081-AD9D972BFD3C}" dt="2022-03-17T17:15:50.709" v="89" actId="20577"/>
        <pc:sldMkLst>
          <pc:docMk/>
          <pc:sldMk cId="1056590613" sldId="2076135999"/>
        </pc:sldMkLst>
        <pc:spChg chg="mod">
          <ac:chgData name="David Warner" userId="S::david_dwarnerii.com#ext#@microsoft.onmicrosoft.com::acafcf14-4098-4a83-9425-e73571277a06" providerId="AD" clId="Web-{795D115A-F18D-45B1-A081-AD9D972BFD3C}" dt="2022-03-17T17:15:50.709" v="89"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795D115A-F18D-45B1-A081-AD9D972BFD3C}" dt="2022-03-17T17:14:14.282" v="44"/>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795D115A-F18D-45B1-A081-AD9D972BFD3C}" dt="2022-03-17T17:14:01.047" v="42"/>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795D115A-F18D-45B1-A081-AD9D972BFD3C}" dt="2022-03-17T17:14:34.689" v="49"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795D115A-F18D-45B1-A081-AD9D972BFD3C}" dt="2022-03-17T17:14:23.517" v="47"/>
          <ac:picMkLst>
            <pc:docMk/>
            <pc:sldMk cId="1056590613" sldId="2076135999"/>
            <ac:picMk id="11" creationId="{F32672BB-38B9-4A56-B672-660090C0BC2E}"/>
          </ac:picMkLst>
        </pc:picChg>
        <pc:picChg chg="del">
          <ac:chgData name="David Warner" userId="S::david_dwarnerii.com#ext#@microsoft.onmicrosoft.com::acafcf14-4098-4a83-9425-e73571277a06" providerId="AD" clId="Web-{795D115A-F18D-45B1-A081-AD9D972BFD3C}" dt="2022-03-17T17:14:13.500" v="43"/>
          <ac:picMkLst>
            <pc:docMk/>
            <pc:sldMk cId="1056590613" sldId="2076135999"/>
            <ac:picMk id="12" creationId="{F227B9E4-4092-4C14-AE6D-AD19D08472BA}"/>
          </ac:picMkLst>
        </pc:picChg>
      </pc:sldChg>
    </pc:docChg>
  </pc:docChgLst>
  <pc:docChgLst>
    <pc:chgData name="David Warner" userId="S::davidwarner@microsoft.com::51ffa14d-fdfd-4571-a787-ad4b3bb92711" providerId="AD" clId="Web-{4C3920CE-1172-48B7-9D56-510CE4275330}"/>
    <pc:docChg chg="modSld">
      <pc:chgData name="David Warner" userId="S::davidwarner@microsoft.com::51ffa14d-fdfd-4571-a787-ad4b3bb92711" providerId="AD" clId="Web-{4C3920CE-1172-48B7-9D56-510CE4275330}" dt="2022-06-22T01:10:31.445" v="11" actId="1076"/>
      <pc:docMkLst>
        <pc:docMk/>
      </pc:docMkLst>
      <pc:sldChg chg="delSp modSp">
        <pc:chgData name="David Warner" userId="S::davidwarner@microsoft.com::51ffa14d-fdfd-4571-a787-ad4b3bb92711" providerId="AD" clId="Web-{4C3920CE-1172-48B7-9D56-510CE4275330}" dt="2022-06-22T01:10:26.539" v="10" actId="20577"/>
        <pc:sldMkLst>
          <pc:docMk/>
          <pc:sldMk cId="357588276" sldId="2076136388"/>
        </pc:sldMkLst>
        <pc:spChg chg="del">
          <ac:chgData name="David Warner" userId="S::davidwarner@microsoft.com::51ffa14d-fdfd-4571-a787-ad4b3bb92711" providerId="AD" clId="Web-{4C3920CE-1172-48B7-9D56-510CE4275330}" dt="2022-06-22T01:10:12.257" v="0"/>
          <ac:spMkLst>
            <pc:docMk/>
            <pc:sldMk cId="357588276" sldId="2076136388"/>
            <ac:spMk id="9" creationId="{9D815391-B35F-CAA3-0EB7-8631B302B838}"/>
          </ac:spMkLst>
        </pc:spChg>
        <pc:spChg chg="mod">
          <ac:chgData name="David Warner" userId="S::davidwarner@microsoft.com::51ffa14d-fdfd-4571-a787-ad4b3bb92711" providerId="AD" clId="Web-{4C3920CE-1172-48B7-9D56-510CE4275330}" dt="2022-06-22T01:10:26.539" v="10" actId="20577"/>
          <ac:spMkLst>
            <pc:docMk/>
            <pc:sldMk cId="357588276" sldId="2076136388"/>
            <ac:spMk id="12" creationId="{75CBAE06-9187-B701-35F5-2CF292FD68C6}"/>
          </ac:spMkLst>
        </pc:spChg>
        <pc:spChg chg="mod">
          <ac:chgData name="David Warner" userId="S::davidwarner@microsoft.com::51ffa14d-fdfd-4571-a787-ad4b3bb92711" providerId="AD" clId="Web-{4C3920CE-1172-48B7-9D56-510CE4275330}" dt="2022-06-22T01:10:19.961" v="6" actId="20577"/>
          <ac:spMkLst>
            <pc:docMk/>
            <pc:sldMk cId="357588276" sldId="2076136388"/>
            <ac:spMk id="13" creationId="{B8CC793B-C9E8-407C-A4A0-87D6E5167077}"/>
          </ac:spMkLst>
        </pc:spChg>
      </pc:sldChg>
      <pc:sldChg chg="modSp">
        <pc:chgData name="David Warner" userId="S::davidwarner@microsoft.com::51ffa14d-fdfd-4571-a787-ad4b3bb92711" providerId="AD" clId="Web-{4C3920CE-1172-48B7-9D56-510CE4275330}" dt="2022-06-22T01:10:31.445" v="11" actId="1076"/>
        <pc:sldMkLst>
          <pc:docMk/>
          <pc:sldMk cId="1964942243" sldId="2076137768"/>
        </pc:sldMkLst>
        <pc:spChg chg="mod">
          <ac:chgData name="David Warner" userId="S::davidwarner@microsoft.com::51ffa14d-fdfd-4571-a787-ad4b3bb92711" providerId="AD" clId="Web-{4C3920CE-1172-48B7-9D56-510CE4275330}" dt="2022-06-22T01:10:31.445" v="11" actId="1076"/>
          <ac:spMkLst>
            <pc:docMk/>
            <pc:sldMk cId="1964942243" sldId="2076137768"/>
            <ac:spMk id="14" creationId="{D80F0096-B057-1DAD-E4BB-3A4171680CE8}"/>
          </ac:spMkLst>
        </pc:spChg>
      </pc:sldChg>
    </pc:docChg>
  </pc:docChgLst>
  <pc:docChgLst>
    <pc:chgData name="Gautam Sheth" userId="S::gautam.sheth_valointranet.com#ext#@microsoft.onmicrosoft.com::97082ee2-311e-48ee-9eb5-5105b8086c9e" providerId="AD" clId="Web-{E3E94AE5-75BB-481C-A0B1-0324C3F00CB7}"/>
    <pc:docChg chg="modSld">
      <pc:chgData name="Gautam Sheth" userId="S::gautam.sheth_valointranet.com#ext#@microsoft.onmicrosoft.com::97082ee2-311e-48ee-9eb5-5105b8086c9e" providerId="AD" clId="Web-{E3E94AE5-75BB-481C-A0B1-0324C3F00CB7}" dt="2022-08-17T09:43:44.052" v="94" actId="20577"/>
      <pc:docMkLst>
        <pc:docMk/>
      </pc:docMkLst>
      <pc:sldChg chg="delSp modSp">
        <pc:chgData name="Gautam Sheth" userId="S::gautam.sheth_valointranet.com#ext#@microsoft.onmicrosoft.com::97082ee2-311e-48ee-9eb5-5105b8086c9e" providerId="AD" clId="Web-{E3E94AE5-75BB-481C-A0B1-0324C3F00CB7}" dt="2022-08-17T09:43:44.052" v="94" actId="20577"/>
        <pc:sldMkLst>
          <pc:docMk/>
          <pc:sldMk cId="1884761934" sldId="2076136381"/>
        </pc:sldMkLst>
        <pc:spChg chg="del">
          <ac:chgData name="Gautam Sheth" userId="S::gautam.sheth_valointranet.com#ext#@microsoft.onmicrosoft.com::97082ee2-311e-48ee-9eb5-5105b8086c9e" providerId="AD" clId="Web-{E3E94AE5-75BB-481C-A0B1-0324C3F00CB7}" dt="2022-08-17T09:40:45.717" v="0"/>
          <ac:spMkLst>
            <pc:docMk/>
            <pc:sldMk cId="1884761934" sldId="2076136381"/>
            <ac:spMk id="32" creationId="{B17ABE20-1AAA-D93B-5E1E-A77429309183}"/>
          </ac:spMkLst>
        </pc:spChg>
        <pc:spChg chg="mod">
          <ac:chgData name="Gautam Sheth" userId="S::gautam.sheth_valointranet.com#ext#@microsoft.onmicrosoft.com::97082ee2-311e-48ee-9eb5-5105b8086c9e" providerId="AD" clId="Web-{E3E94AE5-75BB-481C-A0B1-0324C3F00CB7}" dt="2022-08-17T09:42:52.222" v="8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E3E94AE5-75BB-481C-A0B1-0324C3F00CB7}" dt="2022-08-17T09:43:44.052" v="94" actId="20577"/>
          <ac:spMkLst>
            <pc:docMk/>
            <pc:sldMk cId="1884761934" sldId="2076136381"/>
            <ac:spMk id="81" creationId="{1245D908-BDE2-4087-82F6-3DBC148662F5}"/>
          </ac:spMkLst>
        </pc:spChg>
      </pc:sldChg>
    </pc:docChg>
  </pc:docChgLst>
  <pc:docChgLst>
    <pc:chgData name="Natalie Pienkowska (SHE/THEY)" userId="b8324740-2fe1-4348-99c9-113a8b16e801" providerId="ADAL" clId="{2FBA74A6-C404-41E8-A985-2436473FD9F0}"/>
    <pc:docChg chg="modSld">
      <pc:chgData name="Natalie Pienkowska (SHE/THEY)" userId="b8324740-2fe1-4348-99c9-113a8b16e801" providerId="ADAL" clId="{2FBA74A6-C404-41E8-A985-2436473FD9F0}" dt="2022-08-17T12:46:24.288" v="77" actId="20577"/>
      <pc:docMkLst>
        <pc:docMk/>
      </pc:docMkLst>
      <pc:sldChg chg="modSp mod">
        <pc:chgData name="Natalie Pienkowska (SHE/THEY)" userId="b8324740-2fe1-4348-99c9-113a8b16e801" providerId="ADAL" clId="{2FBA74A6-C404-41E8-A985-2436473FD9F0}" dt="2022-08-17T12:46:24.288" v="77" actId="20577"/>
        <pc:sldMkLst>
          <pc:docMk/>
          <pc:sldMk cId="2092425869" sldId="2134805609"/>
        </pc:sldMkLst>
        <pc:spChg chg="mod">
          <ac:chgData name="Natalie Pienkowska (SHE/THEY)" userId="b8324740-2fe1-4348-99c9-113a8b16e801" providerId="ADAL" clId="{2FBA74A6-C404-41E8-A985-2436473FD9F0}" dt="2022-08-17T12:46:24.288" v="77" actId="20577"/>
          <ac:spMkLst>
            <pc:docMk/>
            <pc:sldMk cId="2092425869" sldId="2134805609"/>
            <ac:spMk id="6" creationId="{1DDAF7D9-4FBB-BF41-BE8F-9D98E035D8FF}"/>
          </ac:spMkLst>
        </pc:spChg>
      </pc:sldChg>
    </pc:docChg>
  </pc:docChgLst>
  <pc:docChgLst>
    <pc:chgData name="David Warner" userId="S::david_dwarnerii.com#ext#@microsoft.onmicrosoft.com::acafcf14-4098-4a83-9425-e73571277a06" providerId="AD" clId="Web-{2EA558EA-0CB3-45F2-A20E-FDAB6A7EB6AA}"/>
    <pc:docChg chg="modSld">
      <pc:chgData name="David Warner" userId="S::david_dwarnerii.com#ext#@microsoft.onmicrosoft.com::acafcf14-4098-4a83-9425-e73571277a06" providerId="AD" clId="Web-{2EA558EA-0CB3-45F2-A20E-FDAB6A7EB6AA}" dt="2021-10-14T13:14:18.670" v="1"/>
      <pc:docMkLst>
        <pc:docMk/>
      </pc:docMkLst>
      <pc:sldChg chg="mod modShow">
        <pc:chgData name="David Warner" userId="S::david_dwarnerii.com#ext#@microsoft.onmicrosoft.com::acafcf14-4098-4a83-9425-e73571277a06" providerId="AD" clId="Web-{2EA558EA-0CB3-45F2-A20E-FDAB6A7EB6AA}" dt="2021-10-14T13:14:16.341" v="0"/>
        <pc:sldMkLst>
          <pc:docMk/>
          <pc:sldMk cId="4001284136" sldId="2134805598"/>
        </pc:sldMkLst>
      </pc:sldChg>
      <pc:sldChg chg="mod modShow">
        <pc:chgData name="David Warner" userId="S::david_dwarnerii.com#ext#@microsoft.onmicrosoft.com::acafcf14-4098-4a83-9425-e73571277a06" providerId="AD" clId="Web-{2EA558EA-0CB3-45F2-A20E-FDAB6A7EB6AA}" dt="2021-10-14T13:14:18.670" v="1"/>
        <pc:sldMkLst>
          <pc:docMk/>
          <pc:sldMk cId="2225302410" sldId="2134805599"/>
        </pc:sldMkLst>
      </pc:sldChg>
    </pc:docChg>
  </pc:docChgLst>
  <pc:docChgLst>
    <pc:chgData name="Sébastien Levert" userId="ece773f4-084f-4e66-97d9-a9d066f2d75d" providerId="ADAL" clId="{B0FDEC47-4BF2-4640-B7E7-D77EAE58AC42}"/>
    <pc:docChg chg="undo redo custSel modSld">
      <pc:chgData name="Sébastien Levert" userId="ece773f4-084f-4e66-97d9-a9d066f2d75d" providerId="ADAL" clId="{B0FDEC47-4BF2-4640-B7E7-D77EAE58AC42}" dt="2022-05-24T19:24:18.776" v="205" actId="478"/>
      <pc:docMkLst>
        <pc:docMk/>
      </pc:docMkLst>
      <pc:sldChg chg="addSp delSp modSp mod">
        <pc:chgData name="Sébastien Levert" userId="ece773f4-084f-4e66-97d9-a9d066f2d75d" providerId="ADAL" clId="{B0FDEC47-4BF2-4640-B7E7-D77EAE58AC42}" dt="2022-05-24T19:24:18.776" v="205" actId="478"/>
        <pc:sldMkLst>
          <pc:docMk/>
          <pc:sldMk cId="4070501225" sldId="2076136392"/>
        </pc:sldMkLst>
        <pc:spChg chg="del">
          <ac:chgData name="Sébastien Levert" userId="ece773f4-084f-4e66-97d9-a9d066f2d75d" providerId="ADAL" clId="{B0FDEC47-4BF2-4640-B7E7-D77EAE58AC42}" dt="2022-05-24T19:20:18.175" v="0" actId="478"/>
          <ac:spMkLst>
            <pc:docMk/>
            <pc:sldMk cId="4070501225" sldId="2076136392"/>
            <ac:spMk id="2" creationId="{F37CAA5A-DA9C-53F7-5FBF-ADAC3156B55F}"/>
          </ac:spMkLst>
        </pc:spChg>
        <pc:spChg chg="mod">
          <ac:chgData name="Sébastien Levert" userId="ece773f4-084f-4e66-97d9-a9d066f2d75d" providerId="ADAL" clId="{B0FDEC47-4BF2-4640-B7E7-D77EAE58AC42}" dt="2022-05-24T19:23:15.873" v="201" actId="20577"/>
          <ac:spMkLst>
            <pc:docMk/>
            <pc:sldMk cId="4070501225" sldId="2076136392"/>
            <ac:spMk id="6" creationId="{1DDAF7D9-4FBB-BF41-BE8F-9D98E035D8FF}"/>
          </ac:spMkLst>
        </pc:spChg>
        <pc:picChg chg="add del mod">
          <ac:chgData name="Sébastien Levert" userId="ece773f4-084f-4e66-97d9-a9d066f2d75d" providerId="ADAL" clId="{B0FDEC47-4BF2-4640-B7E7-D77EAE58AC42}" dt="2022-05-24T19:24:18.776" v="205" actId="478"/>
          <ac:picMkLst>
            <pc:docMk/>
            <pc:sldMk cId="4070501225" sldId="2076136392"/>
            <ac:picMk id="20" creationId="{D22CDD06-32A3-FF33-1AB0-9A225281C82E}"/>
          </ac:picMkLst>
        </pc:picChg>
      </pc:sldChg>
    </pc:docChg>
  </pc:docChgLst>
  <pc:docChgLst>
    <pc:chgData name="David Warner" userId="S::david_dwarnerii.com#ext#@microsoft.onmicrosoft.com::acafcf14-4098-4a83-9425-e73571277a06" providerId="AD" clId="Web-{63E38917-E3BC-4C46-832F-B68BF0116D1D}"/>
    <pc:docChg chg="modSld">
      <pc:chgData name="David Warner" userId="S::david_dwarnerii.com#ext#@microsoft.onmicrosoft.com::acafcf14-4098-4a83-9425-e73571277a06" providerId="AD" clId="Web-{63E38917-E3BC-4C46-832F-B68BF0116D1D}" dt="2021-11-24T17:23:59.663" v="2"/>
      <pc:docMkLst>
        <pc:docMk/>
      </pc:docMkLst>
      <pc:sldChg chg="delSp">
        <pc:chgData name="David Warner" userId="S::david_dwarnerii.com#ext#@microsoft.onmicrosoft.com::acafcf14-4098-4a83-9425-e73571277a06" providerId="AD" clId="Web-{63E38917-E3BC-4C46-832F-B68BF0116D1D}" dt="2021-11-24T17:23:52.584" v="0"/>
        <pc:sldMkLst>
          <pc:docMk/>
          <pc:sldMk cId="1601799563" sldId="2134805597"/>
        </pc:sldMkLst>
        <pc:spChg chg="del">
          <ac:chgData name="David Warner" userId="S::david_dwarnerii.com#ext#@microsoft.onmicrosoft.com::acafcf14-4098-4a83-9425-e73571277a06" providerId="AD" clId="Web-{63E38917-E3BC-4C46-832F-B68BF0116D1D}" dt="2021-11-24T17:23:52.584" v="0"/>
          <ac:spMkLst>
            <pc:docMk/>
            <pc:sldMk cId="1601799563" sldId="2134805597"/>
            <ac:spMk id="4" creationId="{BE100B80-C886-470B-9951-2116FAD470FE}"/>
          </ac:spMkLst>
        </pc:spChg>
      </pc:sldChg>
      <pc:sldChg chg="mod modShow">
        <pc:chgData name="David Warner" userId="S::david_dwarnerii.com#ext#@microsoft.onmicrosoft.com::acafcf14-4098-4a83-9425-e73571277a06" providerId="AD" clId="Web-{63E38917-E3BC-4C46-832F-B68BF0116D1D}" dt="2021-11-24T17:23:57.366" v="1"/>
        <pc:sldMkLst>
          <pc:docMk/>
          <pc:sldMk cId="4001284136" sldId="2134805598"/>
        </pc:sldMkLst>
      </pc:sldChg>
      <pc:sldChg chg="mod modShow">
        <pc:chgData name="David Warner" userId="S::david_dwarnerii.com#ext#@microsoft.onmicrosoft.com::acafcf14-4098-4a83-9425-e73571277a06" providerId="AD" clId="Web-{63E38917-E3BC-4C46-832F-B68BF0116D1D}" dt="2021-11-24T17:23:59.663" v="2"/>
        <pc:sldMkLst>
          <pc:docMk/>
          <pc:sldMk cId="2225302410" sldId="2134805599"/>
        </pc:sldMkLst>
      </pc:sldChg>
    </pc:docChg>
  </pc:docChgLst>
  <pc:docChgLst>
    <pc:chgData name="Bert Jansen" userId="60478ee6-b91e-4777-b5ab-ff75f809c97c" providerId="ADAL" clId="{C66EE621-1EBF-4D19-B812-45DB1652887B}"/>
    <pc:docChg chg="undo custSel modSld">
      <pc:chgData name="Bert Jansen" userId="60478ee6-b91e-4777-b5ab-ff75f809c97c" providerId="ADAL" clId="{C66EE621-1EBF-4D19-B812-45DB1652887B}" dt="2022-04-12T07:41:03.669" v="108" actId="20577"/>
      <pc:docMkLst>
        <pc:docMk/>
      </pc:docMkLst>
      <pc:sldChg chg="delSp modSp mod">
        <pc:chgData name="Bert Jansen" userId="60478ee6-b91e-4777-b5ab-ff75f809c97c" providerId="ADAL" clId="{C66EE621-1EBF-4D19-B812-45DB1652887B}" dt="2022-04-12T07:41:03.669" v="108" actId="20577"/>
        <pc:sldMkLst>
          <pc:docMk/>
          <pc:sldMk cId="2259967023" sldId="2076136379"/>
        </pc:sldMkLst>
        <pc:spChg chg="del">
          <ac:chgData name="Bert Jansen" userId="60478ee6-b91e-4777-b5ab-ff75f809c97c" providerId="ADAL" clId="{C66EE621-1EBF-4D19-B812-45DB1652887B}" dt="2022-04-12T07:38:11.359" v="0" actId="478"/>
          <ac:spMkLst>
            <pc:docMk/>
            <pc:sldMk cId="2259967023" sldId="2076136379"/>
            <ac:spMk id="4" creationId="{52A9D12B-76F7-6410-003D-B3AA00C6BC60}"/>
          </ac:spMkLst>
        </pc:spChg>
        <pc:spChg chg="mod">
          <ac:chgData name="Bert Jansen" userId="60478ee6-b91e-4777-b5ab-ff75f809c97c" providerId="ADAL" clId="{C66EE621-1EBF-4D19-B812-45DB1652887B}" dt="2022-04-12T07:41:03.669" v="108" actId="20577"/>
          <ac:spMkLst>
            <pc:docMk/>
            <pc:sldMk cId="2259967023" sldId="2076136379"/>
            <ac:spMk id="79" creationId="{BC688EBE-40B5-498C-91C5-18E7EAB6AFFE}"/>
          </ac:spMkLst>
        </pc:spChg>
      </pc:sldChg>
    </pc:docChg>
  </pc:docChgLst>
  <pc:docChgLst>
    <pc:chgData name="Bob German" userId="19671429-1359-457f-bfc1-1be1ee65d4d9" providerId="ADAL" clId="{3821579E-1AB8-4F13-8818-FFC098351059}"/>
    <pc:docChg chg="custSel modSld">
      <pc:chgData name="Bob German" userId="19671429-1359-457f-bfc1-1be1ee65d4d9" providerId="ADAL" clId="{3821579E-1AB8-4F13-8818-FFC098351059}" dt="2022-03-01T22:28:14.970" v="827" actId="113"/>
      <pc:docMkLst>
        <pc:docMk/>
      </pc:docMkLst>
      <pc:sldChg chg="addSp delSp modSp mod delAnim">
        <pc:chgData name="Bob German" userId="19671429-1359-457f-bfc1-1be1ee65d4d9" providerId="ADAL" clId="{3821579E-1AB8-4F13-8818-FFC098351059}" dt="2022-03-01T22:28:14.970" v="827" actId="113"/>
        <pc:sldMkLst>
          <pc:docMk/>
          <pc:sldMk cId="1601799563" sldId="2134805597"/>
        </pc:sldMkLst>
        <pc:spChg chg="del">
          <ac:chgData name="Bob German" userId="19671429-1359-457f-bfc1-1be1ee65d4d9" providerId="ADAL" clId="{3821579E-1AB8-4F13-8818-FFC098351059}" dt="2022-02-28T18:06:33.961" v="0" actId="478"/>
          <ac:spMkLst>
            <pc:docMk/>
            <pc:sldMk cId="1601799563" sldId="2134805597"/>
            <ac:spMk id="4" creationId="{08FD303B-F987-49A4-9ED0-58CD5977AF08}"/>
          </ac:spMkLst>
        </pc:spChg>
        <pc:spChg chg="add del mod">
          <ac:chgData name="Bob German" userId="19671429-1359-457f-bfc1-1be1ee65d4d9" providerId="ADAL" clId="{3821579E-1AB8-4F13-8818-FFC098351059}" dt="2022-03-01T22:18:47.236" v="526"/>
          <ac:spMkLst>
            <pc:docMk/>
            <pc:sldMk cId="1601799563" sldId="2134805597"/>
            <ac:spMk id="4" creationId="{4C381912-5973-4B6A-80EF-8A93EA2BB34F}"/>
          </ac:spMkLst>
        </pc:spChg>
        <pc:spChg chg="mod">
          <ac:chgData name="Bob German" userId="19671429-1359-457f-bfc1-1be1ee65d4d9" providerId="ADAL" clId="{3821579E-1AB8-4F13-8818-FFC098351059}" dt="2022-02-28T18:15:26.880" v="439" actId="20577"/>
          <ac:spMkLst>
            <pc:docMk/>
            <pc:sldMk cId="1601799563" sldId="2134805597"/>
            <ac:spMk id="6" creationId="{E196D4E4-A7EA-40C3-AA96-543552A3B710}"/>
          </ac:spMkLst>
        </pc:spChg>
        <pc:spChg chg="add ord">
          <ac:chgData name="Bob German" userId="19671429-1359-457f-bfc1-1be1ee65d4d9" providerId="ADAL" clId="{3821579E-1AB8-4F13-8818-FFC098351059}" dt="2022-03-01T22:25:28.550" v="823" actId="167"/>
          <ac:spMkLst>
            <pc:docMk/>
            <pc:sldMk cId="1601799563" sldId="2134805597"/>
            <ac:spMk id="7" creationId="{232AA2ED-355F-4BFB-B517-C173E2EE6128}"/>
          </ac:spMkLst>
        </pc:spChg>
        <pc:spChg chg="add del mod">
          <ac:chgData name="Bob German" userId="19671429-1359-457f-bfc1-1be1ee65d4d9" providerId="ADAL" clId="{3821579E-1AB8-4F13-8818-FFC098351059}" dt="2022-03-01T22:22:04.107" v="758" actId="478"/>
          <ac:spMkLst>
            <pc:docMk/>
            <pc:sldMk cId="1601799563" sldId="2134805597"/>
            <ac:spMk id="9" creationId="{CC34AB33-60A6-4F2D-A684-AF3E2D87BE08}"/>
          </ac:spMkLst>
        </pc:spChg>
        <pc:spChg chg="mod">
          <ac:chgData name="Bob German" userId="19671429-1359-457f-bfc1-1be1ee65d4d9" providerId="ADAL" clId="{3821579E-1AB8-4F13-8818-FFC098351059}" dt="2022-03-01T22:22:48.513" v="796" actId="404"/>
          <ac:spMkLst>
            <pc:docMk/>
            <pc:sldMk cId="1601799563" sldId="2134805597"/>
            <ac:spMk id="14" creationId="{785C1A60-E1EF-4C62-9545-5AE9536F570D}"/>
          </ac:spMkLst>
        </pc:spChg>
        <pc:spChg chg="del">
          <ac:chgData name="Bob German" userId="19671429-1359-457f-bfc1-1be1ee65d4d9" providerId="ADAL" clId="{3821579E-1AB8-4F13-8818-FFC098351059}" dt="2022-03-01T22:23:16.827" v="802" actId="478"/>
          <ac:spMkLst>
            <pc:docMk/>
            <pc:sldMk cId="1601799563" sldId="2134805597"/>
            <ac:spMk id="19" creationId="{A264AE04-BE86-4D8C-9679-3F5CA620D587}"/>
          </ac:spMkLst>
        </pc:spChg>
        <pc:spChg chg="mod">
          <ac:chgData name="Bob German" userId="19671429-1359-457f-bfc1-1be1ee65d4d9" providerId="ADAL" clId="{3821579E-1AB8-4F13-8818-FFC098351059}" dt="2022-03-01T22:28:14.970" v="827" actId="113"/>
          <ac:spMkLst>
            <pc:docMk/>
            <pc:sldMk cId="1601799563" sldId="2134805597"/>
            <ac:spMk id="20" creationId="{1206158D-D07C-43DA-AEE0-BC11893C45C1}"/>
          </ac:spMkLst>
        </pc:spChg>
        <pc:spChg chg="mod">
          <ac:chgData name="Bob German" userId="19671429-1359-457f-bfc1-1be1ee65d4d9" providerId="ADAL" clId="{3821579E-1AB8-4F13-8818-FFC098351059}" dt="2022-02-28T18:14:37.762" v="355" actId="1076"/>
          <ac:spMkLst>
            <pc:docMk/>
            <pc:sldMk cId="1601799563" sldId="2134805597"/>
            <ac:spMk id="21" creationId="{4A933F16-4C0B-478D-BD49-5C11797B0365}"/>
          </ac:spMkLst>
        </pc:spChg>
        <pc:spChg chg="add mod">
          <ac:chgData name="Bob German" userId="19671429-1359-457f-bfc1-1be1ee65d4d9" providerId="ADAL" clId="{3821579E-1AB8-4F13-8818-FFC098351059}" dt="2022-03-01T22:20:47.130" v="749" actId="20577"/>
          <ac:spMkLst>
            <pc:docMk/>
            <pc:sldMk cId="1601799563" sldId="2134805597"/>
            <ac:spMk id="23" creationId="{A50551D3-A57C-4E1C-AC8A-200C3E60C918}"/>
          </ac:spMkLst>
        </pc:spChg>
        <pc:spChg chg="add mod">
          <ac:chgData name="Bob German" userId="19671429-1359-457f-bfc1-1be1ee65d4d9" providerId="ADAL" clId="{3821579E-1AB8-4F13-8818-FFC098351059}" dt="2022-03-01T22:20:59.099" v="750" actId="1076"/>
          <ac:spMkLst>
            <pc:docMk/>
            <pc:sldMk cId="1601799563" sldId="2134805597"/>
            <ac:spMk id="24" creationId="{AD2FB082-3CD9-49BB-8713-5CB28280916E}"/>
          </ac:spMkLst>
        </pc:spChg>
        <pc:spChg chg="mod">
          <ac:chgData name="Bob German" userId="19671429-1359-457f-bfc1-1be1ee65d4d9" providerId="ADAL" clId="{3821579E-1AB8-4F13-8818-FFC098351059}" dt="2022-03-01T22:23:04.631" v="800" actId="1076"/>
          <ac:spMkLst>
            <pc:docMk/>
            <pc:sldMk cId="1601799563" sldId="2134805597"/>
            <ac:spMk id="36" creationId="{56D73790-2311-4283-8452-924FD514C399}"/>
          </ac:spMkLst>
        </pc:spChg>
        <pc:grpChg chg="add del mod">
          <ac:chgData name="Bob German" userId="19671429-1359-457f-bfc1-1be1ee65d4d9" providerId="ADAL" clId="{3821579E-1AB8-4F13-8818-FFC098351059}" dt="2022-03-01T22:23:30.847" v="803" actId="165"/>
          <ac:grpSpMkLst>
            <pc:docMk/>
            <pc:sldMk cId="1601799563" sldId="2134805597"/>
            <ac:grpSpMk id="3" creationId="{574F8BF9-4287-4989-A0DE-AE999C1FD191}"/>
          </ac:grpSpMkLst>
        </pc:grpChg>
        <pc:grpChg chg="mod">
          <ac:chgData name="Bob German" userId="19671429-1359-457f-bfc1-1be1ee65d4d9" providerId="ADAL" clId="{3821579E-1AB8-4F13-8818-FFC098351059}" dt="2022-03-01T22:24:25.180" v="821" actId="688"/>
          <ac:grpSpMkLst>
            <pc:docMk/>
            <pc:sldMk cId="1601799563" sldId="2134805597"/>
            <ac:grpSpMk id="18" creationId="{E1AA032F-FCC3-4E1F-9E5D-1CA44F6FE359}"/>
          </ac:grpSpMkLst>
        </pc:grpChg>
        <pc:picChg chg="del">
          <ac:chgData name="Bob German" userId="19671429-1359-457f-bfc1-1be1ee65d4d9" providerId="ADAL" clId="{3821579E-1AB8-4F13-8818-FFC098351059}" dt="2022-02-28T18:10:05.383" v="125" actId="478"/>
          <ac:picMkLst>
            <pc:docMk/>
            <pc:sldMk cId="1601799563" sldId="2134805597"/>
            <ac:picMk id="5" creationId="{05FB982C-40BC-4437-B459-67E6E8A2675C}"/>
          </ac:picMkLst>
        </pc:picChg>
        <pc:picChg chg="add mod">
          <ac:chgData name="Bob German" userId="19671429-1359-457f-bfc1-1be1ee65d4d9" providerId="ADAL" clId="{3821579E-1AB8-4F13-8818-FFC098351059}" dt="2022-03-01T22:23:49.984" v="807" actId="1076"/>
          <ac:picMkLst>
            <pc:docMk/>
            <pc:sldMk cId="1601799563" sldId="2134805597"/>
            <ac:picMk id="5" creationId="{B91FF5E2-D73C-43EF-8306-7ECEAA548E24}"/>
          </ac:picMkLst>
        </pc:picChg>
        <pc:picChg chg="add del mod">
          <ac:chgData name="Bob German" userId="19671429-1359-457f-bfc1-1be1ee65d4d9" providerId="ADAL" clId="{3821579E-1AB8-4F13-8818-FFC098351059}" dt="2022-03-01T22:22:02.634" v="757" actId="478"/>
          <ac:picMkLst>
            <pc:docMk/>
            <pc:sldMk cId="1601799563" sldId="2134805597"/>
            <ac:picMk id="8" creationId="{CE440B85-07E6-436A-8197-46F2A52DBF4C}"/>
          </ac:picMkLst>
        </pc:picChg>
        <pc:picChg chg="topLvl">
          <ac:chgData name="Bob German" userId="19671429-1359-457f-bfc1-1be1ee65d4d9" providerId="ADAL" clId="{3821579E-1AB8-4F13-8818-FFC098351059}" dt="2022-03-01T22:23:30.847" v="803" actId="165"/>
          <ac:picMkLst>
            <pc:docMk/>
            <pc:sldMk cId="1601799563" sldId="2134805597"/>
            <ac:picMk id="11" creationId="{CE1B20E3-5EF1-4E76-A5A8-D24F8530AA02}"/>
          </ac:picMkLst>
        </pc:picChg>
        <pc:picChg chg="del">
          <ac:chgData name="Bob German" userId="19671429-1359-457f-bfc1-1be1ee65d4d9" providerId="ADAL" clId="{3821579E-1AB8-4F13-8818-FFC098351059}" dt="2022-02-28T18:13:31.704" v="333" actId="478"/>
          <ac:picMkLst>
            <pc:docMk/>
            <pc:sldMk cId="1601799563" sldId="2134805597"/>
            <ac:picMk id="17" creationId="{094E4274-5AC7-40A8-8E71-94EC9CBB8DE4}"/>
          </ac:picMkLst>
        </pc:picChg>
        <pc:picChg chg="topLvl">
          <ac:chgData name="Bob German" userId="19671429-1359-457f-bfc1-1be1ee65d4d9" providerId="ADAL" clId="{3821579E-1AB8-4F13-8818-FFC098351059}" dt="2022-03-01T22:23:30.847" v="803" actId="165"/>
          <ac:picMkLst>
            <pc:docMk/>
            <pc:sldMk cId="1601799563" sldId="2134805597"/>
            <ac:picMk id="25" creationId="{170C1AF6-3F0C-428A-AE06-EF743D12E55C}"/>
          </ac:picMkLst>
        </pc:picChg>
        <pc:picChg chg="topLvl">
          <ac:chgData name="Bob German" userId="19671429-1359-457f-bfc1-1be1ee65d4d9" providerId="ADAL" clId="{3821579E-1AB8-4F13-8818-FFC098351059}" dt="2022-03-01T22:23:30.847" v="803" actId="165"/>
          <ac:picMkLst>
            <pc:docMk/>
            <pc:sldMk cId="1601799563" sldId="2134805597"/>
            <ac:picMk id="27" creationId="{01B97224-BEAA-4F11-B7C3-8CE061C5144C}"/>
          </ac:picMkLst>
        </pc:picChg>
        <pc:picChg chg="add mod">
          <ac:chgData name="Bob German" userId="19671429-1359-457f-bfc1-1be1ee65d4d9" providerId="ADAL" clId="{3821579E-1AB8-4F13-8818-FFC098351059}" dt="2022-03-01T22:24:00.803" v="819" actId="1037"/>
          <ac:picMkLst>
            <pc:docMk/>
            <pc:sldMk cId="1601799563" sldId="2134805597"/>
            <ac:picMk id="29" creationId="{C7B96533-AB36-4B64-9889-9D16103CA8C3}"/>
          </ac:picMkLst>
        </pc:picChg>
        <pc:picChg chg="topLvl">
          <ac:chgData name="Bob German" userId="19671429-1359-457f-bfc1-1be1ee65d4d9" providerId="ADAL" clId="{3821579E-1AB8-4F13-8818-FFC098351059}" dt="2022-03-01T22:23:30.847" v="803" actId="165"/>
          <ac:picMkLst>
            <pc:docMk/>
            <pc:sldMk cId="1601799563" sldId="2134805597"/>
            <ac:picMk id="32" creationId="{F60446CF-95C1-4692-9825-2C2DAC0A38AC}"/>
          </ac:picMkLst>
        </pc:picChg>
        <pc:picChg chg="mod">
          <ac:chgData name="Bob German" userId="19671429-1359-457f-bfc1-1be1ee65d4d9" providerId="ADAL" clId="{3821579E-1AB8-4F13-8818-FFC098351059}" dt="2022-03-01T22:22:06.196" v="759" actId="1076"/>
          <ac:picMkLst>
            <pc:docMk/>
            <pc:sldMk cId="1601799563" sldId="2134805597"/>
            <ac:picMk id="34" creationId="{2981E338-2304-4241-B786-78E822ABFB73}"/>
          </ac:picMkLst>
        </pc:picChg>
        <pc:picChg chg="topLvl">
          <ac:chgData name="Bob German" userId="19671429-1359-457f-bfc1-1be1ee65d4d9" providerId="ADAL" clId="{3821579E-1AB8-4F13-8818-FFC098351059}" dt="2022-03-01T22:23:30.847" v="803" actId="165"/>
          <ac:picMkLst>
            <pc:docMk/>
            <pc:sldMk cId="1601799563" sldId="2134805597"/>
            <ac:picMk id="37" creationId="{B9B5757A-3146-4AD6-9304-345E34EDBF47}"/>
          </ac:picMkLst>
        </pc:picChg>
        <pc:cxnChg chg="del">
          <ac:chgData name="Bob German" userId="19671429-1359-457f-bfc1-1be1ee65d4d9" providerId="ADAL" clId="{3821579E-1AB8-4F13-8818-FFC098351059}" dt="2022-03-01T22:23:10.939" v="801" actId="478"/>
          <ac:cxnSpMkLst>
            <pc:docMk/>
            <pc:sldMk cId="1601799563" sldId="2134805597"/>
            <ac:cxnSpMk id="28" creationId="{B391C88A-438D-4B8C-BBC5-6D26CBEC48F7}"/>
          </ac:cxnSpMkLst>
        </pc:cxnChg>
      </pc:sldChg>
    </pc:docChg>
  </pc:docChgLst>
  <pc:docChgLst>
    <pc:chgData name="David Warner" userId="S::davidwarner@microsoft.com::51ffa14d-fdfd-4571-a787-ad4b3bb92711" providerId="AD" clId="Web-{90ED3051-EC2C-4B03-82B2-0DF9B33E2E25}"/>
    <pc:docChg chg="modSld">
      <pc:chgData name="David Warner" userId="S::davidwarner@microsoft.com::51ffa14d-fdfd-4571-a787-ad4b3bb92711" providerId="AD" clId="Web-{90ED3051-EC2C-4B03-82B2-0DF9B33E2E25}" dt="2022-04-14T19:18:47.431" v="24" actId="20577"/>
      <pc:docMkLst>
        <pc:docMk/>
      </pc:docMkLst>
      <pc:sldChg chg="modSp">
        <pc:chgData name="David Warner" userId="S::davidwarner@microsoft.com::51ffa14d-fdfd-4571-a787-ad4b3bb92711" providerId="AD" clId="Web-{90ED3051-EC2C-4B03-82B2-0DF9B33E2E25}" dt="2022-04-14T19:18:02.788" v="9" actId="20577"/>
        <pc:sldMkLst>
          <pc:docMk/>
          <pc:sldMk cId="2967945684" sldId="277"/>
        </pc:sldMkLst>
        <pc:spChg chg="mod">
          <ac:chgData name="David Warner" userId="S::davidwarner@microsoft.com::51ffa14d-fdfd-4571-a787-ad4b3bb92711" providerId="AD" clId="Web-{90ED3051-EC2C-4B03-82B2-0DF9B33E2E25}" dt="2022-04-14T19:18:02.788" v="9" actId="20577"/>
          <ac:spMkLst>
            <pc:docMk/>
            <pc:sldMk cId="2967945684" sldId="277"/>
            <ac:spMk id="4" creationId="{A04E16D6-6682-4068-BF11-BA8E4E8E1BBC}"/>
          </ac:spMkLst>
        </pc:spChg>
      </pc:sldChg>
      <pc:sldChg chg="modSp">
        <pc:chgData name="David Warner" userId="S::davidwarner@microsoft.com::51ffa14d-fdfd-4571-a787-ad4b3bb92711" providerId="AD" clId="Web-{90ED3051-EC2C-4B03-82B2-0DF9B33E2E25}" dt="2022-04-14T19:17:15.505" v="1" actId="20577"/>
        <pc:sldMkLst>
          <pc:docMk/>
          <pc:sldMk cId="287163252" sldId="1567"/>
        </pc:sldMkLst>
        <pc:spChg chg="mod">
          <ac:chgData name="David Warner" userId="S::davidwarner@microsoft.com::51ffa14d-fdfd-4571-a787-ad4b3bb92711" providerId="AD" clId="Web-{90ED3051-EC2C-4B03-82B2-0DF9B33E2E25}" dt="2022-04-14T19:17:15.505" v="1" actId="20577"/>
          <ac:spMkLst>
            <pc:docMk/>
            <pc:sldMk cId="287163252" sldId="1567"/>
            <ac:spMk id="8" creationId="{00000000-0000-0000-0000-000000000000}"/>
          </ac:spMkLst>
        </pc:spChg>
      </pc:sldChg>
      <pc:sldChg chg="modSp">
        <pc:chgData name="David Warner" userId="S::davidwarner@microsoft.com::51ffa14d-fdfd-4571-a787-ad4b3bb92711" providerId="AD" clId="Web-{90ED3051-EC2C-4B03-82B2-0DF9B33E2E25}" dt="2022-04-14T19:18:47.431" v="24" actId="20577"/>
        <pc:sldMkLst>
          <pc:docMk/>
          <pc:sldMk cId="3158043784" sldId="2068"/>
        </pc:sldMkLst>
        <pc:spChg chg="mod">
          <ac:chgData name="David Warner" userId="S::davidwarner@microsoft.com::51ffa14d-fdfd-4571-a787-ad4b3bb92711" providerId="AD" clId="Web-{90ED3051-EC2C-4B03-82B2-0DF9B33E2E25}" dt="2022-04-14T19:18:47.431" v="24" actId="20577"/>
          <ac:spMkLst>
            <pc:docMk/>
            <pc:sldMk cId="3158043784" sldId="2068"/>
            <ac:spMk id="8" creationId="{00000000-0000-0000-0000-000000000000}"/>
          </ac:spMkLst>
        </pc:spChg>
      </pc:sldChg>
      <pc:sldChg chg="addSp">
        <pc:chgData name="David Warner" userId="S::davidwarner@microsoft.com::51ffa14d-fdfd-4571-a787-ad4b3bb92711" providerId="AD" clId="Web-{90ED3051-EC2C-4B03-82B2-0DF9B33E2E25}" dt="2022-04-14T19:18:10.663" v="13"/>
        <pc:sldMkLst>
          <pc:docMk/>
          <pc:sldMk cId="1042411426" sldId="2076136275"/>
        </pc:sldMkLst>
        <pc:spChg chg="add">
          <ac:chgData name="David Warner" userId="S::davidwarner@microsoft.com::51ffa14d-fdfd-4571-a787-ad4b3bb92711" providerId="AD" clId="Web-{90ED3051-EC2C-4B03-82B2-0DF9B33E2E25}" dt="2022-04-14T19:18:10.663" v="13"/>
          <ac:spMkLst>
            <pc:docMk/>
            <pc:sldMk cId="1042411426" sldId="2076136275"/>
            <ac:spMk id="3" creationId="{94576379-CE90-66DE-FF2D-902B0158F028}"/>
          </ac:spMkLst>
        </pc:spChg>
      </pc:sldChg>
      <pc:sldChg chg="addSp">
        <pc:chgData name="David Warner" userId="S::davidwarner@microsoft.com::51ffa14d-fdfd-4571-a787-ad4b3bb92711" providerId="AD" clId="Web-{90ED3051-EC2C-4B03-82B2-0DF9B33E2E25}" dt="2022-04-14T19:18:13.367" v="15"/>
        <pc:sldMkLst>
          <pc:docMk/>
          <pc:sldMk cId="2259967023" sldId="2076136379"/>
        </pc:sldMkLst>
        <pc:spChg chg="add">
          <ac:chgData name="David Warner" userId="S::davidwarner@microsoft.com::51ffa14d-fdfd-4571-a787-ad4b3bb92711" providerId="AD" clId="Web-{90ED3051-EC2C-4B03-82B2-0DF9B33E2E25}" dt="2022-04-14T19:18:13.367" v="15"/>
          <ac:spMkLst>
            <pc:docMk/>
            <pc:sldMk cId="2259967023" sldId="2076136379"/>
            <ac:spMk id="4" creationId="{55065F25-BECE-991F-94E3-60C1E0CC46C7}"/>
          </ac:spMkLst>
        </pc:spChg>
      </pc:sldChg>
      <pc:sldChg chg="addSp">
        <pc:chgData name="David Warner" userId="S::davidwarner@microsoft.com::51ffa14d-fdfd-4571-a787-ad4b3bb92711" providerId="AD" clId="Web-{90ED3051-EC2C-4B03-82B2-0DF9B33E2E25}" dt="2022-04-14T19:18:11.414" v="14"/>
        <pc:sldMkLst>
          <pc:docMk/>
          <pc:sldMk cId="1884761934" sldId="2076136381"/>
        </pc:sldMkLst>
        <pc:spChg chg="add">
          <ac:chgData name="David Warner" userId="S::davidwarner@microsoft.com::51ffa14d-fdfd-4571-a787-ad4b3bb92711" providerId="AD" clId="Web-{90ED3051-EC2C-4B03-82B2-0DF9B33E2E25}" dt="2022-04-14T19:18:11.414" v="14"/>
          <ac:spMkLst>
            <pc:docMk/>
            <pc:sldMk cId="1884761934" sldId="2076136381"/>
            <ac:spMk id="4" creationId="{3083E575-E330-13B9-3300-0446CBF619FB}"/>
          </ac:spMkLst>
        </pc:spChg>
      </pc:sldChg>
      <pc:sldChg chg="addSp">
        <pc:chgData name="David Warner" userId="S::davidwarner@microsoft.com::51ffa14d-fdfd-4571-a787-ad4b3bb92711" providerId="AD" clId="Web-{90ED3051-EC2C-4B03-82B2-0DF9B33E2E25}" dt="2022-04-14T19:18:16.273" v="17"/>
        <pc:sldMkLst>
          <pc:docMk/>
          <pc:sldMk cId="357588276" sldId="2076136388"/>
        </pc:sldMkLst>
        <pc:spChg chg="add">
          <ac:chgData name="David Warner" userId="S::davidwarner@microsoft.com::51ffa14d-fdfd-4571-a787-ad4b3bb92711" providerId="AD" clId="Web-{90ED3051-EC2C-4B03-82B2-0DF9B33E2E25}" dt="2022-04-14T19:18:16.273" v="17"/>
          <ac:spMkLst>
            <pc:docMk/>
            <pc:sldMk cId="357588276" sldId="2076136388"/>
            <ac:spMk id="2" creationId="{A5368B6D-2F75-D289-C103-3E4D2752A466}"/>
          </ac:spMkLst>
        </pc:spChg>
      </pc:sldChg>
      <pc:sldChg chg="addSp">
        <pc:chgData name="David Warner" userId="S::davidwarner@microsoft.com::51ffa14d-fdfd-4571-a787-ad4b3bb92711" providerId="AD" clId="Web-{90ED3051-EC2C-4B03-82B2-0DF9B33E2E25}" dt="2022-04-14T19:18:08.757" v="12"/>
        <pc:sldMkLst>
          <pc:docMk/>
          <pc:sldMk cId="4070501225" sldId="2076136392"/>
        </pc:sldMkLst>
        <pc:spChg chg="add">
          <ac:chgData name="David Warner" userId="S::davidwarner@microsoft.com::51ffa14d-fdfd-4571-a787-ad4b3bb92711" providerId="AD" clId="Web-{90ED3051-EC2C-4B03-82B2-0DF9B33E2E25}" dt="2022-04-14T19:18:08.757" v="12"/>
          <ac:spMkLst>
            <pc:docMk/>
            <pc:sldMk cId="4070501225" sldId="2076136392"/>
            <ac:spMk id="2" creationId="{E935C8A1-EEA6-07CD-6408-326EDD35C5CA}"/>
          </ac:spMkLst>
        </pc:spChg>
      </pc:sldChg>
      <pc:sldChg chg="addSp">
        <pc:chgData name="David Warner" userId="S::davidwarner@microsoft.com::51ffa14d-fdfd-4571-a787-ad4b3bb92711" providerId="AD" clId="Web-{90ED3051-EC2C-4B03-82B2-0DF9B33E2E25}" dt="2022-04-14T19:18:17.789" v="18"/>
        <pc:sldMkLst>
          <pc:docMk/>
          <pc:sldMk cId="1374769157" sldId="2076137639"/>
        </pc:sldMkLst>
        <pc:spChg chg="add">
          <ac:chgData name="David Warner" userId="S::davidwarner@microsoft.com::51ffa14d-fdfd-4571-a787-ad4b3bb92711" providerId="AD" clId="Web-{90ED3051-EC2C-4B03-82B2-0DF9B33E2E25}" dt="2022-04-14T19:18:17.789" v="18"/>
          <ac:spMkLst>
            <pc:docMk/>
            <pc:sldMk cId="1374769157" sldId="2076137639"/>
            <ac:spMk id="2" creationId="{7181992A-806F-4080-E70A-407FA9693056}"/>
          </ac:spMkLst>
        </pc:spChg>
      </pc:sldChg>
      <pc:sldChg chg="addSp">
        <pc:chgData name="David Warner" userId="S::davidwarner@microsoft.com::51ffa14d-fdfd-4571-a787-ad4b3bb92711" providerId="AD" clId="Web-{90ED3051-EC2C-4B03-82B2-0DF9B33E2E25}" dt="2022-04-14T19:18:15.164" v="16"/>
        <pc:sldMkLst>
          <pc:docMk/>
          <pc:sldMk cId="1964942243" sldId="2076137768"/>
        </pc:sldMkLst>
        <pc:spChg chg="add">
          <ac:chgData name="David Warner" userId="S::davidwarner@microsoft.com::51ffa14d-fdfd-4571-a787-ad4b3bb92711" providerId="AD" clId="Web-{90ED3051-EC2C-4B03-82B2-0DF9B33E2E25}" dt="2022-04-14T19:18:15.164" v="16"/>
          <ac:spMkLst>
            <pc:docMk/>
            <pc:sldMk cId="1964942243" sldId="2076137768"/>
            <ac:spMk id="3" creationId="{FC0B702F-9AE8-0CFF-A934-8BC5F290E9B4}"/>
          </ac:spMkLst>
        </pc:spChg>
      </pc:sldChg>
      <pc:sldChg chg="addSp">
        <pc:chgData name="David Warner" userId="S::davidwarner@microsoft.com::51ffa14d-fdfd-4571-a787-ad4b3bb92711" providerId="AD" clId="Web-{90ED3051-EC2C-4B03-82B2-0DF9B33E2E25}" dt="2022-04-14T19:18:06.241" v="10"/>
        <pc:sldMkLst>
          <pc:docMk/>
          <pc:sldMk cId="2225302410" sldId="2134805599"/>
        </pc:sldMkLst>
        <pc:spChg chg="add">
          <ac:chgData name="David Warner" userId="S::davidwarner@microsoft.com::51ffa14d-fdfd-4571-a787-ad4b3bb92711" providerId="AD" clId="Web-{90ED3051-EC2C-4B03-82B2-0DF9B33E2E25}" dt="2022-04-14T19:18:06.241" v="10"/>
          <ac:spMkLst>
            <pc:docMk/>
            <pc:sldMk cId="2225302410" sldId="2134805599"/>
            <ac:spMk id="4" creationId="{84D8221A-7560-C641-95C4-21BC279AEF90}"/>
          </ac:spMkLst>
        </pc:spChg>
      </pc:sldChg>
      <pc:sldChg chg="addSp">
        <pc:chgData name="David Warner" userId="S::davidwarner@microsoft.com::51ffa14d-fdfd-4571-a787-ad4b3bb92711" providerId="AD" clId="Web-{90ED3051-EC2C-4B03-82B2-0DF9B33E2E25}" dt="2022-04-14T19:18:08.117" v="11"/>
        <pc:sldMkLst>
          <pc:docMk/>
          <pc:sldMk cId="1720789669" sldId="2134805606"/>
        </pc:sldMkLst>
        <pc:spChg chg="add">
          <ac:chgData name="David Warner" userId="S::davidwarner@microsoft.com::51ffa14d-fdfd-4571-a787-ad4b3bb92711" providerId="AD" clId="Web-{90ED3051-EC2C-4B03-82B2-0DF9B33E2E25}" dt="2022-04-14T19:18:08.117" v="11"/>
          <ac:spMkLst>
            <pc:docMk/>
            <pc:sldMk cId="1720789669" sldId="2134805606"/>
            <ac:spMk id="4" creationId="{89E699D8-1AAB-11B7-6F13-2DABB7BC0322}"/>
          </ac:spMkLst>
        </pc:spChg>
      </pc:sldChg>
    </pc:docChg>
  </pc:docChgLst>
  <pc:docChgLst>
    <pc:chgData name="David Warner" userId="S::david_dwarnerii.com#ext#@microsoft.onmicrosoft.com::acafcf14-4098-4a83-9425-e73571277a06" providerId="AD" clId="Web-{BB65C571-67C4-4105-9D38-F3DBF3D3846B}"/>
    <pc:docChg chg="modSld">
      <pc:chgData name="David Warner" userId="S::david_dwarnerii.com#ext#@microsoft.onmicrosoft.com::acafcf14-4098-4a83-9425-e73571277a06" providerId="AD" clId="Web-{BB65C571-67C4-4105-9D38-F3DBF3D3846B}" dt="2021-07-21T21:14:04.831" v="0"/>
      <pc:docMkLst>
        <pc:docMk/>
      </pc:docMkLst>
      <pc:sldChg chg="delSp">
        <pc:chgData name="David Warner" userId="S::david_dwarnerii.com#ext#@microsoft.onmicrosoft.com::acafcf14-4098-4a83-9425-e73571277a06" providerId="AD" clId="Web-{BB65C571-67C4-4105-9D38-F3DBF3D3846B}" dt="2021-07-21T21:14:04.831" v="0"/>
        <pc:sldMkLst>
          <pc:docMk/>
          <pc:sldMk cId="1042411426" sldId="2076136275"/>
        </pc:sldMkLst>
        <pc:spChg chg="del">
          <ac:chgData name="David Warner" userId="S::david_dwarnerii.com#ext#@microsoft.onmicrosoft.com::acafcf14-4098-4a83-9425-e73571277a06" providerId="AD" clId="Web-{BB65C571-67C4-4105-9D38-F3DBF3D3846B}" dt="2021-07-21T21:14:04.831" v="0"/>
          <ac:spMkLst>
            <pc:docMk/>
            <pc:sldMk cId="1042411426" sldId="2076136275"/>
            <ac:spMk id="3" creationId="{5BF8091C-A036-443B-808B-893EC44848FC}"/>
          </ac:spMkLst>
        </pc:spChg>
      </pc:sldChg>
    </pc:docChg>
  </pc:docChgLst>
  <pc:docChgLst>
    <pc:chgData name="David Warner" userId="S::david_dwarnerii.com#ext#@microsoft.onmicrosoft.com::acafcf14-4098-4a83-9425-e73571277a06" providerId="AD" clId="Web-{F204D233-D2B5-489F-8136-E87C5A132BBE}"/>
    <pc:docChg chg="modSld">
      <pc:chgData name="David Warner" userId="S::david_dwarnerii.com#ext#@microsoft.onmicrosoft.com::acafcf14-4098-4a83-9425-e73571277a06" providerId="AD" clId="Web-{F204D233-D2B5-489F-8136-E87C5A132BBE}" dt="2021-10-25T01:12:35.169" v="2" actId="20577"/>
      <pc:docMkLst>
        <pc:docMk/>
      </pc:docMkLst>
      <pc:sldChg chg="modSp">
        <pc:chgData name="David Warner" userId="S::david_dwarnerii.com#ext#@microsoft.onmicrosoft.com::acafcf14-4098-4a83-9425-e73571277a06" providerId="AD" clId="Web-{F204D233-D2B5-489F-8136-E87C5A132BBE}" dt="2021-10-25T01:12:35.169" v="2" actId="20577"/>
        <pc:sldMkLst>
          <pc:docMk/>
          <pc:sldMk cId="287163252" sldId="1567"/>
        </pc:sldMkLst>
        <pc:spChg chg="mod">
          <ac:chgData name="David Warner" userId="S::david_dwarnerii.com#ext#@microsoft.onmicrosoft.com::acafcf14-4098-4a83-9425-e73571277a06" providerId="AD" clId="Web-{F204D233-D2B5-489F-8136-E87C5A132BBE}" dt="2021-10-25T01:12:35.169" v="2" actId="20577"/>
          <ac:spMkLst>
            <pc:docMk/>
            <pc:sldMk cId="287163252" sldId="1567"/>
            <ac:spMk id="4" creationId="{6D6A38F4-1DB0-4D3C-9D51-31CF9A1427E5}"/>
          </ac:spMkLst>
        </pc:spChg>
      </pc:sldChg>
    </pc:docChg>
  </pc:docChgLst>
  <pc:docChgLst>
    <pc:chgData name="Beth Pan" userId="S::xupa@microsoft.com::9b3f1660-e87e-453f-b97d-b091d50f56b8" providerId="AD" clId="Web-{3DA1F716-8831-2B0A-B9D6-04D82867BA3D}"/>
    <pc:docChg chg="modSld">
      <pc:chgData name="Beth Pan" userId="S::xupa@microsoft.com::9b3f1660-e87e-453f-b97d-b091d50f56b8" providerId="AD" clId="Web-{3DA1F716-8831-2B0A-B9D6-04D82867BA3D}" dt="2021-07-07T22:44:37.049" v="160" actId="20577"/>
      <pc:docMkLst>
        <pc:docMk/>
      </pc:docMkLst>
      <pc:sldChg chg="delSp modSp">
        <pc:chgData name="Beth Pan" userId="S::xupa@microsoft.com::9b3f1660-e87e-453f-b97d-b091d50f56b8" providerId="AD" clId="Web-{3DA1F716-8831-2B0A-B9D6-04D82867BA3D}" dt="2021-07-07T22:44:37.049" v="160" actId="20577"/>
        <pc:sldMkLst>
          <pc:docMk/>
          <pc:sldMk cId="4070501225" sldId="2076136392"/>
        </pc:sldMkLst>
        <pc:spChg chg="del">
          <ac:chgData name="Beth Pan" userId="S::xupa@microsoft.com::9b3f1660-e87e-453f-b97d-b091d50f56b8" providerId="AD" clId="Web-{3DA1F716-8831-2B0A-B9D6-04D82867BA3D}" dt="2021-07-07T22:38:42.274" v="0"/>
          <ac:spMkLst>
            <pc:docMk/>
            <pc:sldMk cId="4070501225" sldId="2076136392"/>
            <ac:spMk id="2" creationId="{10D90194-7D77-4F4C-912C-A0E7F772876D}"/>
          </ac:spMkLst>
        </pc:spChg>
        <pc:spChg chg="mod">
          <ac:chgData name="Beth Pan" userId="S::xupa@microsoft.com::9b3f1660-e87e-453f-b97d-b091d50f56b8" providerId="AD" clId="Web-{3DA1F716-8831-2B0A-B9D6-04D82867BA3D}" dt="2021-07-07T22:44:37.049" v="160" actId="20577"/>
          <ac:spMkLst>
            <pc:docMk/>
            <pc:sldMk cId="4070501225" sldId="2076136392"/>
            <ac:spMk id="6" creationId="{1DDAF7D9-4FBB-BF41-BE8F-9D98E035D8FF}"/>
          </ac:spMkLst>
        </pc:spChg>
      </pc:sldChg>
    </pc:docChg>
  </pc:docChgLst>
  <pc:docChgLst>
    <pc:chgData name="Bert Jansen" userId="60478ee6-b91e-4777-b5ab-ff75f809c97c" providerId="ADAL" clId="{EAA0484B-82F5-4B3F-9E9E-BFF2DB87BC6F}"/>
    <pc:docChg chg="undo custSel modSld">
      <pc:chgData name="Bert Jansen" userId="60478ee6-b91e-4777-b5ab-ff75f809c97c" providerId="ADAL" clId="{EAA0484B-82F5-4B3F-9E9E-BFF2DB87BC6F}" dt="2022-01-20T09:30:16.962" v="157" actId="20577"/>
      <pc:docMkLst>
        <pc:docMk/>
      </pc:docMkLst>
      <pc:sldChg chg="delSp modSp mod">
        <pc:chgData name="Bert Jansen" userId="60478ee6-b91e-4777-b5ab-ff75f809c97c" providerId="ADAL" clId="{EAA0484B-82F5-4B3F-9E9E-BFF2DB87BC6F}" dt="2022-01-20T09:30:16.962" v="157" actId="20577"/>
        <pc:sldMkLst>
          <pc:docMk/>
          <pc:sldMk cId="2259967023" sldId="2076136379"/>
        </pc:sldMkLst>
        <pc:spChg chg="del">
          <ac:chgData name="Bert Jansen" userId="60478ee6-b91e-4777-b5ab-ff75f809c97c" providerId="ADAL" clId="{EAA0484B-82F5-4B3F-9E9E-BFF2DB87BC6F}" dt="2022-01-20T09:26:03.385" v="2" actId="478"/>
          <ac:spMkLst>
            <pc:docMk/>
            <pc:sldMk cId="2259967023" sldId="2076136379"/>
            <ac:spMk id="3" creationId="{86260AD6-B613-42E2-94A3-A42BC1A34C36}"/>
          </ac:spMkLst>
        </pc:spChg>
        <pc:spChg chg="mod">
          <ac:chgData name="Bert Jansen" userId="60478ee6-b91e-4777-b5ab-ff75f809c97c" providerId="ADAL" clId="{EAA0484B-82F5-4B3F-9E9E-BFF2DB87BC6F}" dt="2022-01-20T09:28:15.256" v="88" actId="20577"/>
          <ac:spMkLst>
            <pc:docMk/>
            <pc:sldMk cId="2259967023" sldId="2076136379"/>
            <ac:spMk id="79" creationId="{BC688EBE-40B5-498C-91C5-18E7EAB6AFFE}"/>
          </ac:spMkLst>
        </pc:spChg>
        <pc:spChg chg="mod">
          <ac:chgData name="Bert Jansen" userId="60478ee6-b91e-4777-b5ab-ff75f809c97c" providerId="ADAL" clId="{EAA0484B-82F5-4B3F-9E9E-BFF2DB87BC6F}" dt="2022-01-20T09:30:16.962" v="157" actId="20577"/>
          <ac:spMkLst>
            <pc:docMk/>
            <pc:sldMk cId="2259967023" sldId="2076136379"/>
            <ac:spMk id="81" creationId="{1245D908-BDE2-4087-82F6-3DBC148662F5}"/>
          </ac:spMkLst>
        </pc:spChg>
      </pc:sldChg>
      <pc:sldChg chg="delSp mod modShow">
        <pc:chgData name="Bert Jansen" userId="60478ee6-b91e-4777-b5ab-ff75f809c97c" providerId="ADAL" clId="{EAA0484B-82F5-4B3F-9E9E-BFF2DB87BC6F}" dt="2022-01-20T09:26:01.225" v="1" actId="729"/>
        <pc:sldMkLst>
          <pc:docMk/>
          <pc:sldMk cId="2087414649" sldId="2076136396"/>
        </pc:sldMkLst>
        <pc:spChg chg="del">
          <ac:chgData name="Bert Jansen" userId="60478ee6-b91e-4777-b5ab-ff75f809c97c" providerId="ADAL" clId="{EAA0484B-82F5-4B3F-9E9E-BFF2DB87BC6F}" dt="2022-01-20T09:25:55.907" v="0" actId="478"/>
          <ac:spMkLst>
            <pc:docMk/>
            <pc:sldMk cId="2087414649" sldId="2076136396"/>
            <ac:spMk id="2" creationId="{96411F52-938E-479E-A595-07D299B12034}"/>
          </ac:spMkLst>
        </pc:spChg>
      </pc:sldChg>
    </pc:docChg>
  </pc:docChgLst>
  <pc:docChgLst>
    <pc:chgData name="David Warner" userId="51ffa14d-fdfd-4571-a787-ad4b3bb92711" providerId="ADAL" clId="{A89D0357-81FD-4CC2-909D-1944F7F91130}"/>
    <pc:docChg chg="modSld">
      <pc:chgData name="David Warner" userId="51ffa14d-fdfd-4571-a787-ad4b3bb92711" providerId="ADAL" clId="{A89D0357-81FD-4CC2-909D-1944F7F91130}" dt="2022-06-16T13:32:11.063" v="1"/>
      <pc:docMkLst>
        <pc:docMk/>
      </pc:docMkLst>
      <pc:sldChg chg="modSp mod">
        <pc:chgData name="David Warner" userId="51ffa14d-fdfd-4571-a787-ad4b3bb92711" providerId="ADAL" clId="{A89D0357-81FD-4CC2-909D-1944F7F91130}" dt="2022-06-16T13:31:59.690" v="0"/>
        <pc:sldMkLst>
          <pc:docMk/>
          <pc:sldMk cId="3158043784" sldId="2068"/>
        </pc:sldMkLst>
        <pc:spChg chg="mod">
          <ac:chgData name="David Warner" userId="51ffa14d-fdfd-4571-a787-ad4b3bb92711" providerId="ADAL" clId="{A89D0357-81FD-4CC2-909D-1944F7F91130}" dt="2022-06-16T13:31:59.690" v="0"/>
          <ac:spMkLst>
            <pc:docMk/>
            <pc:sldMk cId="3158043784" sldId="2068"/>
            <ac:spMk id="8" creationId="{00000000-0000-0000-0000-000000000000}"/>
          </ac:spMkLst>
        </pc:spChg>
      </pc:sldChg>
      <pc:sldChg chg="modSp mod">
        <pc:chgData name="David Warner" userId="51ffa14d-fdfd-4571-a787-ad4b3bb92711" providerId="ADAL" clId="{A89D0357-81FD-4CC2-909D-1944F7F91130}" dt="2022-06-16T13:32:11.063" v="1"/>
        <pc:sldMkLst>
          <pc:docMk/>
          <pc:sldMk cId="1056590613" sldId="2076135999"/>
        </pc:sldMkLst>
        <pc:spChg chg="mod">
          <ac:chgData name="David Warner" userId="51ffa14d-fdfd-4571-a787-ad4b3bb92711" providerId="ADAL" clId="{A89D0357-81FD-4CC2-909D-1944F7F91130}" dt="2022-06-16T13:32:11.063" v="1"/>
          <ac:spMkLst>
            <pc:docMk/>
            <pc:sldMk cId="1056590613" sldId="2076135999"/>
            <ac:spMk id="10" creationId="{2F9D74B7-8175-43F4-B9E3-807C4AE2FA45}"/>
          </ac:spMkLst>
        </pc:spChg>
      </pc:sldChg>
    </pc:docChg>
  </pc:docChgLst>
  <pc:docChgLst>
    <pc:chgData name="Natalie Pienkowska (SHE/THEY)" userId="b8324740-2fe1-4348-99c9-113a8b16e801" providerId="ADAL" clId="{8AD3E31D-2ACE-40B7-BE2E-351839CB5B1C}"/>
    <pc:docChg chg="custSel modSld">
      <pc:chgData name="Natalie Pienkowska (SHE/THEY)" userId="b8324740-2fe1-4348-99c9-113a8b16e801" providerId="ADAL" clId="{8AD3E31D-2ACE-40B7-BE2E-351839CB5B1C}" dt="2022-07-06T15:16:43.278" v="0" actId="478"/>
      <pc:docMkLst>
        <pc:docMk/>
      </pc:docMkLst>
      <pc:sldChg chg="delSp mod">
        <pc:chgData name="Natalie Pienkowska (SHE/THEY)" userId="b8324740-2fe1-4348-99c9-113a8b16e801" providerId="ADAL" clId="{8AD3E31D-2ACE-40B7-BE2E-351839CB5B1C}" dt="2022-07-06T15:16:43.278" v="0" actId="478"/>
        <pc:sldMkLst>
          <pc:docMk/>
          <pc:sldMk cId="2092425869" sldId="2134805609"/>
        </pc:sldMkLst>
        <pc:spChg chg="del">
          <ac:chgData name="Natalie Pienkowska (SHE/THEY)" userId="b8324740-2fe1-4348-99c9-113a8b16e801" providerId="ADAL" clId="{8AD3E31D-2ACE-40B7-BE2E-351839CB5B1C}" dt="2022-07-06T15:16:43.278" v="0" actId="478"/>
          <ac:spMkLst>
            <pc:docMk/>
            <pc:sldMk cId="2092425869" sldId="2134805609"/>
            <ac:spMk id="21" creationId="{D99881AD-D5CC-3307-1A15-89D85EE30EC9}"/>
          </ac:spMkLst>
        </pc:spChg>
      </pc:sldChg>
    </pc:docChg>
  </pc:docChgLst>
  <pc:docChgLst>
    <pc:chgData name="Bert Jansen" userId="60478ee6-b91e-4777-b5ab-ff75f809c97c" providerId="ADAL" clId="{02638C1F-5334-46EC-BE8C-E830BCBECE9A}"/>
    <pc:docChg chg="modSld">
      <pc:chgData name="Bert Jansen" userId="60478ee6-b91e-4777-b5ab-ff75f809c97c" providerId="ADAL" clId="{02638C1F-5334-46EC-BE8C-E830BCBECE9A}" dt="2021-09-29T07:52:24.781" v="26"/>
      <pc:docMkLst>
        <pc:docMk/>
      </pc:docMkLst>
      <pc:sldChg chg="modSp mod">
        <pc:chgData name="Bert Jansen" userId="60478ee6-b91e-4777-b5ab-ff75f809c97c" providerId="ADAL" clId="{02638C1F-5334-46EC-BE8C-E830BCBECE9A}" dt="2021-09-29T07:52:24.781" v="26"/>
        <pc:sldMkLst>
          <pc:docMk/>
          <pc:sldMk cId="2259967023" sldId="2076136379"/>
        </pc:sldMkLst>
        <pc:spChg chg="mod">
          <ac:chgData name="Bert Jansen" userId="60478ee6-b91e-4777-b5ab-ff75f809c97c" providerId="ADAL" clId="{02638C1F-5334-46EC-BE8C-E830BCBECE9A}" dt="2021-09-29T07:52:12.248" v="25" actId="20577"/>
          <ac:spMkLst>
            <pc:docMk/>
            <pc:sldMk cId="2259967023" sldId="2076136379"/>
            <ac:spMk id="55" creationId="{935327FA-FEAE-4271-8E51-C9144840570C}"/>
          </ac:spMkLst>
        </pc:spChg>
        <pc:spChg chg="mod">
          <ac:chgData name="Bert Jansen" userId="60478ee6-b91e-4777-b5ab-ff75f809c97c" providerId="ADAL" clId="{02638C1F-5334-46EC-BE8C-E830BCBECE9A}" dt="2021-09-29T07:52:24.781" v="26"/>
          <ac:spMkLst>
            <pc:docMk/>
            <pc:sldMk cId="2259967023" sldId="2076136379"/>
            <ac:spMk id="77" creationId="{F7DD2E62-CB71-49C8-878F-EA5A39E59A5B}"/>
          </ac:spMkLst>
        </pc:spChg>
      </pc:sldChg>
    </pc:docChg>
  </pc:docChgLst>
  <pc:docChgLst>
    <pc:chgData name="David Warner" userId="S::david_dwarnerii.com#ext#@microsoft.onmicrosoft.com::acafcf14-4098-4a83-9425-e73571277a06" providerId="AD" clId="Web-{3E07E294-70A9-4037-AB9D-EB731B036200}"/>
    <pc:docChg chg="modSld">
      <pc:chgData name="David Warner" userId="S::david_dwarnerii.com#ext#@microsoft.onmicrosoft.com::acafcf14-4098-4a83-9425-e73571277a06" providerId="AD" clId="Web-{3E07E294-70A9-4037-AB9D-EB731B036200}" dt="2021-07-20T14:15:25.126" v="15"/>
      <pc:docMkLst>
        <pc:docMk/>
      </pc:docMkLst>
      <pc:sldChg chg="addSp delSp modSp">
        <pc:chgData name="David Warner" userId="S::david_dwarnerii.com#ext#@microsoft.onmicrosoft.com::acafcf14-4098-4a83-9425-e73571277a06" providerId="AD" clId="Web-{3E07E294-70A9-4037-AB9D-EB731B036200}" dt="2021-07-20T14:15:25.126" v="15"/>
        <pc:sldMkLst>
          <pc:docMk/>
          <pc:sldMk cId="357588276" sldId="2076136388"/>
        </pc:sldMkLst>
        <pc:spChg chg="del mod">
          <ac:chgData name="David Warner" userId="S::david_dwarnerii.com#ext#@microsoft.onmicrosoft.com::acafcf14-4098-4a83-9425-e73571277a06" providerId="AD" clId="Web-{3E07E294-70A9-4037-AB9D-EB731B036200}" dt="2021-07-20T14:15:25.126" v="15"/>
          <ac:spMkLst>
            <pc:docMk/>
            <pc:sldMk cId="357588276" sldId="2076136388"/>
            <ac:spMk id="3" creationId="{2627CBC1-6B4F-4DB1-8517-D3CC6E24F912}"/>
          </ac:spMkLst>
        </pc:spChg>
        <pc:spChg chg="mod">
          <ac:chgData name="David Warner" userId="S::david_dwarnerii.com#ext#@microsoft.onmicrosoft.com::acafcf14-4098-4a83-9425-e73571277a06" providerId="AD" clId="Web-{3E07E294-70A9-4037-AB9D-EB731B036200}" dt="2021-07-20T14:14:54.405" v="5" actId="20577"/>
          <ac:spMkLst>
            <pc:docMk/>
            <pc:sldMk cId="357588276" sldId="2076136388"/>
            <ac:spMk id="11" creationId="{53C6FFDE-2D43-4ED5-BEFA-B41E4568D7D5}"/>
          </ac:spMkLst>
        </pc:spChg>
        <pc:picChg chg="del">
          <ac:chgData name="David Warner" userId="S::david_dwarnerii.com#ext#@microsoft.onmicrosoft.com::acafcf14-4098-4a83-9425-e73571277a06" providerId="AD" clId="Web-{3E07E294-70A9-4037-AB9D-EB731B036200}" dt="2021-07-20T14:14:57.077" v="7"/>
          <ac:picMkLst>
            <pc:docMk/>
            <pc:sldMk cId="357588276" sldId="2076136388"/>
            <ac:picMk id="2" creationId="{BCCEE79F-728E-4329-BACB-D4D9B38B08DB}"/>
          </ac:picMkLst>
        </pc:picChg>
        <pc:picChg chg="add mod modCrop">
          <ac:chgData name="David Warner" userId="S::david_dwarnerii.com#ext#@microsoft.onmicrosoft.com::acafcf14-4098-4a83-9425-e73571277a06" providerId="AD" clId="Web-{3E07E294-70A9-4037-AB9D-EB731B036200}" dt="2021-07-20T14:15:18.282" v="14"/>
          <ac:picMkLst>
            <pc:docMk/>
            <pc:sldMk cId="357588276" sldId="2076136388"/>
            <ac:picMk id="4" creationId="{C620B3F4-E7FD-4899-BE79-34F060CFA6C6}"/>
          </ac:picMkLst>
        </pc:picChg>
      </pc:sldChg>
    </pc:docChg>
  </pc:docChgLst>
  <pc:docChgLst>
    <pc:chgData name="Bob German" userId="19671429-1359-457f-bfc1-1be1ee65d4d9" providerId="ADAL" clId="{783BB007-91B0-465E-9A4B-BAC33B908F34}"/>
    <pc:docChg chg="undo custSel modSld">
      <pc:chgData name="Bob German" userId="19671429-1359-457f-bfc1-1be1ee65d4d9" providerId="ADAL" clId="{783BB007-91B0-465E-9A4B-BAC33B908F34}" dt="2022-06-08T20:58:06.343" v="462" actId="14100"/>
      <pc:docMkLst>
        <pc:docMk/>
      </pc:docMkLst>
      <pc:sldChg chg="addSp delSp modSp mod modAnim">
        <pc:chgData name="Bob German" userId="19671429-1359-457f-bfc1-1be1ee65d4d9" providerId="ADAL" clId="{783BB007-91B0-465E-9A4B-BAC33B908F34}" dt="2022-06-08T20:58:06.343" v="462" actId="14100"/>
        <pc:sldMkLst>
          <pc:docMk/>
          <pc:sldMk cId="1720789669" sldId="2134805606"/>
        </pc:sldMkLst>
        <pc:spChg chg="add mod">
          <ac:chgData name="Bob German" userId="19671429-1359-457f-bfc1-1be1ee65d4d9" providerId="ADAL" clId="{783BB007-91B0-465E-9A4B-BAC33B908F34}" dt="2022-06-08T20:57:11.626" v="453" actId="1076"/>
          <ac:spMkLst>
            <pc:docMk/>
            <pc:sldMk cId="1720789669" sldId="2134805606"/>
            <ac:spMk id="3" creationId="{6E1B4988-450A-5398-AB37-FF577133D8FF}"/>
          </ac:spMkLst>
        </pc:spChg>
        <pc:spChg chg="add mod">
          <ac:chgData name="Bob German" userId="19671429-1359-457f-bfc1-1be1ee65d4d9" providerId="ADAL" clId="{783BB007-91B0-465E-9A4B-BAC33B908F34}" dt="2022-06-08T20:56:09.237" v="448" actId="1076"/>
          <ac:spMkLst>
            <pc:docMk/>
            <pc:sldMk cId="1720789669" sldId="2134805606"/>
            <ac:spMk id="6" creationId="{E18DDE73-712D-4CAD-AC69-ADF9FEA81CA4}"/>
          </ac:spMkLst>
        </pc:spChg>
        <pc:spChg chg="del mod">
          <ac:chgData name="Bob German" userId="19671429-1359-457f-bfc1-1be1ee65d4d9" providerId="ADAL" clId="{783BB007-91B0-465E-9A4B-BAC33B908F34}" dt="2022-06-08T20:57:33.343" v="456" actId="478"/>
          <ac:spMkLst>
            <pc:docMk/>
            <pc:sldMk cId="1720789669" sldId="2134805606"/>
            <ac:spMk id="7" creationId="{232AA2ED-355F-4BFB-B517-C173E2EE6128}"/>
          </ac:spMkLst>
        </pc:spChg>
        <pc:spChg chg="add mod ord">
          <ac:chgData name="Bob German" userId="19671429-1359-457f-bfc1-1be1ee65d4d9" providerId="ADAL" clId="{783BB007-91B0-465E-9A4B-BAC33B908F34}" dt="2022-06-08T20:57:57.665" v="460" actId="207"/>
          <ac:spMkLst>
            <pc:docMk/>
            <pc:sldMk cId="1720789669" sldId="2134805606"/>
            <ac:spMk id="10" creationId="{C8C3BE2D-CBAF-6156-BB33-208762A68DF0}"/>
          </ac:spMkLst>
        </pc:spChg>
        <pc:spChg chg="del">
          <ac:chgData name="Bob German" userId="19671429-1359-457f-bfc1-1be1ee65d4d9" providerId="ADAL" clId="{783BB007-91B0-465E-9A4B-BAC33B908F34}" dt="2022-06-08T20:04:48.771" v="0" actId="478"/>
          <ac:spMkLst>
            <pc:docMk/>
            <pc:sldMk cId="1720789669" sldId="2134805606"/>
            <ac:spMk id="16" creationId="{99AF5A30-F285-5DFC-5513-D365A9FB6C98}"/>
          </ac:spMkLst>
        </pc:spChg>
        <pc:spChg chg="add mod">
          <ac:chgData name="Bob German" userId="19671429-1359-457f-bfc1-1be1ee65d4d9" providerId="ADAL" clId="{783BB007-91B0-465E-9A4B-BAC33B908F34}" dt="2022-06-08T20:47:06.480" v="126" actId="1076"/>
          <ac:spMkLst>
            <pc:docMk/>
            <pc:sldMk cId="1720789669" sldId="2134805606"/>
            <ac:spMk id="20" creationId="{5EFBFC6A-3B9F-91B3-7601-07FC4BCAD51F}"/>
          </ac:spMkLst>
        </pc:spChg>
        <pc:spChg chg="mod">
          <ac:chgData name="Bob German" userId="19671429-1359-457f-bfc1-1be1ee65d4d9" providerId="ADAL" clId="{783BB007-91B0-465E-9A4B-BAC33B908F34}" dt="2022-06-08T20:56:06.545" v="447" actId="1076"/>
          <ac:spMkLst>
            <pc:docMk/>
            <pc:sldMk cId="1720789669" sldId="2134805606"/>
            <ac:spMk id="21" creationId="{4A933F16-4C0B-478D-BD49-5C11797B0365}"/>
          </ac:spMkLst>
        </pc:spChg>
        <pc:spChg chg="mod">
          <ac:chgData name="Bob German" userId="19671429-1359-457f-bfc1-1be1ee65d4d9" providerId="ADAL" clId="{783BB007-91B0-465E-9A4B-BAC33B908F34}" dt="2022-06-08T20:58:06.343" v="462" actId="14100"/>
          <ac:spMkLst>
            <pc:docMk/>
            <pc:sldMk cId="1720789669" sldId="2134805606"/>
            <ac:spMk id="23" creationId="{28A9E018-01EE-7D58-12DB-A2ADA187BC5C}"/>
          </ac:spMkLst>
        </pc:spChg>
        <pc:grpChg chg="mod">
          <ac:chgData name="Bob German" userId="19671429-1359-457f-bfc1-1be1ee65d4d9" providerId="ADAL" clId="{783BB007-91B0-465E-9A4B-BAC33B908F34}" dt="2022-06-08T20:42:17.414" v="1" actId="1076"/>
          <ac:grpSpMkLst>
            <pc:docMk/>
            <pc:sldMk cId="1720789669" sldId="2134805606"/>
            <ac:grpSpMk id="18" creationId="{E1AA032F-FCC3-4E1F-9E5D-1CA44F6FE359}"/>
          </ac:grpSpMkLst>
        </pc:grpChg>
        <pc:picChg chg="add mod">
          <ac:chgData name="Bob German" userId="19671429-1359-457f-bfc1-1be1ee65d4d9" providerId="ADAL" clId="{783BB007-91B0-465E-9A4B-BAC33B908F34}" dt="2022-06-08T20:56:18.817" v="449" actId="1076"/>
          <ac:picMkLst>
            <pc:docMk/>
            <pc:sldMk cId="1720789669" sldId="2134805606"/>
            <ac:picMk id="5" creationId="{FA0E36B3-A4FB-512A-4F90-3B45C7C57F54}"/>
          </ac:picMkLst>
        </pc:picChg>
        <pc:picChg chg="add mod">
          <ac:chgData name="Bob German" userId="19671429-1359-457f-bfc1-1be1ee65d4d9" providerId="ADAL" clId="{783BB007-91B0-465E-9A4B-BAC33B908F34}" dt="2022-06-08T20:56:18.817" v="449" actId="1076"/>
          <ac:picMkLst>
            <pc:docMk/>
            <pc:sldMk cId="1720789669" sldId="2134805606"/>
            <ac:picMk id="9" creationId="{2F046A53-5A84-DD0F-D10E-F5FDA5B1D993}"/>
          </ac:picMkLst>
        </pc:picChg>
        <pc:picChg chg="mod">
          <ac:chgData name="Bob German" userId="19671429-1359-457f-bfc1-1be1ee65d4d9" providerId="ADAL" clId="{783BB007-91B0-465E-9A4B-BAC33B908F34}" dt="2022-06-08T20:56:18.817" v="449" actId="1076"/>
          <ac:picMkLst>
            <pc:docMk/>
            <pc:sldMk cId="1720789669" sldId="2134805606"/>
            <ac:picMk id="34" creationId="{2981E338-2304-4241-B786-78E822ABFB73}"/>
          </ac:picMkLst>
        </pc:picChg>
        <pc:picChg chg="add mod">
          <ac:chgData name="Bob German" userId="19671429-1359-457f-bfc1-1be1ee65d4d9" providerId="ADAL" clId="{783BB007-91B0-465E-9A4B-BAC33B908F34}" dt="2022-06-08T20:56:18.817" v="449" actId="1076"/>
          <ac:picMkLst>
            <pc:docMk/>
            <pc:sldMk cId="1720789669" sldId="2134805606"/>
            <ac:picMk id="1026" creationId="{44C99FF7-2D7F-DF3E-E850-E97A56481330}"/>
          </ac:picMkLst>
        </pc:picChg>
        <pc:picChg chg="add mod">
          <ac:chgData name="Bob German" userId="19671429-1359-457f-bfc1-1be1ee65d4d9" providerId="ADAL" clId="{783BB007-91B0-465E-9A4B-BAC33B908F34}" dt="2022-06-08T20:56:18.817" v="449" actId="1076"/>
          <ac:picMkLst>
            <pc:docMk/>
            <pc:sldMk cId="1720789669" sldId="2134805606"/>
            <ac:picMk id="1028" creationId="{3ADBD267-74C6-8E76-80FB-260B4FA6CA31}"/>
          </ac:picMkLst>
        </pc:picChg>
      </pc:sldChg>
    </pc:docChg>
  </pc:docChgLst>
  <pc:docChgLst>
    <pc:chgData name="Gautam Sheth" userId="S::gautam.sheth_valointranet.com#ext#@microsoft.onmicrosoft.com::97082ee2-311e-48ee-9eb5-5105b8086c9e" providerId="AD" clId="Web-{CFB5723B-2E59-4631-B5E4-5938BA605C60}"/>
    <pc:docChg chg="modSld">
      <pc:chgData name="Gautam Sheth" userId="S::gautam.sheth_valointranet.com#ext#@microsoft.onmicrosoft.com::97082ee2-311e-48ee-9eb5-5105b8086c9e" providerId="AD" clId="Web-{CFB5723B-2E59-4631-B5E4-5938BA605C60}" dt="2022-08-30T10:48:20.873" v="151" actId="20577"/>
      <pc:docMkLst>
        <pc:docMk/>
      </pc:docMkLst>
      <pc:sldChg chg="delSp modSp">
        <pc:chgData name="Gautam Sheth" userId="S::gautam.sheth_valointranet.com#ext#@microsoft.onmicrosoft.com::97082ee2-311e-48ee-9eb5-5105b8086c9e" providerId="AD" clId="Web-{CFB5723B-2E59-4631-B5E4-5938BA605C60}" dt="2022-08-30T10:48:20.873" v="151" actId="20577"/>
        <pc:sldMkLst>
          <pc:docMk/>
          <pc:sldMk cId="1884761934" sldId="2076136381"/>
        </pc:sldMkLst>
        <pc:spChg chg="del">
          <ac:chgData name="Gautam Sheth" userId="S::gautam.sheth_valointranet.com#ext#@microsoft.onmicrosoft.com::97082ee2-311e-48ee-9eb5-5105b8086c9e" providerId="AD" clId="Web-{CFB5723B-2E59-4631-B5E4-5938BA605C60}" dt="2022-08-30T10:45:27.094" v="0"/>
          <ac:spMkLst>
            <pc:docMk/>
            <pc:sldMk cId="1884761934" sldId="2076136381"/>
            <ac:spMk id="3" creationId="{1AF8E2E5-6161-9E69-36BC-F16D0DBE3634}"/>
          </ac:spMkLst>
        </pc:spChg>
        <pc:spChg chg="mod">
          <ac:chgData name="Gautam Sheth" userId="S::gautam.sheth_valointranet.com#ext#@microsoft.onmicrosoft.com::97082ee2-311e-48ee-9eb5-5105b8086c9e" providerId="AD" clId="Web-{CFB5723B-2E59-4631-B5E4-5938BA605C60}" dt="2022-08-30T10:47:42.354" v="144"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CFB5723B-2E59-4631-B5E4-5938BA605C60}" dt="2022-08-30T10:48:20.873" v="151" actId="20577"/>
          <ac:spMkLst>
            <pc:docMk/>
            <pc:sldMk cId="1884761934" sldId="2076136381"/>
            <ac:spMk id="81" creationId="{1245D908-BDE2-4087-82F6-3DBC148662F5}"/>
          </ac:spMkLst>
        </pc:spChg>
      </pc:sldChg>
    </pc:docChg>
  </pc:docChgLst>
  <pc:docChgLst>
    <pc:chgData name="David Warner" userId="51ffa14d-fdfd-4571-a787-ad4b3bb92711" providerId="ADAL" clId="{491E8EC1-6CD0-4CE7-9F70-018B2407D72C}"/>
    <pc:docChg chg="undo redo custSel modSld">
      <pc:chgData name="David Warner" userId="51ffa14d-fdfd-4571-a787-ad4b3bb92711" providerId="ADAL" clId="{491E8EC1-6CD0-4CE7-9F70-018B2407D72C}" dt="2022-07-21T13:37:14.326" v="133" actId="729"/>
      <pc:docMkLst>
        <pc:docMk/>
      </pc:docMkLst>
      <pc:sldChg chg="modSp mod">
        <pc:chgData name="David Warner" userId="51ffa14d-fdfd-4571-a787-ad4b3bb92711" providerId="ADAL" clId="{491E8EC1-6CD0-4CE7-9F70-018B2407D72C}" dt="2022-07-07T23:18:54.991" v="25" actId="20577"/>
        <pc:sldMkLst>
          <pc:docMk/>
          <pc:sldMk cId="2967945684" sldId="277"/>
        </pc:sldMkLst>
        <pc:spChg chg="mod">
          <ac:chgData name="David Warner" userId="51ffa14d-fdfd-4571-a787-ad4b3bb92711" providerId="ADAL" clId="{491E8EC1-6CD0-4CE7-9F70-018B2407D72C}" dt="2022-07-07T23:18:54.991" v="25" actId="20577"/>
          <ac:spMkLst>
            <pc:docMk/>
            <pc:sldMk cId="2967945684" sldId="277"/>
            <ac:spMk id="4" creationId="{A04E16D6-6682-4068-BF11-BA8E4E8E1BBC}"/>
          </ac:spMkLst>
        </pc:spChg>
      </pc:sldChg>
      <pc:sldChg chg="modSp mod">
        <pc:chgData name="David Warner" userId="51ffa14d-fdfd-4571-a787-ad4b3bb92711" providerId="ADAL" clId="{491E8EC1-6CD0-4CE7-9F70-018B2407D72C}" dt="2022-07-07T23:18:27.596" v="14" actId="20577"/>
        <pc:sldMkLst>
          <pc:docMk/>
          <pc:sldMk cId="287163252" sldId="1567"/>
        </pc:sldMkLst>
        <pc:spChg chg="mod">
          <ac:chgData name="David Warner" userId="51ffa14d-fdfd-4571-a787-ad4b3bb92711" providerId="ADAL" clId="{491E8EC1-6CD0-4CE7-9F70-018B2407D72C}" dt="2022-07-07T23:18:27.596" v="14" actId="20577"/>
          <ac:spMkLst>
            <pc:docMk/>
            <pc:sldMk cId="287163252" sldId="1567"/>
            <ac:spMk id="8" creationId="{00000000-0000-0000-0000-000000000000}"/>
          </ac:spMkLst>
        </pc:spChg>
      </pc:sldChg>
      <pc:sldChg chg="mod modShow">
        <pc:chgData name="David Warner" userId="51ffa14d-fdfd-4571-a787-ad4b3bb92711" providerId="ADAL" clId="{491E8EC1-6CD0-4CE7-9F70-018B2407D72C}" dt="2022-07-21T13:37:14.326" v="133" actId="729"/>
        <pc:sldMkLst>
          <pc:docMk/>
          <pc:sldMk cId="2007154274" sldId="1648"/>
        </pc:sldMkLst>
      </pc:sldChg>
      <pc:sldChg chg="mod modShow">
        <pc:chgData name="David Warner" userId="51ffa14d-fdfd-4571-a787-ad4b3bb92711" providerId="ADAL" clId="{491E8EC1-6CD0-4CE7-9F70-018B2407D72C}" dt="2022-07-21T12:56:18.418" v="131" actId="729"/>
        <pc:sldMkLst>
          <pc:docMk/>
          <pc:sldMk cId="1855247561" sldId="1649"/>
        </pc:sldMkLst>
      </pc:sldChg>
      <pc:sldChg chg="modSp mod">
        <pc:chgData name="David Warner" userId="51ffa14d-fdfd-4571-a787-ad4b3bb92711" providerId="ADAL" clId="{491E8EC1-6CD0-4CE7-9F70-018B2407D72C}" dt="2022-07-07T23:26:44.317" v="33" actId="14826"/>
        <pc:sldMkLst>
          <pc:docMk/>
          <pc:sldMk cId="3158043784" sldId="2068"/>
        </pc:sldMkLst>
        <pc:spChg chg="mod">
          <ac:chgData name="David Warner" userId="51ffa14d-fdfd-4571-a787-ad4b3bb92711" providerId="ADAL" clId="{491E8EC1-6CD0-4CE7-9F70-018B2407D72C}" dt="2022-07-07T23:25:55.239" v="31"/>
          <ac:spMkLst>
            <pc:docMk/>
            <pc:sldMk cId="3158043784" sldId="2068"/>
            <ac:spMk id="8" creationId="{00000000-0000-0000-0000-000000000000}"/>
          </ac:spMkLst>
        </pc:spChg>
        <pc:picChg chg="mod">
          <ac:chgData name="David Warner" userId="51ffa14d-fdfd-4571-a787-ad4b3bb92711" providerId="ADAL" clId="{491E8EC1-6CD0-4CE7-9F70-018B2407D72C}" dt="2022-07-07T23:26:44.317" v="33" actId="14826"/>
          <ac:picMkLst>
            <pc:docMk/>
            <pc:sldMk cId="3158043784" sldId="2068"/>
            <ac:picMk id="11" creationId="{FF58DC4D-D77D-44E7-8F6C-7088D25DA163}"/>
          </ac:picMkLst>
        </pc:picChg>
        <pc:picChg chg="mod">
          <ac:chgData name="David Warner" userId="51ffa14d-fdfd-4571-a787-ad4b3bb92711" providerId="ADAL" clId="{491E8EC1-6CD0-4CE7-9F70-018B2407D72C}" dt="2022-07-07T23:26:40.626" v="32" actId="14826"/>
          <ac:picMkLst>
            <pc:docMk/>
            <pc:sldMk cId="3158043784" sldId="2068"/>
            <ac:picMk id="13" creationId="{05256722-D885-4CFA-9656-C9ECCD1A2898}"/>
          </ac:picMkLst>
        </pc:picChg>
      </pc:sldChg>
      <pc:sldChg chg="modSp mod">
        <pc:chgData name="David Warner" userId="51ffa14d-fdfd-4571-a787-ad4b3bb92711" providerId="ADAL" clId="{491E8EC1-6CD0-4CE7-9F70-018B2407D72C}" dt="2022-07-07T23:27:34.843" v="43" actId="1076"/>
        <pc:sldMkLst>
          <pc:docMk/>
          <pc:sldMk cId="1056590613" sldId="2076135999"/>
        </pc:sldMkLst>
        <pc:spChg chg="mod">
          <ac:chgData name="David Warner" userId="51ffa14d-fdfd-4571-a787-ad4b3bb92711" providerId="ADAL" clId="{491E8EC1-6CD0-4CE7-9F70-018B2407D72C}" dt="2022-07-07T23:27:30.003" v="41"/>
          <ac:spMkLst>
            <pc:docMk/>
            <pc:sldMk cId="1056590613" sldId="2076135999"/>
            <ac:spMk id="10" creationId="{2F9D74B7-8175-43F4-B9E3-807C4AE2FA45}"/>
          </ac:spMkLst>
        </pc:spChg>
        <pc:picChg chg="mod">
          <ac:chgData name="David Warner" userId="51ffa14d-fdfd-4571-a787-ad4b3bb92711" providerId="ADAL" clId="{491E8EC1-6CD0-4CE7-9F70-018B2407D72C}" dt="2022-07-07T23:27:34.843" v="43" actId="1076"/>
          <ac:picMkLst>
            <pc:docMk/>
            <pc:sldMk cId="1056590613" sldId="2076135999"/>
            <ac:picMk id="8" creationId="{CF855FB9-ACF4-4E5B-BB62-3566630F97FC}"/>
          </ac:picMkLst>
        </pc:picChg>
        <pc:picChg chg="mod">
          <ac:chgData name="David Warner" userId="51ffa14d-fdfd-4571-a787-ad4b3bb92711" providerId="ADAL" clId="{491E8EC1-6CD0-4CE7-9F70-018B2407D72C}" dt="2022-07-07T23:26:53.637" v="34" actId="14826"/>
          <ac:picMkLst>
            <pc:docMk/>
            <pc:sldMk cId="1056590613" sldId="2076135999"/>
            <ac:picMk id="13" creationId="{5A269806-1B40-1474-9AA5-E8DFA39A0220}"/>
          </ac:picMkLst>
        </pc:picChg>
        <pc:picChg chg="mod">
          <ac:chgData name="David Warner" userId="51ffa14d-fdfd-4571-a787-ad4b3bb92711" providerId="ADAL" clId="{491E8EC1-6CD0-4CE7-9F70-018B2407D72C}" dt="2022-07-07T23:27:33.065" v="42" actId="1076"/>
          <ac:picMkLst>
            <pc:docMk/>
            <pc:sldMk cId="1056590613" sldId="2076135999"/>
            <ac:picMk id="14" creationId="{A857AB79-07CB-21C8-27A3-97475E3A3A14}"/>
          </ac:picMkLst>
        </pc:picChg>
      </pc:sldChg>
      <pc:sldChg chg="addSp modSp">
        <pc:chgData name="David Warner" userId="51ffa14d-fdfd-4571-a787-ad4b3bb92711" providerId="ADAL" clId="{491E8EC1-6CD0-4CE7-9F70-018B2407D72C}" dt="2022-07-07T23:18:13.998" v="5"/>
        <pc:sldMkLst>
          <pc:docMk/>
          <pc:sldMk cId="1042411426" sldId="2076136275"/>
        </pc:sldMkLst>
        <pc:spChg chg="add mod">
          <ac:chgData name="David Warner" userId="51ffa14d-fdfd-4571-a787-ad4b3bb92711" providerId="ADAL" clId="{491E8EC1-6CD0-4CE7-9F70-018B2407D72C}" dt="2022-07-07T23:18:13.998" v="5"/>
          <ac:spMkLst>
            <pc:docMk/>
            <pc:sldMk cId="1042411426" sldId="2076136275"/>
            <ac:spMk id="31" creationId="{24E56C4D-868C-A33D-39B6-4B156554490B}"/>
          </ac:spMkLst>
        </pc:spChg>
      </pc:sldChg>
      <pc:sldChg chg="mod modShow">
        <pc:chgData name="David Warner" userId="51ffa14d-fdfd-4571-a787-ad4b3bb92711" providerId="ADAL" clId="{491E8EC1-6CD0-4CE7-9F70-018B2407D72C}" dt="2022-07-21T13:37:05.230" v="132" actId="729"/>
        <pc:sldMkLst>
          <pc:docMk/>
          <pc:sldMk cId="3779847062" sldId="2076136374"/>
        </pc:sldMkLst>
      </pc:sldChg>
      <pc:sldChg chg="addSp modSp">
        <pc:chgData name="David Warner" userId="51ffa14d-fdfd-4571-a787-ad4b3bb92711" providerId="ADAL" clId="{491E8EC1-6CD0-4CE7-9F70-018B2407D72C}" dt="2022-07-07T23:18:16.187" v="7"/>
        <pc:sldMkLst>
          <pc:docMk/>
          <pc:sldMk cId="2259967023" sldId="2076136379"/>
        </pc:sldMkLst>
        <pc:spChg chg="add mod">
          <ac:chgData name="David Warner" userId="51ffa14d-fdfd-4571-a787-ad4b3bb92711" providerId="ADAL" clId="{491E8EC1-6CD0-4CE7-9F70-018B2407D72C}" dt="2022-07-07T23:18:16.187" v="7"/>
          <ac:spMkLst>
            <pc:docMk/>
            <pc:sldMk cId="2259967023" sldId="2076136379"/>
            <ac:spMk id="46" creationId="{17B80CA2-12A5-C28A-5466-6B2BC3D099F9}"/>
          </ac:spMkLst>
        </pc:spChg>
      </pc:sldChg>
      <pc:sldChg chg="addSp modSp mod modShow">
        <pc:chgData name="David Warner" userId="51ffa14d-fdfd-4571-a787-ad4b3bb92711" providerId="ADAL" clId="{491E8EC1-6CD0-4CE7-9F70-018B2407D72C}" dt="2022-07-21T12:56:18.418" v="131" actId="729"/>
        <pc:sldMkLst>
          <pc:docMk/>
          <pc:sldMk cId="1884761934" sldId="2076136381"/>
        </pc:sldMkLst>
        <pc:spChg chg="add mod">
          <ac:chgData name="David Warner" userId="51ffa14d-fdfd-4571-a787-ad4b3bb92711" providerId="ADAL" clId="{491E8EC1-6CD0-4CE7-9F70-018B2407D72C}" dt="2022-07-07T23:18:15.096" v="6"/>
          <ac:spMkLst>
            <pc:docMk/>
            <pc:sldMk cId="1884761934" sldId="2076136381"/>
            <ac:spMk id="32" creationId="{B17ABE20-1AAA-D93B-5E1E-A77429309183}"/>
          </ac:spMkLst>
        </pc:spChg>
      </pc:sldChg>
      <pc:sldChg chg="addSp delSp modSp mod">
        <pc:chgData name="David Warner" userId="51ffa14d-fdfd-4571-a787-ad4b3bb92711" providerId="ADAL" clId="{491E8EC1-6CD0-4CE7-9F70-018B2407D72C}" dt="2022-07-14T13:19:51.667" v="53" actId="1076"/>
        <pc:sldMkLst>
          <pc:docMk/>
          <pc:sldMk cId="357588276" sldId="2076136388"/>
        </pc:sldMkLst>
        <pc:spChg chg="add del mod">
          <ac:chgData name="David Warner" userId="51ffa14d-fdfd-4571-a787-ad4b3bb92711" providerId="ADAL" clId="{491E8EC1-6CD0-4CE7-9F70-018B2407D72C}" dt="2022-07-14T13:19:29.854" v="44" actId="478"/>
          <ac:spMkLst>
            <pc:docMk/>
            <pc:sldMk cId="357588276" sldId="2076136388"/>
            <ac:spMk id="9" creationId="{9D2A06A9-2E80-5976-6D7C-735D84602FC9}"/>
          </ac:spMkLst>
        </pc:spChg>
        <pc:spChg chg="mod">
          <ac:chgData name="David Warner" userId="51ffa14d-fdfd-4571-a787-ad4b3bb92711" providerId="ADAL" clId="{491E8EC1-6CD0-4CE7-9F70-018B2407D72C}" dt="2022-07-14T13:19:51.667" v="53" actId="1076"/>
          <ac:spMkLst>
            <pc:docMk/>
            <pc:sldMk cId="357588276" sldId="2076136388"/>
            <ac:spMk id="12" creationId="{75CBAE06-9187-B701-35F5-2CF292FD68C6}"/>
          </ac:spMkLst>
        </pc:spChg>
        <pc:spChg chg="mod">
          <ac:chgData name="David Warner" userId="51ffa14d-fdfd-4571-a787-ad4b3bb92711" providerId="ADAL" clId="{491E8EC1-6CD0-4CE7-9F70-018B2407D72C}" dt="2022-07-14T13:19:46.453" v="52" actId="20577"/>
          <ac:spMkLst>
            <pc:docMk/>
            <pc:sldMk cId="357588276" sldId="2076136388"/>
            <ac:spMk id="13" creationId="{B8CC793B-C9E8-407C-A4A0-87D6E5167077}"/>
          </ac:spMkLst>
        </pc:spChg>
      </pc:sldChg>
      <pc:sldChg chg="addSp modSp">
        <pc:chgData name="David Warner" userId="51ffa14d-fdfd-4571-a787-ad4b3bb92711" providerId="ADAL" clId="{491E8EC1-6CD0-4CE7-9F70-018B2407D72C}" dt="2022-07-07T23:18:12.497" v="4"/>
        <pc:sldMkLst>
          <pc:docMk/>
          <pc:sldMk cId="4070501225" sldId="2076136392"/>
        </pc:sldMkLst>
        <pc:spChg chg="add mod">
          <ac:chgData name="David Warner" userId="51ffa14d-fdfd-4571-a787-ad4b3bb92711" providerId="ADAL" clId="{491E8EC1-6CD0-4CE7-9F70-018B2407D72C}" dt="2022-07-07T23:18:12.497" v="4"/>
          <ac:spMkLst>
            <pc:docMk/>
            <pc:sldMk cId="4070501225" sldId="2076136392"/>
            <ac:spMk id="24" creationId="{8BAB1610-0F05-B2D1-9B13-90885767B807}"/>
          </ac:spMkLst>
        </pc:spChg>
      </pc:sldChg>
      <pc:sldChg chg="addSp modSp">
        <pc:chgData name="David Warner" userId="51ffa14d-fdfd-4571-a787-ad4b3bb92711" providerId="ADAL" clId="{491E8EC1-6CD0-4CE7-9F70-018B2407D72C}" dt="2022-07-07T23:18:10.345" v="2"/>
        <pc:sldMkLst>
          <pc:docMk/>
          <pc:sldMk cId="1374769157" sldId="2076137639"/>
        </pc:sldMkLst>
        <pc:spChg chg="add mod">
          <ac:chgData name="David Warner" userId="51ffa14d-fdfd-4571-a787-ad4b3bb92711" providerId="ADAL" clId="{491E8EC1-6CD0-4CE7-9F70-018B2407D72C}" dt="2022-07-07T23:18:10.345" v="2"/>
          <ac:spMkLst>
            <pc:docMk/>
            <pc:sldMk cId="1374769157" sldId="2076137639"/>
            <ac:spMk id="15" creationId="{6539D901-9B93-5001-95F0-D3721D5017A8}"/>
          </ac:spMkLst>
        </pc:spChg>
      </pc:sldChg>
      <pc:sldChg chg="addSp delSp modSp mod">
        <pc:chgData name="David Warner" userId="51ffa14d-fdfd-4571-a787-ad4b3bb92711" providerId="ADAL" clId="{491E8EC1-6CD0-4CE7-9F70-018B2407D72C}" dt="2022-07-20T23:11:09.467" v="130" actId="1076"/>
        <pc:sldMkLst>
          <pc:docMk/>
          <pc:sldMk cId="2225302410" sldId="2134805599"/>
        </pc:sldMkLst>
        <pc:spChg chg="mod">
          <ac:chgData name="David Warner" userId="51ffa14d-fdfd-4571-a787-ad4b3bb92711" providerId="ADAL" clId="{491E8EC1-6CD0-4CE7-9F70-018B2407D72C}" dt="2022-07-20T23:10:57.798" v="126"/>
          <ac:spMkLst>
            <pc:docMk/>
            <pc:sldMk cId="2225302410" sldId="2134805599"/>
            <ac:spMk id="11" creationId="{B571AD0C-3126-4280-A183-60F644787939}"/>
          </ac:spMkLst>
        </pc:spChg>
        <pc:spChg chg="add mod">
          <ac:chgData name="David Warner" userId="51ffa14d-fdfd-4571-a787-ad4b3bb92711" providerId="ADAL" clId="{491E8EC1-6CD0-4CE7-9F70-018B2407D72C}" dt="2022-07-07T23:18:08.057" v="0"/>
          <ac:spMkLst>
            <pc:docMk/>
            <pc:sldMk cId="2225302410" sldId="2134805599"/>
            <ac:spMk id="15" creationId="{70AF5520-7E28-6C45-67A2-CD5D3497F4D5}"/>
          </ac:spMkLst>
        </pc:spChg>
        <pc:picChg chg="mod">
          <ac:chgData name="David Warner" userId="51ffa14d-fdfd-4571-a787-ad4b3bb92711" providerId="ADAL" clId="{491E8EC1-6CD0-4CE7-9F70-018B2407D72C}" dt="2022-07-20T23:10:34.770" v="122" actId="1076"/>
          <ac:picMkLst>
            <pc:docMk/>
            <pc:sldMk cId="2225302410" sldId="2134805599"/>
            <ac:picMk id="4" creationId="{A2D81468-85A8-2C1E-FA5E-755310F33438}"/>
          </ac:picMkLst>
        </pc:picChg>
        <pc:picChg chg="mod">
          <ac:chgData name="David Warner" userId="51ffa14d-fdfd-4571-a787-ad4b3bb92711" providerId="ADAL" clId="{491E8EC1-6CD0-4CE7-9F70-018B2407D72C}" dt="2022-07-20T23:11:05.229" v="128" actId="1076"/>
          <ac:picMkLst>
            <pc:docMk/>
            <pc:sldMk cId="2225302410" sldId="2134805599"/>
            <ac:picMk id="8" creationId="{D50D8900-9D5B-492F-9464-94D7FB21C565}"/>
          </ac:picMkLst>
        </pc:picChg>
        <pc:picChg chg="mod">
          <ac:chgData name="David Warner" userId="51ffa14d-fdfd-4571-a787-ad4b3bb92711" providerId="ADAL" clId="{491E8EC1-6CD0-4CE7-9F70-018B2407D72C}" dt="2022-07-20T23:10:32.899" v="121" actId="1076"/>
          <ac:picMkLst>
            <pc:docMk/>
            <pc:sldMk cId="2225302410" sldId="2134805599"/>
            <ac:picMk id="16" creationId="{EE74F255-B9A4-4F64-8BE8-C676CD2FEEAD}"/>
          </ac:picMkLst>
        </pc:picChg>
        <pc:picChg chg="add mod">
          <ac:chgData name="David Warner" userId="51ffa14d-fdfd-4571-a787-ad4b3bb92711" providerId="ADAL" clId="{491E8EC1-6CD0-4CE7-9F70-018B2407D72C}" dt="2022-07-20T23:10:27.331" v="119" actId="1076"/>
          <ac:picMkLst>
            <pc:docMk/>
            <pc:sldMk cId="2225302410" sldId="2134805599"/>
            <ac:picMk id="18" creationId="{B8C7C95A-2EF9-ED09-2D38-60EA9F9FCEB0}"/>
          </ac:picMkLst>
        </pc:picChg>
        <pc:picChg chg="mod">
          <ac:chgData name="David Warner" userId="51ffa14d-fdfd-4571-a787-ad4b3bb92711" providerId="ADAL" clId="{491E8EC1-6CD0-4CE7-9F70-018B2407D72C}" dt="2022-07-20T23:10:16.657" v="115" actId="1076"/>
          <ac:picMkLst>
            <pc:docMk/>
            <pc:sldMk cId="2225302410" sldId="2134805599"/>
            <ac:picMk id="19" creationId="{D272133E-D49A-E85B-D0DD-6A127473B227}"/>
          </ac:picMkLst>
        </pc:picChg>
        <pc:picChg chg="mod">
          <ac:chgData name="David Warner" userId="51ffa14d-fdfd-4571-a787-ad4b3bb92711" providerId="ADAL" clId="{491E8EC1-6CD0-4CE7-9F70-018B2407D72C}" dt="2022-07-20T23:10:28.734" v="120" actId="1076"/>
          <ac:picMkLst>
            <pc:docMk/>
            <pc:sldMk cId="2225302410" sldId="2134805599"/>
            <ac:picMk id="20" creationId="{7CA10C75-F0B7-257B-37D1-621B6C451E71}"/>
          </ac:picMkLst>
        </pc:picChg>
        <pc:picChg chg="del">
          <ac:chgData name="David Warner" userId="51ffa14d-fdfd-4571-a787-ad4b3bb92711" providerId="ADAL" clId="{491E8EC1-6CD0-4CE7-9F70-018B2407D72C}" dt="2022-07-20T23:07:04.693" v="60" actId="478"/>
          <ac:picMkLst>
            <pc:docMk/>
            <pc:sldMk cId="2225302410" sldId="2134805599"/>
            <ac:picMk id="21" creationId="{6F58E86E-9491-4A28-FAEC-644421FF499E}"/>
          </ac:picMkLst>
        </pc:picChg>
        <pc:picChg chg="add mod">
          <ac:chgData name="David Warner" userId="51ffa14d-fdfd-4571-a787-ad4b3bb92711" providerId="ADAL" clId="{491E8EC1-6CD0-4CE7-9F70-018B2407D72C}" dt="2022-07-20T23:11:03.024" v="127" actId="1076"/>
          <ac:picMkLst>
            <pc:docMk/>
            <pc:sldMk cId="2225302410" sldId="2134805599"/>
            <ac:picMk id="22" creationId="{899EAC29-DA46-2585-8727-CF61DD058234}"/>
          </ac:picMkLst>
        </pc:picChg>
        <pc:picChg chg="add mod">
          <ac:chgData name="David Warner" userId="51ffa14d-fdfd-4571-a787-ad4b3bb92711" providerId="ADAL" clId="{491E8EC1-6CD0-4CE7-9F70-018B2407D72C}" dt="2022-07-20T23:11:09.467" v="130" actId="1076"/>
          <ac:picMkLst>
            <pc:docMk/>
            <pc:sldMk cId="2225302410" sldId="2134805599"/>
            <ac:picMk id="23" creationId="{15EBABCA-3FF8-D170-D8E8-08AC0C323145}"/>
          </ac:picMkLst>
        </pc:picChg>
      </pc:sldChg>
      <pc:sldChg chg="addSp modSp">
        <pc:chgData name="David Warner" userId="51ffa14d-fdfd-4571-a787-ad4b3bb92711" providerId="ADAL" clId="{491E8EC1-6CD0-4CE7-9F70-018B2407D72C}" dt="2022-07-07T23:18:11.486" v="3"/>
        <pc:sldMkLst>
          <pc:docMk/>
          <pc:sldMk cId="2092425869" sldId="2134805609"/>
        </pc:sldMkLst>
        <pc:spChg chg="add mod">
          <ac:chgData name="David Warner" userId="51ffa14d-fdfd-4571-a787-ad4b3bb92711" providerId="ADAL" clId="{491E8EC1-6CD0-4CE7-9F70-018B2407D72C}" dt="2022-07-07T23:18:11.486" v="3"/>
          <ac:spMkLst>
            <pc:docMk/>
            <pc:sldMk cId="2092425869" sldId="2134805609"/>
            <ac:spMk id="21" creationId="{EF3D2AE9-1AF5-A7B7-DD99-E92A0CF59F9A}"/>
          </ac:spMkLst>
        </pc:spChg>
      </pc:sldChg>
      <pc:sldChg chg="addSp modSp">
        <pc:chgData name="David Warner" userId="51ffa14d-fdfd-4571-a787-ad4b3bb92711" providerId="ADAL" clId="{491E8EC1-6CD0-4CE7-9F70-018B2407D72C}" dt="2022-07-07T23:18:09.631" v="1"/>
        <pc:sldMkLst>
          <pc:docMk/>
          <pc:sldMk cId="1122367686" sldId="2134805611"/>
        </pc:sldMkLst>
        <pc:spChg chg="add mod">
          <ac:chgData name="David Warner" userId="51ffa14d-fdfd-4571-a787-ad4b3bb92711" providerId="ADAL" clId="{491E8EC1-6CD0-4CE7-9F70-018B2407D72C}" dt="2022-07-07T23:18:09.631" v="1"/>
          <ac:spMkLst>
            <pc:docMk/>
            <pc:sldMk cId="1122367686" sldId="2134805611"/>
            <ac:spMk id="16" creationId="{DB163887-84B3-EEA1-220F-86B54B3E08C8}"/>
          </ac:spMkLst>
        </pc:spChg>
      </pc:sldChg>
    </pc:docChg>
  </pc:docChgLst>
  <pc:docChgLst>
    <pc:chgData name="David Warner" userId="S::david_dwarnerii.com#ext#@microsoft.onmicrosoft.com::acafcf14-4098-4a83-9425-e73571277a06" providerId="AD" clId="Web-{A5C602A5-5C5C-4892-A18F-B72B8D3DB2C6}"/>
    <pc:docChg chg="modSld">
      <pc:chgData name="David Warner" userId="S::david_dwarnerii.com#ext#@microsoft.onmicrosoft.com::acafcf14-4098-4a83-9425-e73571277a06" providerId="AD" clId="Web-{A5C602A5-5C5C-4892-A18F-B72B8D3DB2C6}" dt="2021-12-21T15:39:27.072" v="27"/>
      <pc:docMkLst>
        <pc:docMk/>
      </pc:docMkLst>
      <pc:sldChg chg="addSp delSp modSp">
        <pc:chgData name="David Warner" userId="S::david_dwarnerii.com#ext#@microsoft.onmicrosoft.com::acafcf14-4098-4a83-9425-e73571277a06" providerId="AD" clId="Web-{A5C602A5-5C5C-4892-A18F-B72B8D3DB2C6}" dt="2021-12-21T15:38:59.926" v="26" actId="20577"/>
        <pc:sldMkLst>
          <pc:docMk/>
          <pc:sldMk cId="357588276" sldId="2076136388"/>
        </pc:sldMkLst>
        <pc:spChg chg="del">
          <ac:chgData name="David Warner" userId="S::david_dwarnerii.com#ext#@microsoft.onmicrosoft.com::acafcf14-4098-4a83-9425-e73571277a06" providerId="AD" clId="Web-{A5C602A5-5C5C-4892-A18F-B72B8D3DB2C6}" dt="2021-12-21T15:37:44.422" v="0"/>
          <ac:spMkLst>
            <pc:docMk/>
            <pc:sldMk cId="357588276" sldId="2076136388"/>
            <ac:spMk id="2" creationId="{47E026BD-8EC9-4C7F-9F79-2FE4A96D4DD4}"/>
          </ac:spMkLst>
        </pc:spChg>
        <pc:spChg chg="mod">
          <ac:chgData name="David Warner" userId="S::david_dwarnerii.com#ext#@microsoft.onmicrosoft.com::acafcf14-4098-4a83-9425-e73571277a06" providerId="AD" clId="Web-{A5C602A5-5C5C-4892-A18F-B72B8D3DB2C6}" dt="2021-12-21T15:38:59.926" v="2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A5C602A5-5C5C-4892-A18F-B72B8D3DB2C6}" dt="2021-12-21T15:38:10.345" v="2"/>
          <ac:picMkLst>
            <pc:docMk/>
            <pc:sldMk cId="357588276" sldId="2076136388"/>
            <ac:picMk id="3" creationId="{1551FC4D-A7DB-4F86-B193-7B6EB18AFECB}"/>
          </ac:picMkLst>
        </pc:picChg>
        <pc:picChg chg="add mod">
          <ac:chgData name="David Warner" userId="S::david_dwarnerii.com#ext#@microsoft.onmicrosoft.com::acafcf14-4098-4a83-9425-e73571277a06" providerId="AD" clId="Web-{A5C602A5-5C5C-4892-A18F-B72B8D3DB2C6}" dt="2021-12-21T15:38:21.408" v="5" actId="14100"/>
          <ac:picMkLst>
            <pc:docMk/>
            <pc:sldMk cId="357588276" sldId="2076136388"/>
            <ac:picMk id="4" creationId="{53D022D1-DB86-4660-BC87-44C39B388C59}"/>
          </ac:picMkLst>
        </pc:picChg>
      </pc:sldChg>
      <pc:sldChg chg="delSp">
        <pc:chgData name="David Warner" userId="S::david_dwarnerii.com#ext#@microsoft.onmicrosoft.com::acafcf14-4098-4a83-9425-e73571277a06" providerId="AD" clId="Web-{A5C602A5-5C5C-4892-A18F-B72B8D3DB2C6}" dt="2021-12-21T15:39:27.072" v="27"/>
        <pc:sldMkLst>
          <pc:docMk/>
          <pc:sldMk cId="4001284136" sldId="2134805598"/>
        </pc:sldMkLst>
        <pc:spChg chg="del">
          <ac:chgData name="David Warner" userId="S::david_dwarnerii.com#ext#@microsoft.onmicrosoft.com::acafcf14-4098-4a83-9425-e73571277a06" providerId="AD" clId="Web-{A5C602A5-5C5C-4892-A18F-B72B8D3DB2C6}" dt="2021-12-21T15:39:27.072" v="27"/>
          <ac:spMkLst>
            <pc:docMk/>
            <pc:sldMk cId="4001284136" sldId="2134805598"/>
            <ac:spMk id="8" creationId="{B29F2F46-79D9-4324-B7B0-54CCF443A105}"/>
          </ac:spMkLst>
        </pc:spChg>
      </pc:sldChg>
    </pc:docChg>
  </pc:docChgLst>
  <pc:docChgLst>
    <pc:chgData name="David Warner" userId="S::david_dwarnerii.com#ext#@microsoft.onmicrosoft.com::acafcf14-4098-4a83-9425-e73571277a06" providerId="AD" clId="Web-{C2FA45B2-8BF6-4D85-AF22-9BE030A73A83}"/>
    <pc:docChg chg="modSld">
      <pc:chgData name="David Warner" userId="S::david_dwarnerii.com#ext#@microsoft.onmicrosoft.com::acafcf14-4098-4a83-9425-e73571277a06" providerId="AD" clId="Web-{C2FA45B2-8BF6-4D85-AF22-9BE030A73A83}" dt="2022-03-02T22:56:00.126" v="0"/>
      <pc:docMkLst>
        <pc:docMk/>
      </pc:docMkLst>
      <pc:sldChg chg="delSp">
        <pc:chgData name="David Warner" userId="S::david_dwarnerii.com#ext#@microsoft.onmicrosoft.com::acafcf14-4098-4a83-9425-e73571277a06" providerId="AD" clId="Web-{C2FA45B2-8BF6-4D85-AF22-9BE030A73A83}" dt="2022-03-02T22:56:00.126" v="0"/>
        <pc:sldMkLst>
          <pc:docMk/>
          <pc:sldMk cId="1884761934" sldId="2076136381"/>
        </pc:sldMkLst>
        <pc:spChg chg="del">
          <ac:chgData name="David Warner" userId="S::david_dwarnerii.com#ext#@microsoft.onmicrosoft.com::acafcf14-4098-4a83-9425-e73571277a06" providerId="AD" clId="Web-{C2FA45B2-8BF6-4D85-AF22-9BE030A73A83}" dt="2022-03-02T22:56:00.126" v="0"/>
          <ac:spMkLst>
            <pc:docMk/>
            <pc:sldMk cId="1884761934" sldId="2076136381"/>
            <ac:spMk id="4" creationId="{3C71F4CD-0B7A-4489-B46C-F4D057C5EB93}"/>
          </ac:spMkLst>
        </pc:spChg>
      </pc:sldChg>
    </pc:docChg>
  </pc:docChgLst>
  <pc:docChgLst>
    <pc:chgData name="David Warner" userId="S::david_dwarnerii.com#ext#@microsoft.onmicrosoft.com::acafcf14-4098-4a83-9425-e73571277a06" providerId="AD" clId="Web-{51E341C3-FF76-40EF-A3A2-16A384850986}"/>
    <pc:docChg chg="delSld modSld modSection">
      <pc:chgData name="David Warner" userId="S::david_dwarnerii.com#ext#@microsoft.onmicrosoft.com::acafcf14-4098-4a83-9425-e73571277a06" providerId="AD" clId="Web-{51E341C3-FF76-40EF-A3A2-16A384850986}" dt="2022-01-01T03:22:38.337" v="227" actId="1076"/>
      <pc:docMkLst>
        <pc:docMk/>
      </pc:docMkLst>
      <pc:sldChg chg="addSp delSp modSp">
        <pc:chgData name="David Warner" userId="S::david_dwarnerii.com#ext#@microsoft.onmicrosoft.com::acafcf14-4098-4a83-9425-e73571277a06" providerId="AD" clId="Web-{51E341C3-FF76-40EF-A3A2-16A384850986}" dt="2022-01-01T03:18:04.030" v="186"/>
        <pc:sldMkLst>
          <pc:docMk/>
          <pc:sldMk cId="3158043784" sldId="2068"/>
        </pc:sldMkLst>
        <pc:spChg chg="add del">
          <ac:chgData name="David Warner" userId="S::david_dwarnerii.com#ext#@microsoft.onmicrosoft.com::acafcf14-4098-4a83-9425-e73571277a06" providerId="AD" clId="Web-{51E341C3-FF76-40EF-A3A2-16A384850986}" dt="2022-01-01T03:16:41.700" v="180"/>
          <ac:spMkLst>
            <pc:docMk/>
            <pc:sldMk cId="3158043784" sldId="2068"/>
            <ac:spMk id="2" creationId="{E61C8DED-9C5C-409D-B801-8308A2C1F0E0}"/>
          </ac:spMkLst>
        </pc:spChg>
        <pc:spChg chg="add del">
          <ac:chgData name="David Warner" userId="S::david_dwarnerii.com#ext#@microsoft.onmicrosoft.com::acafcf14-4098-4a83-9425-e73571277a06" providerId="AD" clId="Web-{51E341C3-FF76-40EF-A3A2-16A384850986}" dt="2022-01-01T03:18:04.030" v="186"/>
          <ac:spMkLst>
            <pc:docMk/>
            <pc:sldMk cId="3158043784" sldId="2068"/>
            <ac:spMk id="3" creationId="{E9972127-AED0-483F-B285-41305D858AE6}"/>
          </ac:spMkLst>
        </pc:spChg>
        <pc:spChg chg="mod">
          <ac:chgData name="David Warner" userId="S::david_dwarnerii.com#ext#@microsoft.onmicrosoft.com::acafcf14-4098-4a83-9425-e73571277a06" providerId="AD" clId="Web-{51E341C3-FF76-40EF-A3A2-16A384850986}" dt="2022-01-01T03:16:02.449" v="17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1E341C3-FF76-40EF-A3A2-16A384850986}" dt="2022-01-01T03:17:37.858" v="182"/>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E341C3-FF76-40EF-A3A2-16A384850986}" dt="2022-01-01T03:17:28.264" v="181"/>
          <ac:picMkLst>
            <pc:docMk/>
            <pc:sldMk cId="3158043784" sldId="2068"/>
            <ac:picMk id="12" creationId="{24CE0C9E-8A82-4946-9295-DF5AF4CAC195}"/>
          </ac:picMkLst>
        </pc:picChg>
        <pc:picChg chg="del">
          <ac:chgData name="David Warner" userId="S::david_dwarnerii.com#ext#@microsoft.onmicrosoft.com::acafcf14-4098-4a83-9425-e73571277a06" providerId="AD" clId="Web-{51E341C3-FF76-40EF-A3A2-16A384850986}" dt="2022-01-01T03:16:10.293" v="171"/>
          <ac:picMkLst>
            <pc:docMk/>
            <pc:sldMk cId="3158043784" sldId="2068"/>
            <ac:picMk id="13" creationId="{400BF1CC-5807-4A02-8EAC-B5038FDF4AE2}"/>
          </ac:picMkLst>
        </pc:picChg>
        <pc:picChg chg="add mod">
          <ac:chgData name="David Warner" userId="S::david_dwarnerii.com#ext#@microsoft.onmicrosoft.com::acafcf14-4098-4a83-9425-e73571277a06" providerId="AD" clId="Web-{51E341C3-FF76-40EF-A3A2-16A384850986}" dt="2022-01-01T03:16:37.575" v="179" actId="1076"/>
          <ac:picMkLst>
            <pc:docMk/>
            <pc:sldMk cId="3158043784" sldId="2068"/>
            <ac:picMk id="14" creationId="{DE38C055-1A09-44E2-A1E0-79CA03A231B3}"/>
          </ac:picMkLst>
        </pc:picChg>
        <pc:picChg chg="mod">
          <ac:chgData name="David Warner" userId="S::david_dwarnerii.com#ext#@microsoft.onmicrosoft.com::acafcf14-4098-4a83-9425-e73571277a06" providerId="AD" clId="Web-{51E341C3-FF76-40EF-A3A2-16A384850986}" dt="2022-01-01T03:17:48.374" v="183"/>
          <ac:picMkLst>
            <pc:docMk/>
            <pc:sldMk cId="3158043784" sldId="2068"/>
            <ac:picMk id="15" creationId="{D269A362-07EF-4275-9599-C97547A29580}"/>
          </ac:picMkLst>
        </pc:picChg>
        <pc:picChg chg="mod">
          <ac:chgData name="David Warner" userId="S::david_dwarnerii.com#ext#@microsoft.onmicrosoft.com::acafcf14-4098-4a83-9425-e73571277a06" providerId="AD" clId="Web-{51E341C3-FF76-40EF-A3A2-16A384850986}" dt="2022-01-01T03:17:57.749" v="184"/>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51E341C3-FF76-40EF-A3A2-16A384850986}" dt="2022-01-01T03:22:38.337" v="227" actId="1076"/>
        <pc:sldMkLst>
          <pc:docMk/>
          <pc:sldMk cId="1056590613" sldId="2076135999"/>
        </pc:sldMkLst>
        <pc:spChg chg="mod">
          <ac:chgData name="David Warner" userId="S::david_dwarnerii.com#ext#@microsoft.onmicrosoft.com::acafcf14-4098-4a83-9425-e73571277a06" providerId="AD" clId="Web-{51E341C3-FF76-40EF-A3A2-16A384850986}" dt="2022-01-01T03:22:23.228" v="2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E341C3-FF76-40EF-A3A2-16A384850986}" dt="2022-01-01T03:22:33.056" v="225"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51E341C3-FF76-40EF-A3A2-16A384850986}" dt="2022-01-01T03:22:38.306" v="226"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51E341C3-FF76-40EF-A3A2-16A384850986}" dt="2022-01-01T03:22:38.337" v="227" actId="1076"/>
          <ac:picMkLst>
            <pc:docMk/>
            <pc:sldMk cId="1056590613" sldId="2076135999"/>
            <ac:picMk id="8" creationId="{88CE5E9B-CB43-4D63-82CA-87074C6B6693}"/>
          </ac:picMkLst>
        </pc:picChg>
        <pc:picChg chg="add mod">
          <ac:chgData name="David Warner" userId="S::david_dwarnerii.com#ext#@microsoft.onmicrosoft.com::acafcf14-4098-4a83-9425-e73571277a06" providerId="AD" clId="Web-{51E341C3-FF76-40EF-A3A2-16A384850986}" dt="2022-01-01T03:22:30.212" v="223" actId="1076"/>
          <ac:picMkLst>
            <pc:docMk/>
            <pc:sldMk cId="1056590613" sldId="2076135999"/>
            <ac:picMk id="11" creationId="{2FA4656A-151B-4AD1-A7F1-F04A215CE783}"/>
          </ac:picMkLst>
        </pc:picChg>
        <pc:picChg chg="del">
          <ac:chgData name="David Warner" userId="S::david_dwarnerii.com#ext#@microsoft.onmicrosoft.com::acafcf14-4098-4a83-9425-e73571277a06" providerId="AD" clId="Web-{51E341C3-FF76-40EF-A3A2-16A384850986}" dt="2022-01-01T03:18:38.206" v="191"/>
          <ac:picMkLst>
            <pc:docMk/>
            <pc:sldMk cId="1056590613" sldId="2076135999"/>
            <ac:picMk id="12" creationId="{E6D5A38F-3587-482E-B3BA-C4247950440F}"/>
          </ac:picMkLst>
        </pc:picChg>
        <pc:picChg chg="add mod">
          <ac:chgData name="David Warner" userId="S::david_dwarnerii.com#ext#@microsoft.onmicrosoft.com::acafcf14-4098-4a83-9425-e73571277a06" providerId="AD" clId="Web-{51E341C3-FF76-40EF-A3A2-16A384850986}" dt="2022-01-01T03:22:30.243" v="224" actId="1076"/>
          <ac:picMkLst>
            <pc:docMk/>
            <pc:sldMk cId="1056590613" sldId="2076135999"/>
            <ac:picMk id="13" creationId="{35EC310B-25FA-44B3-BCA8-9B24C6CE6B21}"/>
          </ac:picMkLst>
        </pc:picChg>
      </pc:sldChg>
      <pc:sldChg chg="del">
        <pc:chgData name="David Warner" userId="S::david_dwarnerii.com#ext#@microsoft.onmicrosoft.com::acafcf14-4098-4a83-9425-e73571277a06" providerId="AD" clId="Web-{51E341C3-FF76-40EF-A3A2-16A384850986}" dt="2022-01-01T03:11:07.302" v="0"/>
        <pc:sldMkLst>
          <pc:docMk/>
          <pc:sldMk cId="4039685786" sldId="2076136277"/>
        </pc:sldMkLst>
      </pc:sldChg>
      <pc:sldChg chg="mod modShow">
        <pc:chgData name="David Warner" userId="S::david_dwarnerii.com#ext#@microsoft.onmicrosoft.com::acafcf14-4098-4a83-9425-e73571277a06" providerId="AD" clId="Web-{51E341C3-FF76-40EF-A3A2-16A384850986}" dt="2022-01-01T03:11:14.145" v="1"/>
        <pc:sldMkLst>
          <pc:docMk/>
          <pc:sldMk cId="127047426" sldId="2134805605"/>
        </pc:sldMkLst>
      </pc:sldChg>
    </pc:docChg>
  </pc:docChgLst>
  <pc:docChgLst>
    <pc:chgData name="Natalie Pienkowska (SHE/THEY)" userId="S::napienko@microsoft.com::b8324740-2fe1-4348-99c9-113a8b16e801" providerId="AD" clId="Web-{511F5CFF-EDF3-DCF6-6D69-E027132B0F14}"/>
    <pc:docChg chg="modSld">
      <pc:chgData name="Natalie Pienkowska (SHE/THEY)" userId="S::napienko@microsoft.com::b8324740-2fe1-4348-99c9-113a8b16e801" providerId="AD" clId="Web-{511F5CFF-EDF3-DCF6-6D69-E027132B0F14}" dt="2022-07-06T15:27:37.541" v="194" actId="20577"/>
      <pc:docMkLst>
        <pc:docMk/>
      </pc:docMkLst>
      <pc:sldChg chg="modSp">
        <pc:chgData name="Natalie Pienkowska (SHE/THEY)" userId="S::napienko@microsoft.com::b8324740-2fe1-4348-99c9-113a8b16e801" providerId="AD" clId="Web-{511F5CFF-EDF3-DCF6-6D69-E027132B0F14}" dt="2022-07-06T15:27:37.541" v="194" actId="20577"/>
        <pc:sldMkLst>
          <pc:docMk/>
          <pc:sldMk cId="2092425869" sldId="2134805609"/>
        </pc:sldMkLst>
        <pc:spChg chg="mod">
          <ac:chgData name="Natalie Pienkowska (SHE/THEY)" userId="S::napienko@microsoft.com::b8324740-2fe1-4348-99c9-113a8b16e801" providerId="AD" clId="Web-{511F5CFF-EDF3-DCF6-6D69-E027132B0F14}" dt="2022-07-06T15:27:37.541" v="194" actId="20577"/>
          <ac:spMkLst>
            <pc:docMk/>
            <pc:sldMk cId="2092425869" sldId="2134805609"/>
            <ac:spMk id="6" creationId="{1DDAF7D9-4FBB-BF41-BE8F-9D98E035D8FF}"/>
          </ac:spMkLst>
        </pc:spChg>
      </pc:sldChg>
    </pc:docChg>
  </pc:docChgLst>
  <pc:docChgLst>
    <pc:chgData name="Paul Bullock" userId="S::paul.bullock_capacreative.co.uk#ext#@microsoft.onmicrosoft.com::4c63c6ab-08e2-4168-81f9-761aeef6323e" providerId="AD" clId="Web-{8EFA1272-B01B-4B38-A9D4-7EE2826B25C0}"/>
    <pc:docChg chg="modSld">
      <pc:chgData name="Paul Bullock" userId="S::paul.bullock_capacreative.co.uk#ext#@microsoft.onmicrosoft.com::4c63c6ab-08e2-4168-81f9-761aeef6323e" providerId="AD" clId="Web-{8EFA1272-B01B-4B38-A9D4-7EE2826B25C0}" dt="2022-04-13T18:47:28.255" v="132" actId="20577"/>
      <pc:docMkLst>
        <pc:docMk/>
      </pc:docMkLst>
      <pc:sldChg chg="delSp modSp">
        <pc:chgData name="Paul Bullock" userId="S::paul.bullock_capacreative.co.uk#ext#@microsoft.onmicrosoft.com::4c63c6ab-08e2-4168-81f9-761aeef6323e" providerId="AD" clId="Web-{8EFA1272-B01B-4B38-A9D4-7EE2826B25C0}" dt="2022-04-13T18:47:28.255" v="132" actId="20577"/>
        <pc:sldMkLst>
          <pc:docMk/>
          <pc:sldMk cId="1374769157" sldId="2076137639"/>
        </pc:sldMkLst>
        <pc:spChg chg="del">
          <ac:chgData name="Paul Bullock" userId="S::paul.bullock_capacreative.co.uk#ext#@microsoft.onmicrosoft.com::4c63c6ab-08e2-4168-81f9-761aeef6323e" providerId="AD" clId="Web-{8EFA1272-B01B-4B38-A9D4-7EE2826B25C0}" dt="2022-04-13T18:40:00.908" v="0"/>
          <ac:spMkLst>
            <pc:docMk/>
            <pc:sldMk cId="1374769157" sldId="2076137639"/>
            <ac:spMk id="2" creationId="{4063AC0E-201E-A130-91C6-42407A1BFD1F}"/>
          </ac:spMkLst>
        </pc:spChg>
        <pc:spChg chg="mod">
          <ac:chgData name="Paul Bullock" userId="S::paul.bullock_capacreative.co.uk#ext#@microsoft.onmicrosoft.com::4c63c6ab-08e2-4168-81f9-761aeef6323e" providerId="AD" clId="Web-{8EFA1272-B01B-4B38-A9D4-7EE2826B25C0}" dt="2022-04-13T18:47:28.255" v="132" actId="20577"/>
          <ac:spMkLst>
            <pc:docMk/>
            <pc:sldMk cId="1374769157" sldId="2076137639"/>
            <ac:spMk id="5" creationId="{612C861E-93AA-4B5D-8907-782E4E0AF916}"/>
          </ac:spMkLst>
        </pc:spChg>
        <pc:picChg chg="mod">
          <ac:chgData name="Paul Bullock" userId="S::paul.bullock_capacreative.co.uk#ext#@microsoft.onmicrosoft.com::4c63c6ab-08e2-4168-81f9-761aeef6323e" providerId="AD" clId="Web-{8EFA1272-B01B-4B38-A9D4-7EE2826B25C0}" dt="2022-04-13T18:42:11.096" v="75" actId="1076"/>
          <ac:picMkLst>
            <pc:docMk/>
            <pc:sldMk cId="1374769157" sldId="2076137639"/>
            <ac:picMk id="12" creationId="{57896A9D-9CD7-49A7-BB05-814444661BD1}"/>
          </ac:picMkLst>
        </pc:picChg>
      </pc:sldChg>
    </pc:docChg>
  </pc:docChgLst>
  <pc:docChgLst>
    <pc:chgData name="Paul Bullock" userId="162dc284-9901-47a4-bdd1-300eada006b4" providerId="ADAL" clId="{A0FBB554-AB15-45DC-A150-C944DCA88CDC}"/>
    <pc:docChg chg="custSel modSld">
      <pc:chgData name="Paul Bullock" userId="162dc284-9901-47a4-bdd1-300eada006b4" providerId="ADAL" clId="{A0FBB554-AB15-45DC-A150-C944DCA88CDC}" dt="2022-02-16T20:23:09.799" v="550" actId="20577"/>
      <pc:docMkLst>
        <pc:docMk/>
      </pc:docMkLst>
      <pc:sldChg chg="addSp delSp modSp mod">
        <pc:chgData name="Paul Bullock" userId="162dc284-9901-47a4-bdd1-300eada006b4" providerId="ADAL" clId="{A0FBB554-AB15-45DC-A150-C944DCA88CDC}" dt="2022-02-16T20:23:09.799" v="550" actId="20577"/>
        <pc:sldMkLst>
          <pc:docMk/>
          <pc:sldMk cId="1374769157" sldId="2076137639"/>
        </pc:sldMkLst>
        <pc:spChg chg="mod">
          <ac:chgData name="Paul Bullock" userId="162dc284-9901-47a4-bdd1-300eada006b4" providerId="ADAL" clId="{A0FBB554-AB15-45DC-A150-C944DCA88CDC}" dt="2022-02-16T20:23:09.799" v="550" actId="20577"/>
          <ac:spMkLst>
            <pc:docMk/>
            <pc:sldMk cId="1374769157" sldId="2076137639"/>
            <ac:spMk id="5" creationId="{612C861E-93AA-4B5D-8907-782E4E0AF916}"/>
          </ac:spMkLst>
        </pc:spChg>
        <pc:spChg chg="mod">
          <ac:chgData name="Paul Bullock" userId="162dc284-9901-47a4-bdd1-300eada006b4" providerId="ADAL" clId="{A0FBB554-AB15-45DC-A150-C944DCA88CDC}" dt="2022-02-16T20:10:43.596" v="222" actId="1076"/>
          <ac:spMkLst>
            <pc:docMk/>
            <pc:sldMk cId="1374769157" sldId="2076137639"/>
            <ac:spMk id="9" creationId="{6F13BE12-2AE9-47B0-853F-2C936C8353C9}"/>
          </ac:spMkLst>
        </pc:spChg>
        <pc:spChg chg="mod">
          <ac:chgData name="Paul Bullock" userId="162dc284-9901-47a4-bdd1-300eada006b4" providerId="ADAL" clId="{A0FBB554-AB15-45DC-A150-C944DCA88CDC}" dt="2022-02-16T20:10:38.229" v="221" actId="122"/>
          <ac:spMkLst>
            <pc:docMk/>
            <pc:sldMk cId="1374769157" sldId="2076137639"/>
            <ac:spMk id="11" creationId="{B880F53A-137F-4989-B71F-5FF51F5D7946}"/>
          </ac:spMkLst>
        </pc:spChg>
        <pc:spChg chg="del">
          <ac:chgData name="Paul Bullock" userId="162dc284-9901-47a4-bdd1-300eada006b4" providerId="ADAL" clId="{A0FBB554-AB15-45DC-A150-C944DCA88CDC}" dt="2022-02-16T20:05:20.705" v="0" actId="478"/>
          <ac:spMkLst>
            <pc:docMk/>
            <pc:sldMk cId="1374769157" sldId="2076137639"/>
            <ac:spMk id="12" creationId="{288C06C0-2791-40D8-83AC-F937DAEEDBB2}"/>
          </ac:spMkLst>
        </pc:spChg>
        <pc:picChg chg="mod">
          <ac:chgData name="Paul Bullock" userId="162dc284-9901-47a4-bdd1-300eada006b4" providerId="ADAL" clId="{A0FBB554-AB15-45DC-A150-C944DCA88CDC}" dt="2022-02-16T20:19:11.855" v="511" actId="1076"/>
          <ac:picMkLst>
            <pc:docMk/>
            <pc:sldMk cId="1374769157" sldId="2076137639"/>
            <ac:picMk id="7" creationId="{7912DED2-EEC5-4C72-9899-27AAD74D399F}"/>
          </ac:picMkLst>
        </pc:picChg>
        <pc:picChg chg="mod">
          <ac:chgData name="Paul Bullock" userId="162dc284-9901-47a4-bdd1-300eada006b4" providerId="ADAL" clId="{A0FBB554-AB15-45DC-A150-C944DCA88CDC}" dt="2022-02-16T20:05:24.424" v="1" actId="1076"/>
          <ac:picMkLst>
            <pc:docMk/>
            <pc:sldMk cId="1374769157" sldId="2076137639"/>
            <ac:picMk id="8" creationId="{8F059431-116F-4618-ADAA-590BC592F734}"/>
          </ac:picMkLst>
        </pc:picChg>
        <pc:picChg chg="mod">
          <ac:chgData name="Paul Bullock" userId="162dc284-9901-47a4-bdd1-300eada006b4" providerId="ADAL" clId="{A0FBB554-AB15-45DC-A150-C944DCA88CDC}" dt="2022-02-16T20:05:27.619" v="2" actId="1076"/>
          <ac:picMkLst>
            <pc:docMk/>
            <pc:sldMk cId="1374769157" sldId="2076137639"/>
            <ac:picMk id="10" creationId="{3D978BF3-3F1E-453E-AF0B-ED71B0F22514}"/>
          </ac:picMkLst>
        </pc:picChg>
        <pc:cxnChg chg="add del">
          <ac:chgData name="Paul Bullock" userId="162dc284-9901-47a4-bdd1-300eada006b4" providerId="ADAL" clId="{A0FBB554-AB15-45DC-A150-C944DCA88CDC}" dt="2022-02-16T20:17:03.513" v="486" actId="478"/>
          <ac:cxnSpMkLst>
            <pc:docMk/>
            <pc:sldMk cId="1374769157" sldId="2076137639"/>
            <ac:cxnSpMk id="6" creationId="{3E39F564-0BF4-4DC1-A58A-274CFE8D7977}"/>
          </ac:cxnSpMkLst>
        </pc:cxnChg>
      </pc:sldChg>
    </pc:docChg>
  </pc:docChgLst>
  <pc:docChgLst>
    <pc:chgData name="Vesa Juvonen" userId="c7243be1-99a3-4752-ab2a-0cf698cf8236" providerId="ADAL" clId="{2C39E658-929F-4ECA-9D49-D8128F85A8CE}"/>
    <pc:docChg chg="custSel addSld delSld modSld sldOrd modSection">
      <pc:chgData name="Vesa Juvonen" userId="c7243be1-99a3-4752-ab2a-0cf698cf8236" providerId="ADAL" clId="{2C39E658-929F-4ECA-9D49-D8128F85A8CE}" dt="2022-04-28T14:05:44.877" v="161" actId="47"/>
      <pc:docMkLst>
        <pc:docMk/>
      </pc:docMkLst>
      <pc:sldChg chg="modSp mod">
        <pc:chgData name="Vesa Juvonen" userId="c7243be1-99a3-4752-ab2a-0cf698cf8236" providerId="ADAL" clId="{2C39E658-929F-4ECA-9D49-D8128F85A8CE}" dt="2022-04-28T12:31:38.744" v="159" actId="20577"/>
        <pc:sldMkLst>
          <pc:docMk/>
          <pc:sldMk cId="1964942243" sldId="2076137768"/>
        </pc:sldMkLst>
        <pc:spChg chg="mod">
          <ac:chgData name="Vesa Juvonen" userId="c7243be1-99a3-4752-ab2a-0cf698cf8236" providerId="ADAL" clId="{2C39E658-929F-4ECA-9D49-D8128F85A8CE}" dt="2022-04-28T12:31:38.744" v="159" actId="20577"/>
          <ac:spMkLst>
            <pc:docMk/>
            <pc:sldMk cId="1964942243" sldId="2076137768"/>
            <ac:spMk id="11" creationId="{77D6A32C-2FAF-4DEF-96BA-B931766DDB7F}"/>
          </ac:spMkLst>
        </pc:spChg>
      </pc:sldChg>
      <pc:sldChg chg="modSp del mod ord">
        <pc:chgData name="Vesa Juvonen" userId="c7243be1-99a3-4752-ab2a-0cf698cf8236" providerId="ADAL" clId="{2C39E658-929F-4ECA-9D49-D8128F85A8CE}" dt="2022-04-28T14:05:44.877" v="161" actId="47"/>
        <pc:sldMkLst>
          <pc:docMk/>
          <pc:sldMk cId="2775546260" sldId="2134805600"/>
        </pc:sldMkLst>
        <pc:spChg chg="mod">
          <ac:chgData name="Vesa Juvonen" userId="c7243be1-99a3-4752-ab2a-0cf698cf8236" providerId="ADAL" clId="{2C39E658-929F-4ECA-9D49-D8128F85A8CE}" dt="2022-04-28T09:59:48.020" v="136" actId="207"/>
          <ac:spMkLst>
            <pc:docMk/>
            <pc:sldMk cId="2775546260" sldId="2134805600"/>
            <ac:spMk id="7" creationId="{6F939F32-4E37-4CA3-B710-00610E5E59D3}"/>
          </ac:spMkLst>
        </pc:spChg>
      </pc:sldChg>
      <pc:sldChg chg="add">
        <pc:chgData name="Vesa Juvonen" userId="c7243be1-99a3-4752-ab2a-0cf698cf8236" providerId="ADAL" clId="{2C39E658-929F-4ECA-9D49-D8128F85A8CE}" dt="2022-04-28T14:05:43.217" v="160"/>
        <pc:sldMkLst>
          <pc:docMk/>
          <pc:sldMk cId="1537242932" sldId="2134805608"/>
        </pc:sldMkLst>
      </pc:sldChg>
    </pc:docChg>
  </pc:docChgLst>
  <pc:docChgLst>
    <pc:chgData name="Paul Bullock" userId="162dc284-9901-47a4-bdd1-300eada006b4" providerId="ADAL" clId="{E38FCCC6-C5CA-4AD8-AEC6-313056CA3099}"/>
    <pc:docChg chg="undo custSel modSld">
      <pc:chgData name="Paul Bullock" userId="162dc284-9901-47a4-bdd1-300eada006b4" providerId="ADAL" clId="{E38FCCC6-C5CA-4AD8-AEC6-313056CA3099}" dt="2022-08-17T19:36:00.543" v="529" actId="1076"/>
      <pc:docMkLst>
        <pc:docMk/>
      </pc:docMkLst>
      <pc:sldChg chg="addSp delSp modSp mod">
        <pc:chgData name="Paul Bullock" userId="162dc284-9901-47a4-bdd1-300eada006b4" providerId="ADAL" clId="{E38FCCC6-C5CA-4AD8-AEC6-313056CA3099}" dt="2022-08-17T19:36:00.543" v="529" actId="1076"/>
        <pc:sldMkLst>
          <pc:docMk/>
          <pc:sldMk cId="1374769157" sldId="2076137639"/>
        </pc:sldMkLst>
        <pc:spChg chg="mod">
          <ac:chgData name="Paul Bullock" userId="162dc284-9901-47a4-bdd1-300eada006b4" providerId="ADAL" clId="{E38FCCC6-C5CA-4AD8-AEC6-313056CA3099}" dt="2022-08-17T19:35:42.403" v="526" actId="20577"/>
          <ac:spMkLst>
            <pc:docMk/>
            <pc:sldMk cId="1374769157" sldId="2076137639"/>
            <ac:spMk id="5" creationId="{612C861E-93AA-4B5D-8907-782E4E0AF916}"/>
          </ac:spMkLst>
        </pc:spChg>
        <pc:spChg chg="add mod">
          <ac:chgData name="Paul Bullock" userId="162dc284-9901-47a4-bdd1-300eada006b4" providerId="ADAL" clId="{E38FCCC6-C5CA-4AD8-AEC6-313056CA3099}" dt="2022-08-17T19:30:45.411" v="450" actId="113"/>
          <ac:spMkLst>
            <pc:docMk/>
            <pc:sldMk cId="1374769157" sldId="2076137639"/>
            <ac:spMk id="10" creationId="{E5DD3B43-994E-7D9A-B25B-EF8FC96CE5FB}"/>
          </ac:spMkLst>
        </pc:spChg>
        <pc:spChg chg="del">
          <ac:chgData name="Paul Bullock" userId="162dc284-9901-47a4-bdd1-300eada006b4" providerId="ADAL" clId="{E38FCCC6-C5CA-4AD8-AEC6-313056CA3099}" dt="2022-08-17T19:16:31.213" v="0" actId="478"/>
          <ac:spMkLst>
            <pc:docMk/>
            <pc:sldMk cId="1374769157" sldId="2076137639"/>
            <ac:spMk id="15" creationId="{4AF41551-50FE-9584-23BB-8F260A427576}"/>
          </ac:spMkLst>
        </pc:spChg>
        <pc:spChg chg="add mod">
          <ac:chgData name="Paul Bullock" userId="162dc284-9901-47a4-bdd1-300eada006b4" providerId="ADAL" clId="{E38FCCC6-C5CA-4AD8-AEC6-313056CA3099}" dt="2022-08-17T19:23:43.680" v="256" actId="1076"/>
          <ac:spMkLst>
            <pc:docMk/>
            <pc:sldMk cId="1374769157" sldId="2076137639"/>
            <ac:spMk id="18" creationId="{DF94C38C-E0FA-553F-2D8B-612180A32B86}"/>
          </ac:spMkLst>
        </pc:spChg>
        <pc:spChg chg="add mod">
          <ac:chgData name="Paul Bullock" userId="162dc284-9901-47a4-bdd1-300eada006b4" providerId="ADAL" clId="{E38FCCC6-C5CA-4AD8-AEC6-313056CA3099}" dt="2022-08-17T19:36:00.543" v="529" actId="1076"/>
          <ac:spMkLst>
            <pc:docMk/>
            <pc:sldMk cId="1374769157" sldId="2076137639"/>
            <ac:spMk id="20" creationId="{B9445DA7-F378-B877-C84C-2819F8328148}"/>
          </ac:spMkLst>
        </pc:spChg>
        <pc:picChg chg="mod">
          <ac:chgData name="Paul Bullock" userId="162dc284-9901-47a4-bdd1-300eada006b4" providerId="ADAL" clId="{E38FCCC6-C5CA-4AD8-AEC6-313056CA3099}" dt="2022-08-17T19:35:14.479" v="515" actId="1076"/>
          <ac:picMkLst>
            <pc:docMk/>
            <pc:sldMk cId="1374769157" sldId="2076137639"/>
            <ac:picMk id="12" creationId="{57896A9D-9CD7-49A7-BB05-814444661BD1}"/>
          </ac:picMkLst>
        </pc:picChg>
        <pc:picChg chg="mod">
          <ac:chgData name="Paul Bullock" userId="162dc284-9901-47a4-bdd1-300eada006b4" providerId="ADAL" clId="{E38FCCC6-C5CA-4AD8-AEC6-313056CA3099}" dt="2022-08-17T19:23:34.446" v="253" actId="1076"/>
          <ac:picMkLst>
            <pc:docMk/>
            <pc:sldMk cId="1374769157" sldId="2076137639"/>
            <ac:picMk id="17" creationId="{BC3C7ECF-97D7-8EF6-2FE6-3B161E4655AC}"/>
          </ac:picMkLst>
        </pc:picChg>
      </pc:sldChg>
    </pc:docChg>
  </pc:docChgLst>
  <pc:docChgLst>
    <pc:chgData name="David Warner" userId="S::david_dwarnerii.com#ext#@microsoft.onmicrosoft.com::acafcf14-4098-4a83-9425-e73571277a06" providerId="AD" clId="Web-{0082D74D-C5F2-476A-9174-FD6938EAAD4D}"/>
    <pc:docChg chg="modSld">
      <pc:chgData name="David Warner" userId="S::david_dwarnerii.com#ext#@microsoft.onmicrosoft.com::acafcf14-4098-4a83-9425-e73571277a06" providerId="AD" clId="Web-{0082D74D-C5F2-476A-9174-FD6938EAAD4D}" dt="2021-10-27T23:14:42.951" v="0"/>
      <pc:docMkLst>
        <pc:docMk/>
      </pc:docMkLst>
      <pc:sldChg chg="delSp">
        <pc:chgData name="David Warner" userId="S::david_dwarnerii.com#ext#@microsoft.onmicrosoft.com::acafcf14-4098-4a83-9425-e73571277a06" providerId="AD" clId="Web-{0082D74D-C5F2-476A-9174-FD6938EAAD4D}" dt="2021-10-27T23:14:42.951" v="0"/>
        <pc:sldMkLst>
          <pc:docMk/>
          <pc:sldMk cId="2225302410" sldId="2134805599"/>
        </pc:sldMkLst>
        <pc:spChg chg="del">
          <ac:chgData name="David Warner" userId="S::david_dwarnerii.com#ext#@microsoft.onmicrosoft.com::acafcf14-4098-4a83-9425-e73571277a06" providerId="AD" clId="Web-{0082D74D-C5F2-476A-9174-FD6938EAAD4D}" dt="2021-10-27T23:14:42.951" v="0"/>
          <ac:spMkLst>
            <pc:docMk/>
            <pc:sldMk cId="2225302410" sldId="2134805599"/>
            <ac:spMk id="4" creationId="{C1BFF92C-4CCC-47C2-BE6F-0306F77E8C14}"/>
          </ac:spMkLst>
        </pc:spChg>
      </pc:sldChg>
    </pc:docChg>
  </pc:docChgLst>
  <pc:docChgLst>
    <pc:chgData name="Natalie Pienkowska (SHE/THEY)" userId="b8324740-2fe1-4348-99c9-113a8b16e801" providerId="ADAL" clId="{2A8EFB74-9DE1-4610-AFBF-589F2D866D14}"/>
    <pc:docChg chg="custSel modSld">
      <pc:chgData name="Natalie Pienkowska (SHE/THEY)" userId="b8324740-2fe1-4348-99c9-113a8b16e801" providerId="ADAL" clId="{2A8EFB74-9DE1-4610-AFBF-589F2D866D14}" dt="2022-08-02T20:32:13.069" v="228" actId="113"/>
      <pc:docMkLst>
        <pc:docMk/>
      </pc:docMkLst>
      <pc:sldChg chg="delSp modSp mod">
        <pc:chgData name="Natalie Pienkowska (SHE/THEY)" userId="b8324740-2fe1-4348-99c9-113a8b16e801" providerId="ADAL" clId="{2A8EFB74-9DE1-4610-AFBF-589F2D866D14}" dt="2022-08-02T20:32:13.069" v="228" actId="113"/>
        <pc:sldMkLst>
          <pc:docMk/>
          <pc:sldMk cId="2092425869" sldId="2134805609"/>
        </pc:sldMkLst>
        <pc:spChg chg="mod">
          <ac:chgData name="Natalie Pienkowska (SHE/THEY)" userId="b8324740-2fe1-4348-99c9-113a8b16e801" providerId="ADAL" clId="{2A8EFB74-9DE1-4610-AFBF-589F2D866D14}" dt="2022-08-02T20:32:13.069" v="228" actId="113"/>
          <ac:spMkLst>
            <pc:docMk/>
            <pc:sldMk cId="2092425869" sldId="2134805609"/>
            <ac:spMk id="6" creationId="{1DDAF7D9-4FBB-BF41-BE8F-9D98E035D8FF}"/>
          </ac:spMkLst>
        </pc:spChg>
        <pc:spChg chg="del">
          <ac:chgData name="Natalie Pienkowska (SHE/THEY)" userId="b8324740-2fe1-4348-99c9-113a8b16e801" providerId="ADAL" clId="{2A8EFB74-9DE1-4610-AFBF-589F2D866D14}" dt="2022-08-02T20:05:10.831" v="36" actId="478"/>
          <ac:spMkLst>
            <pc:docMk/>
            <pc:sldMk cId="2092425869" sldId="2134805609"/>
            <ac:spMk id="21" creationId="{2ADB40DF-D675-600C-781F-79FDE92F823E}"/>
          </ac:spMkLst>
        </pc:spChg>
      </pc:sldChg>
    </pc:docChg>
  </pc:docChgLst>
  <pc:docChgLst>
    <pc:chgData name="David Warner" userId="51ffa14d-fdfd-4571-a787-ad4b3bb92711" providerId="ADAL" clId="{CE9C3550-1D72-4AB0-97BC-477EF9EB9DF8}"/>
    <pc:docChg chg="custSel addSld modSld">
      <pc:chgData name="David Warner" userId="51ffa14d-fdfd-4571-a787-ad4b3bb92711" providerId="ADAL" clId="{CE9C3550-1D72-4AB0-97BC-477EF9EB9DF8}" dt="2022-07-07T13:07:55.541" v="398" actId="478"/>
      <pc:docMkLst>
        <pc:docMk/>
      </pc:docMkLst>
      <pc:sldChg chg="modSp mod">
        <pc:chgData name="David Warner" userId="51ffa14d-fdfd-4571-a787-ad4b3bb92711" providerId="ADAL" clId="{CE9C3550-1D72-4AB0-97BC-477EF9EB9DF8}" dt="2022-06-23T19:33:37.585" v="22" actId="20577"/>
        <pc:sldMkLst>
          <pc:docMk/>
          <pc:sldMk cId="2967945684" sldId="277"/>
        </pc:sldMkLst>
        <pc:spChg chg="mod">
          <ac:chgData name="David Warner" userId="51ffa14d-fdfd-4571-a787-ad4b3bb92711" providerId="ADAL" clId="{CE9C3550-1D72-4AB0-97BC-477EF9EB9DF8}" dt="2022-06-23T19:33:37.585" v="22" actId="20577"/>
          <ac:spMkLst>
            <pc:docMk/>
            <pc:sldMk cId="2967945684" sldId="277"/>
            <ac:spMk id="4" creationId="{A04E16D6-6682-4068-BF11-BA8E4E8E1BBC}"/>
          </ac:spMkLst>
        </pc:spChg>
      </pc:sldChg>
      <pc:sldChg chg="modSp mod">
        <pc:chgData name="David Warner" userId="51ffa14d-fdfd-4571-a787-ad4b3bb92711" providerId="ADAL" clId="{CE9C3550-1D72-4AB0-97BC-477EF9EB9DF8}" dt="2022-06-23T19:33:18.238" v="10" actId="20577"/>
        <pc:sldMkLst>
          <pc:docMk/>
          <pc:sldMk cId="287163252" sldId="1567"/>
        </pc:sldMkLst>
        <pc:spChg chg="mod">
          <ac:chgData name="David Warner" userId="51ffa14d-fdfd-4571-a787-ad4b3bb92711" providerId="ADAL" clId="{CE9C3550-1D72-4AB0-97BC-477EF9EB9DF8}" dt="2022-06-23T19:33:18.238" v="10" actId="20577"/>
          <ac:spMkLst>
            <pc:docMk/>
            <pc:sldMk cId="287163252" sldId="1567"/>
            <ac:spMk id="8" creationId="{00000000-0000-0000-0000-000000000000}"/>
          </ac:spMkLst>
        </pc:spChg>
      </pc:sldChg>
      <pc:sldChg chg="modSp mod">
        <pc:chgData name="David Warner" userId="51ffa14d-fdfd-4571-a787-ad4b3bb92711" providerId="ADAL" clId="{CE9C3550-1D72-4AB0-97BC-477EF9EB9DF8}" dt="2022-06-23T19:41:29.727" v="157" actId="14826"/>
        <pc:sldMkLst>
          <pc:docMk/>
          <pc:sldMk cId="3158043784" sldId="2068"/>
        </pc:sldMkLst>
        <pc:spChg chg="mod">
          <ac:chgData name="David Warner" userId="51ffa14d-fdfd-4571-a787-ad4b3bb92711" providerId="ADAL" clId="{CE9C3550-1D72-4AB0-97BC-477EF9EB9DF8}" dt="2022-06-23T19:36:52.422" v="129" actId="20577"/>
          <ac:spMkLst>
            <pc:docMk/>
            <pc:sldMk cId="3158043784" sldId="2068"/>
            <ac:spMk id="8" creationId="{00000000-0000-0000-0000-000000000000}"/>
          </ac:spMkLst>
        </pc:spChg>
        <pc:picChg chg="mod">
          <ac:chgData name="David Warner" userId="51ffa14d-fdfd-4571-a787-ad4b3bb92711" providerId="ADAL" clId="{CE9C3550-1D72-4AB0-97BC-477EF9EB9DF8}" dt="2022-06-23T19:41:25.767" v="156" actId="14826"/>
          <ac:picMkLst>
            <pc:docMk/>
            <pc:sldMk cId="3158043784" sldId="2068"/>
            <ac:picMk id="11" creationId="{FF58DC4D-D77D-44E7-8F6C-7088D25DA163}"/>
          </ac:picMkLst>
        </pc:picChg>
        <pc:picChg chg="mod">
          <ac:chgData name="David Warner" userId="51ffa14d-fdfd-4571-a787-ad4b3bb92711" providerId="ADAL" clId="{CE9C3550-1D72-4AB0-97BC-477EF9EB9DF8}" dt="2022-06-23T19:41:21.755" v="155" actId="14826"/>
          <ac:picMkLst>
            <pc:docMk/>
            <pc:sldMk cId="3158043784" sldId="2068"/>
            <ac:picMk id="13" creationId="{05256722-D885-4CFA-9656-C9ECCD1A2898}"/>
          </ac:picMkLst>
        </pc:picChg>
        <pc:picChg chg="mod">
          <ac:chgData name="David Warner" userId="51ffa14d-fdfd-4571-a787-ad4b3bb92711" providerId="ADAL" clId="{CE9C3550-1D72-4AB0-97BC-477EF9EB9DF8}" dt="2022-06-23T19:41:29.727" v="157" actId="14826"/>
          <ac:picMkLst>
            <pc:docMk/>
            <pc:sldMk cId="3158043784" sldId="2068"/>
            <ac:picMk id="14" creationId="{9D456C14-6693-709D-5FC1-D475399932D4}"/>
          </ac:picMkLst>
        </pc:picChg>
      </pc:sldChg>
      <pc:sldChg chg="modSp mod">
        <pc:chgData name="David Warner" userId="51ffa14d-fdfd-4571-a787-ad4b3bb92711" providerId="ADAL" clId="{CE9C3550-1D72-4AB0-97BC-477EF9EB9DF8}" dt="2022-06-23T19:41:14.026" v="154" actId="1076"/>
        <pc:sldMkLst>
          <pc:docMk/>
          <pc:sldMk cId="1056590613" sldId="2076135999"/>
        </pc:sldMkLst>
        <pc:spChg chg="mod">
          <ac:chgData name="David Warner" userId="51ffa14d-fdfd-4571-a787-ad4b3bb92711" providerId="ADAL" clId="{CE9C3550-1D72-4AB0-97BC-477EF9EB9DF8}" dt="2022-06-23T19:37:57.953" v="149"/>
          <ac:spMkLst>
            <pc:docMk/>
            <pc:sldMk cId="1056590613" sldId="2076135999"/>
            <ac:spMk id="10" creationId="{2F9D74B7-8175-43F4-B9E3-807C4AE2FA45}"/>
          </ac:spMkLst>
        </pc:spChg>
        <pc:picChg chg="mod">
          <ac:chgData name="David Warner" userId="51ffa14d-fdfd-4571-a787-ad4b3bb92711" providerId="ADAL" clId="{CE9C3550-1D72-4AB0-97BC-477EF9EB9DF8}" dt="2022-06-23T19:41:08.173" v="152" actId="1076"/>
          <ac:picMkLst>
            <pc:docMk/>
            <pc:sldMk cId="1056590613" sldId="2076135999"/>
            <ac:picMk id="8" creationId="{CF855FB9-ACF4-4E5B-BB62-3566630F97FC}"/>
          </ac:picMkLst>
        </pc:picChg>
        <pc:picChg chg="mod">
          <ac:chgData name="David Warner" userId="51ffa14d-fdfd-4571-a787-ad4b3bb92711" providerId="ADAL" clId="{CE9C3550-1D72-4AB0-97BC-477EF9EB9DF8}" dt="2022-06-23T19:41:01.682" v="150" actId="14826"/>
          <ac:picMkLst>
            <pc:docMk/>
            <pc:sldMk cId="1056590613" sldId="2076135999"/>
            <ac:picMk id="13" creationId="{5A269806-1B40-1474-9AA5-E8DFA39A0220}"/>
          </ac:picMkLst>
        </pc:picChg>
        <pc:picChg chg="mod">
          <ac:chgData name="David Warner" userId="51ffa14d-fdfd-4571-a787-ad4b3bb92711" providerId="ADAL" clId="{CE9C3550-1D72-4AB0-97BC-477EF9EB9DF8}" dt="2022-06-23T19:41:14.026" v="154" actId="1076"/>
          <ac:picMkLst>
            <pc:docMk/>
            <pc:sldMk cId="1056590613" sldId="2076135999"/>
            <ac:picMk id="14" creationId="{A857AB79-07CB-21C8-27A3-97475E3A3A14}"/>
          </ac:picMkLst>
        </pc:picChg>
      </pc:sldChg>
      <pc:sldChg chg="addSp delSp modSp mod">
        <pc:chgData name="David Warner" userId="51ffa14d-fdfd-4571-a787-ad4b3bb92711" providerId="ADAL" clId="{CE9C3550-1D72-4AB0-97BC-477EF9EB9DF8}" dt="2022-07-07T13:07:55.541" v="398" actId="478"/>
        <pc:sldMkLst>
          <pc:docMk/>
          <pc:sldMk cId="1042411426" sldId="2076136275"/>
        </pc:sldMkLst>
        <pc:spChg chg="add del mod">
          <ac:chgData name="David Warner" userId="51ffa14d-fdfd-4571-a787-ad4b3bb92711" providerId="ADAL" clId="{CE9C3550-1D72-4AB0-97BC-477EF9EB9DF8}" dt="2022-07-07T13:07:55.541" v="398" actId="478"/>
          <ac:spMkLst>
            <pc:docMk/>
            <pc:sldMk cId="1042411426" sldId="2076136275"/>
            <ac:spMk id="31" creationId="{74AD13BB-6AB3-6299-6B76-C959241CFD6A}"/>
          </ac:spMkLst>
        </pc:spChg>
      </pc:sldChg>
      <pc:sldChg chg="addSp modSp">
        <pc:chgData name="David Warner" userId="51ffa14d-fdfd-4571-a787-ad4b3bb92711" providerId="ADAL" clId="{CE9C3550-1D72-4AB0-97BC-477EF9EB9DF8}" dt="2022-06-23T19:33:50.327" v="30"/>
        <pc:sldMkLst>
          <pc:docMk/>
          <pc:sldMk cId="2259967023" sldId="2076136379"/>
        </pc:sldMkLst>
        <pc:spChg chg="add mod">
          <ac:chgData name="David Warner" userId="51ffa14d-fdfd-4571-a787-ad4b3bb92711" providerId="ADAL" clId="{CE9C3550-1D72-4AB0-97BC-477EF9EB9DF8}" dt="2022-06-23T19:33:50.327" v="30"/>
          <ac:spMkLst>
            <pc:docMk/>
            <pc:sldMk cId="2259967023" sldId="2076136379"/>
            <ac:spMk id="46" creationId="{4A9D903E-F98E-DBB1-A324-0F86210CD71B}"/>
          </ac:spMkLst>
        </pc:spChg>
      </pc:sldChg>
      <pc:sldChg chg="addSp modSp">
        <pc:chgData name="David Warner" userId="51ffa14d-fdfd-4571-a787-ad4b3bb92711" providerId="ADAL" clId="{CE9C3550-1D72-4AB0-97BC-477EF9EB9DF8}" dt="2022-06-23T19:33:49.175" v="29"/>
        <pc:sldMkLst>
          <pc:docMk/>
          <pc:sldMk cId="1884761934" sldId="2076136381"/>
        </pc:sldMkLst>
        <pc:spChg chg="add mod">
          <ac:chgData name="David Warner" userId="51ffa14d-fdfd-4571-a787-ad4b3bb92711" providerId="ADAL" clId="{CE9C3550-1D72-4AB0-97BC-477EF9EB9DF8}" dt="2022-06-23T19:33:49.175" v="29"/>
          <ac:spMkLst>
            <pc:docMk/>
            <pc:sldMk cId="1884761934" sldId="2076136381"/>
            <ac:spMk id="32" creationId="{1CAB341F-37C2-24E7-8C2E-C4B601E30B3A}"/>
          </ac:spMkLst>
        </pc:spChg>
      </pc:sldChg>
      <pc:sldChg chg="addSp delSp modSp mod">
        <pc:chgData name="David Warner" userId="51ffa14d-fdfd-4571-a787-ad4b3bb92711" providerId="ADAL" clId="{CE9C3550-1D72-4AB0-97BC-477EF9EB9DF8}" dt="2022-07-06T14:56:07.494" v="393" actId="20577"/>
        <pc:sldMkLst>
          <pc:docMk/>
          <pc:sldMk cId="357588276" sldId="2076136388"/>
        </pc:sldMkLst>
        <pc:spChg chg="add del mod">
          <ac:chgData name="David Warner" userId="51ffa14d-fdfd-4571-a787-ad4b3bb92711" providerId="ADAL" clId="{CE9C3550-1D72-4AB0-97BC-477EF9EB9DF8}" dt="2022-07-06T14:55:38.865" v="382" actId="478"/>
          <ac:spMkLst>
            <pc:docMk/>
            <pc:sldMk cId="357588276" sldId="2076136388"/>
            <ac:spMk id="9" creationId="{25448D00-C859-C909-7FB7-643EC667E010}"/>
          </ac:spMkLst>
        </pc:spChg>
        <pc:spChg chg="mod">
          <ac:chgData name="David Warner" userId="51ffa14d-fdfd-4571-a787-ad4b3bb92711" providerId="ADAL" clId="{CE9C3550-1D72-4AB0-97BC-477EF9EB9DF8}" dt="2022-07-06T14:56:07.494" v="393" actId="20577"/>
          <ac:spMkLst>
            <pc:docMk/>
            <pc:sldMk cId="357588276" sldId="2076136388"/>
            <ac:spMk id="12" creationId="{75CBAE06-9187-B701-35F5-2CF292FD68C6}"/>
          </ac:spMkLst>
        </pc:spChg>
      </pc:sldChg>
      <pc:sldChg chg="addSp modSp">
        <pc:chgData name="David Warner" userId="51ffa14d-fdfd-4571-a787-ad4b3bb92711" providerId="ADAL" clId="{CE9C3550-1D72-4AB0-97BC-477EF9EB9DF8}" dt="2022-06-23T19:33:47.001" v="27"/>
        <pc:sldMkLst>
          <pc:docMk/>
          <pc:sldMk cId="4070501225" sldId="2076136392"/>
        </pc:sldMkLst>
        <pc:spChg chg="add mod">
          <ac:chgData name="David Warner" userId="51ffa14d-fdfd-4571-a787-ad4b3bb92711" providerId="ADAL" clId="{CE9C3550-1D72-4AB0-97BC-477EF9EB9DF8}" dt="2022-06-23T19:33:47.001" v="27"/>
          <ac:spMkLst>
            <pc:docMk/>
            <pc:sldMk cId="4070501225" sldId="2076136392"/>
            <ac:spMk id="24" creationId="{98CF0E56-17FD-49E1-363C-2BD5984E2EB8}"/>
          </ac:spMkLst>
        </pc:spChg>
      </pc:sldChg>
      <pc:sldChg chg="addSp modSp">
        <pc:chgData name="David Warner" userId="51ffa14d-fdfd-4571-a787-ad4b3bb92711" providerId="ADAL" clId="{CE9C3550-1D72-4AB0-97BC-477EF9EB9DF8}" dt="2022-06-23T19:33:44.936" v="25"/>
        <pc:sldMkLst>
          <pc:docMk/>
          <pc:sldMk cId="1374769157" sldId="2076137639"/>
        </pc:sldMkLst>
        <pc:spChg chg="add mod">
          <ac:chgData name="David Warner" userId="51ffa14d-fdfd-4571-a787-ad4b3bb92711" providerId="ADAL" clId="{CE9C3550-1D72-4AB0-97BC-477EF9EB9DF8}" dt="2022-06-23T19:33:44.936" v="25"/>
          <ac:spMkLst>
            <pc:docMk/>
            <pc:sldMk cId="1374769157" sldId="2076137639"/>
            <ac:spMk id="15" creationId="{F9EEC9A9-E2F8-B1A5-1316-E1795554C370}"/>
          </ac:spMkLst>
        </pc:spChg>
      </pc:sldChg>
      <pc:sldChg chg="addSp modSp mod modShow">
        <pc:chgData name="David Warner" userId="51ffa14d-fdfd-4571-a787-ad4b3bb92711" providerId="ADAL" clId="{CE9C3550-1D72-4AB0-97BC-477EF9EB9DF8}" dt="2022-07-06T14:50:20.479" v="360" actId="729"/>
        <pc:sldMkLst>
          <pc:docMk/>
          <pc:sldMk cId="4001284136" sldId="2134805598"/>
        </pc:sldMkLst>
        <pc:spChg chg="add mod">
          <ac:chgData name="David Warner" userId="51ffa14d-fdfd-4571-a787-ad4b3bb92711" providerId="ADAL" clId="{CE9C3550-1D72-4AB0-97BC-477EF9EB9DF8}" dt="2022-06-23T19:33:42.364" v="23"/>
          <ac:spMkLst>
            <pc:docMk/>
            <pc:sldMk cId="4001284136" sldId="2134805598"/>
            <ac:spMk id="18" creationId="{8C862609-0FDC-59A0-75C1-765E6E2D202F}"/>
          </ac:spMkLst>
        </pc:spChg>
      </pc:sldChg>
      <pc:sldChg chg="addSp delSp modSp mod modShow">
        <pc:chgData name="David Warner" userId="51ffa14d-fdfd-4571-a787-ad4b3bb92711" providerId="ADAL" clId="{CE9C3550-1D72-4AB0-97BC-477EF9EB9DF8}" dt="2022-07-06T14:51:09.401" v="381" actId="1076"/>
        <pc:sldMkLst>
          <pc:docMk/>
          <pc:sldMk cId="2225302410" sldId="2134805599"/>
        </pc:sldMkLst>
        <pc:spChg chg="del">
          <ac:chgData name="David Warner" userId="51ffa14d-fdfd-4571-a787-ad4b3bb92711" providerId="ADAL" clId="{CE9C3550-1D72-4AB0-97BC-477EF9EB9DF8}" dt="2022-07-06T14:45:47.070" v="158" actId="478"/>
          <ac:spMkLst>
            <pc:docMk/>
            <pc:sldMk cId="2225302410" sldId="2134805599"/>
            <ac:spMk id="4" creationId="{84D8221A-7560-C641-95C4-21BC279AEF90}"/>
          </ac:spMkLst>
        </pc:spChg>
        <pc:spChg chg="mod">
          <ac:chgData name="David Warner" userId="51ffa14d-fdfd-4571-a787-ad4b3bb92711" providerId="ADAL" clId="{CE9C3550-1D72-4AB0-97BC-477EF9EB9DF8}" dt="2022-07-06T14:46:08.497" v="166" actId="20577"/>
          <ac:spMkLst>
            <pc:docMk/>
            <pc:sldMk cId="2225302410" sldId="2134805599"/>
            <ac:spMk id="9" creationId="{C7736498-3671-4F22-AB9E-E235C02DF17C}"/>
          </ac:spMkLst>
        </pc:spChg>
        <pc:spChg chg="mod">
          <ac:chgData name="David Warner" userId="51ffa14d-fdfd-4571-a787-ad4b3bb92711" providerId="ADAL" clId="{CE9C3550-1D72-4AB0-97BC-477EF9EB9DF8}" dt="2022-07-06T14:50:17.149" v="359" actId="20577"/>
          <ac:spMkLst>
            <pc:docMk/>
            <pc:sldMk cId="2225302410" sldId="2134805599"/>
            <ac:spMk id="11" creationId="{B571AD0C-3126-4280-A183-60F644787939}"/>
          </ac:spMkLst>
        </pc:spChg>
        <pc:picChg chg="add mod">
          <ac:chgData name="David Warner" userId="51ffa14d-fdfd-4571-a787-ad4b3bb92711" providerId="ADAL" clId="{CE9C3550-1D72-4AB0-97BC-477EF9EB9DF8}" dt="2022-07-06T14:49:27.028" v="352" actId="1076"/>
          <ac:picMkLst>
            <pc:docMk/>
            <pc:sldMk cId="2225302410" sldId="2134805599"/>
            <ac:picMk id="10" creationId="{B7B65003-E2ED-CBCF-E29D-72DD001700A9}"/>
          </ac:picMkLst>
        </pc:picChg>
        <pc:picChg chg="mod">
          <ac:chgData name="David Warner" userId="51ffa14d-fdfd-4571-a787-ad4b3bb92711" providerId="ADAL" clId="{CE9C3550-1D72-4AB0-97BC-477EF9EB9DF8}" dt="2022-07-06T14:46:59.388" v="210" actId="1076"/>
          <ac:picMkLst>
            <pc:docMk/>
            <pc:sldMk cId="2225302410" sldId="2134805599"/>
            <ac:picMk id="16" creationId="{EE74F255-B9A4-4F64-8BE8-C676CD2FEEAD}"/>
          </ac:picMkLst>
        </pc:picChg>
        <pc:picChg chg="add mod">
          <ac:chgData name="David Warner" userId="51ffa14d-fdfd-4571-a787-ad4b3bb92711" providerId="ADAL" clId="{CE9C3550-1D72-4AB0-97BC-477EF9EB9DF8}" dt="2022-07-06T14:50:14.275" v="356" actId="1076"/>
          <ac:picMkLst>
            <pc:docMk/>
            <pc:sldMk cId="2225302410" sldId="2134805599"/>
            <ac:picMk id="17" creationId="{33A58446-8E64-15C2-06C8-6A033C749956}"/>
          </ac:picMkLst>
        </pc:picChg>
        <pc:picChg chg="del">
          <ac:chgData name="David Warner" userId="51ffa14d-fdfd-4571-a787-ad4b3bb92711" providerId="ADAL" clId="{CE9C3550-1D72-4AB0-97BC-477EF9EB9DF8}" dt="2022-07-06T14:50:25.745" v="362" actId="478"/>
          <ac:picMkLst>
            <pc:docMk/>
            <pc:sldMk cId="2225302410" sldId="2134805599"/>
            <ac:picMk id="18" creationId="{DBF4879F-6D64-4DF6-887C-9DC67F4F5E48}"/>
          </ac:picMkLst>
        </pc:picChg>
        <pc:picChg chg="add mod">
          <ac:chgData name="David Warner" userId="51ffa14d-fdfd-4571-a787-ad4b3bb92711" providerId="ADAL" clId="{CE9C3550-1D72-4AB0-97BC-477EF9EB9DF8}" dt="2022-07-06T14:51:09.401" v="381" actId="1076"/>
          <ac:picMkLst>
            <pc:docMk/>
            <pc:sldMk cId="2225302410" sldId="2134805599"/>
            <ac:picMk id="19" creationId="{D272133E-D49A-E85B-D0DD-6A127473B227}"/>
          </ac:picMkLst>
        </pc:picChg>
        <pc:picChg chg="mod">
          <ac:chgData name="David Warner" userId="51ffa14d-fdfd-4571-a787-ad4b3bb92711" providerId="ADAL" clId="{CE9C3550-1D72-4AB0-97BC-477EF9EB9DF8}" dt="2022-07-06T14:50:55.072" v="373" actId="1076"/>
          <ac:picMkLst>
            <pc:docMk/>
            <pc:sldMk cId="2225302410" sldId="2134805599"/>
            <ac:picMk id="20" creationId="{7CA10C75-F0B7-257B-37D1-621B6C451E71}"/>
          </ac:picMkLst>
        </pc:picChg>
        <pc:picChg chg="mod">
          <ac:chgData name="David Warner" userId="51ffa14d-fdfd-4571-a787-ad4b3bb92711" providerId="ADAL" clId="{CE9C3550-1D72-4AB0-97BC-477EF9EB9DF8}" dt="2022-07-06T14:51:09.401" v="381" actId="1076"/>
          <ac:picMkLst>
            <pc:docMk/>
            <pc:sldMk cId="2225302410" sldId="2134805599"/>
            <ac:picMk id="21" creationId="{6F58E86E-9491-4A28-FAEC-644421FF499E}"/>
          </ac:picMkLst>
        </pc:picChg>
      </pc:sldChg>
      <pc:sldChg chg="addSp modSp mod modShow">
        <pc:chgData name="David Warner" userId="51ffa14d-fdfd-4571-a787-ad4b3bb92711" providerId="ADAL" clId="{CE9C3550-1D72-4AB0-97BC-477EF9EB9DF8}" dt="2022-07-06T17:05:25.282" v="395" actId="729"/>
        <pc:sldMkLst>
          <pc:docMk/>
          <pc:sldMk cId="1720789669" sldId="2134805606"/>
        </pc:sldMkLst>
        <pc:spChg chg="add mod">
          <ac:chgData name="David Warner" userId="51ffa14d-fdfd-4571-a787-ad4b3bb92711" providerId="ADAL" clId="{CE9C3550-1D72-4AB0-97BC-477EF9EB9DF8}" dt="2022-06-23T19:33:43.987" v="24"/>
          <ac:spMkLst>
            <pc:docMk/>
            <pc:sldMk cId="1720789669" sldId="2134805606"/>
            <ac:spMk id="24" creationId="{95862C2F-2D11-6E4E-F372-BD0C42CA00F8}"/>
          </ac:spMkLst>
        </pc:spChg>
      </pc:sldChg>
      <pc:sldChg chg="addSp modSp">
        <pc:chgData name="David Warner" userId="51ffa14d-fdfd-4571-a787-ad4b3bb92711" providerId="ADAL" clId="{CE9C3550-1D72-4AB0-97BC-477EF9EB9DF8}" dt="2022-06-23T19:33:46.040" v="26"/>
        <pc:sldMkLst>
          <pc:docMk/>
          <pc:sldMk cId="2092425869" sldId="2134805609"/>
        </pc:sldMkLst>
        <pc:spChg chg="add mod">
          <ac:chgData name="David Warner" userId="51ffa14d-fdfd-4571-a787-ad4b3bb92711" providerId="ADAL" clId="{CE9C3550-1D72-4AB0-97BC-477EF9EB9DF8}" dt="2022-06-23T19:33:46.040" v="26"/>
          <ac:spMkLst>
            <pc:docMk/>
            <pc:sldMk cId="2092425869" sldId="2134805609"/>
            <ac:spMk id="21" creationId="{D99881AD-D5CC-3307-1A15-89D85EE30EC9}"/>
          </ac:spMkLst>
        </pc:spChg>
      </pc:sldChg>
      <pc:sldChg chg="addSp modSp mod modShow">
        <pc:chgData name="David Warner" userId="51ffa14d-fdfd-4571-a787-ad4b3bb92711" providerId="ADAL" clId="{CE9C3550-1D72-4AB0-97BC-477EF9EB9DF8}" dt="2022-06-23T19:34:03.094" v="33" actId="729"/>
        <pc:sldMkLst>
          <pc:docMk/>
          <pc:sldMk cId="1132672795" sldId="2134805610"/>
        </pc:sldMkLst>
        <pc:spChg chg="add mod">
          <ac:chgData name="David Warner" userId="51ffa14d-fdfd-4571-a787-ad4b3bb92711" providerId="ADAL" clId="{CE9C3550-1D72-4AB0-97BC-477EF9EB9DF8}" dt="2022-06-23T19:33:54.571" v="32"/>
          <ac:spMkLst>
            <pc:docMk/>
            <pc:sldMk cId="1132672795" sldId="2134805610"/>
            <ac:spMk id="15" creationId="{1C59BEE3-BAB1-7CE7-E595-DB06BBE52D92}"/>
          </ac:spMkLst>
        </pc:spChg>
      </pc:sldChg>
      <pc:sldChg chg="addSp delSp modSp add mod">
        <pc:chgData name="David Warner" userId="51ffa14d-fdfd-4571-a787-ad4b3bb92711" providerId="ADAL" clId="{CE9C3550-1D72-4AB0-97BC-477EF9EB9DF8}" dt="2022-07-06T23:07:16.350" v="397" actId="478"/>
        <pc:sldMkLst>
          <pc:docMk/>
          <pc:sldMk cId="1122367686" sldId="2134805611"/>
        </pc:sldMkLst>
        <pc:spChg chg="add del mod">
          <ac:chgData name="David Warner" userId="51ffa14d-fdfd-4571-a787-ad4b3bb92711" providerId="ADAL" clId="{CE9C3550-1D72-4AB0-97BC-477EF9EB9DF8}" dt="2022-07-06T23:07:16.350" v="397" actId="478"/>
          <ac:spMkLst>
            <pc:docMk/>
            <pc:sldMk cId="1122367686" sldId="2134805611"/>
            <ac:spMk id="16" creationId="{9518D302-855F-36EB-8E3E-BBA45D1C9C35}"/>
          </ac:spMkLst>
        </pc:spChg>
      </pc:sldChg>
    </pc:docChg>
  </pc:docChgLst>
  <pc:docChgLst>
    <pc:chgData name="Wictor Wilén" userId="c70b8edd-f3ba-4e44-94a1-9cab9cee53de" providerId="ADAL" clId="{9ED5B2D9-AE7C-4583-9243-D0D7B655AF75}"/>
    <pc:docChg chg="custSel modSld">
      <pc:chgData name="Wictor Wilén" userId="c70b8edd-f3ba-4e44-94a1-9cab9cee53de" providerId="ADAL" clId="{9ED5B2D9-AE7C-4583-9243-D0D7B655AF75}" dt="2022-05-26T12:07:39.237" v="115" actId="1076"/>
      <pc:docMkLst>
        <pc:docMk/>
      </pc:docMkLst>
      <pc:sldChg chg="addSp delSp modSp mod">
        <pc:chgData name="Wictor Wilén" userId="c70b8edd-f3ba-4e44-94a1-9cab9cee53de" providerId="ADAL" clId="{9ED5B2D9-AE7C-4583-9243-D0D7B655AF75}" dt="2022-05-26T12:07:39.237" v="115" actId="1076"/>
        <pc:sldMkLst>
          <pc:docMk/>
          <pc:sldMk cId="1042411426" sldId="2076136275"/>
        </pc:sldMkLst>
        <pc:spChg chg="del">
          <ac:chgData name="Wictor Wilén" userId="c70b8edd-f3ba-4e44-94a1-9cab9cee53de" providerId="ADAL" clId="{9ED5B2D9-AE7C-4583-9243-D0D7B655AF75}" dt="2022-05-26T12:03:36.341" v="0" actId="478"/>
          <ac:spMkLst>
            <pc:docMk/>
            <pc:sldMk cId="1042411426" sldId="2076136275"/>
            <ac:spMk id="3" creationId="{37A14A49-9500-25A0-C71B-604C250480DB}"/>
          </ac:spMkLst>
        </pc:spChg>
        <pc:spChg chg="add mod">
          <ac:chgData name="Wictor Wilén" userId="c70b8edd-f3ba-4e44-94a1-9cab9cee53de" providerId="ADAL" clId="{9ED5B2D9-AE7C-4583-9243-D0D7B655AF75}" dt="2022-05-26T12:07:39.237" v="115" actId="1076"/>
          <ac:spMkLst>
            <pc:docMk/>
            <pc:sldMk cId="1042411426" sldId="2076136275"/>
            <ac:spMk id="27" creationId="{87A621A9-AEAF-A775-77C2-B21C92078FED}"/>
          </ac:spMkLst>
        </pc:spChg>
        <pc:spChg chg="mod">
          <ac:chgData name="Wictor Wilén" userId="c70b8edd-f3ba-4e44-94a1-9cab9cee53de" providerId="ADAL" clId="{9ED5B2D9-AE7C-4583-9243-D0D7B655AF75}" dt="2022-05-26T12:04:10.333" v="6" actId="20577"/>
          <ac:spMkLst>
            <pc:docMk/>
            <pc:sldMk cId="1042411426" sldId="2076136275"/>
            <ac:spMk id="70" creationId="{174F958A-FBA1-4F60-AFAD-ABB7FE94DD87}"/>
          </ac:spMkLst>
        </pc:spChg>
        <pc:spChg chg="mod">
          <ac:chgData name="Wictor Wilén" userId="c70b8edd-f3ba-4e44-94a1-9cab9cee53de" providerId="ADAL" clId="{9ED5B2D9-AE7C-4583-9243-D0D7B655AF75}" dt="2022-05-26T12:04:23.645" v="12" actId="20577"/>
          <ac:spMkLst>
            <pc:docMk/>
            <pc:sldMk cId="1042411426" sldId="2076136275"/>
            <ac:spMk id="72" creationId="{9766CF88-1F07-4F26-9B23-FC9D4C5F9C09}"/>
          </ac:spMkLst>
        </pc:spChg>
        <pc:picChg chg="del">
          <ac:chgData name="Wictor Wilén" userId="c70b8edd-f3ba-4e44-94a1-9cab9cee53de" providerId="ADAL" clId="{9ED5B2D9-AE7C-4583-9243-D0D7B655AF75}" dt="2022-05-26T12:05:27.456" v="13" actId="478"/>
          <ac:picMkLst>
            <pc:docMk/>
            <pc:sldMk cId="1042411426" sldId="2076136275"/>
            <ac:picMk id="4" creationId="{65F9A8E3-1EAC-9A81-BEE2-F945E5BBAF18}"/>
          </ac:picMkLst>
        </pc:picChg>
        <pc:picChg chg="del">
          <ac:chgData name="Wictor Wilén" userId="c70b8edd-f3ba-4e44-94a1-9cab9cee53de" providerId="ADAL" clId="{9ED5B2D9-AE7C-4583-9243-D0D7B655AF75}" dt="2022-05-26T12:06:30.594" v="27" actId="478"/>
          <ac:picMkLst>
            <pc:docMk/>
            <pc:sldMk cId="1042411426" sldId="2076136275"/>
            <ac:picMk id="19" creationId="{EA4F88DA-A529-8360-74CF-E0092DDC06A9}"/>
          </ac:picMkLst>
        </pc:picChg>
        <pc:picChg chg="del">
          <ac:chgData name="Wictor Wilén" userId="c70b8edd-f3ba-4e44-94a1-9cab9cee53de" providerId="ADAL" clId="{9ED5B2D9-AE7C-4583-9243-D0D7B655AF75}" dt="2022-05-26T12:06:07.945" v="22" actId="478"/>
          <ac:picMkLst>
            <pc:docMk/>
            <pc:sldMk cId="1042411426" sldId="2076136275"/>
            <ac:picMk id="20" creationId="{03AB3C2B-52E9-6ADE-26D1-D34AA8EB25C8}"/>
          </ac:picMkLst>
        </pc:picChg>
        <pc:picChg chg="add mod">
          <ac:chgData name="Wictor Wilén" userId="c70b8edd-f3ba-4e44-94a1-9cab9cee53de" providerId="ADAL" clId="{9ED5B2D9-AE7C-4583-9243-D0D7B655AF75}" dt="2022-05-26T12:05:45.522" v="21" actId="1440"/>
          <ac:picMkLst>
            <pc:docMk/>
            <pc:sldMk cId="1042411426" sldId="2076136275"/>
            <ac:picMk id="21" creationId="{D34DAECD-9D18-A5A1-D485-646441C4B2BD}"/>
          </ac:picMkLst>
        </pc:picChg>
        <pc:picChg chg="add mod">
          <ac:chgData name="Wictor Wilén" userId="c70b8edd-f3ba-4e44-94a1-9cab9cee53de" providerId="ADAL" clId="{9ED5B2D9-AE7C-4583-9243-D0D7B655AF75}" dt="2022-05-26T12:06:14.548" v="26" actId="1440"/>
          <ac:picMkLst>
            <pc:docMk/>
            <pc:sldMk cId="1042411426" sldId="2076136275"/>
            <ac:picMk id="24" creationId="{ED758024-BA42-C5E2-420F-B34C84B9F224}"/>
          </ac:picMkLst>
        </pc:picChg>
        <pc:picChg chg="add mod">
          <ac:chgData name="Wictor Wilén" userId="c70b8edd-f3ba-4e44-94a1-9cab9cee53de" providerId="ADAL" clId="{9ED5B2D9-AE7C-4583-9243-D0D7B655AF75}" dt="2022-05-26T12:06:33.474" v="29" actId="1076"/>
          <ac:picMkLst>
            <pc:docMk/>
            <pc:sldMk cId="1042411426" sldId="2076136275"/>
            <ac:picMk id="26" creationId="{B7271DAD-4C26-87AD-1C71-E7422D43F410}"/>
          </ac:picMkLst>
        </pc:picChg>
      </pc:sldChg>
    </pc:docChg>
  </pc:docChgLst>
  <pc:docChgLst>
    <pc:chgData name="Vesa Juvonen" userId="c7243be1-99a3-4752-ab2a-0cf698cf8236" providerId="ADAL" clId="{77317BB5-67F1-436C-AB5E-90E89B3DBEE5}"/>
    <pc:docChg chg="custSel addSld delSld modSld modSection">
      <pc:chgData name="Vesa Juvonen" userId="c7243be1-99a3-4752-ab2a-0cf698cf8236" providerId="ADAL" clId="{77317BB5-67F1-436C-AB5E-90E89B3DBEE5}" dt="2021-11-25T11:36:40.454" v="46" actId="404"/>
      <pc:docMkLst>
        <pc:docMk/>
      </pc:docMkLst>
      <pc:sldChg chg="modSp mod">
        <pc:chgData name="Vesa Juvonen" userId="c7243be1-99a3-4752-ab2a-0cf698cf8236" providerId="ADAL" clId="{77317BB5-67F1-436C-AB5E-90E89B3DBEE5}" dt="2021-11-25T11:36:25.112" v="23" actId="20577"/>
        <pc:sldMkLst>
          <pc:docMk/>
          <pc:sldMk cId="2967945684" sldId="277"/>
        </pc:sldMkLst>
        <pc:spChg chg="mod">
          <ac:chgData name="Vesa Juvonen" userId="c7243be1-99a3-4752-ab2a-0cf698cf8236" providerId="ADAL" clId="{77317BB5-67F1-436C-AB5E-90E89B3DBEE5}" dt="2021-11-25T11:36:25.112" v="23" actId="20577"/>
          <ac:spMkLst>
            <pc:docMk/>
            <pc:sldMk cId="2967945684" sldId="277"/>
            <ac:spMk id="4" creationId="{A04E16D6-6682-4068-BF11-BA8E4E8E1BBC}"/>
          </ac:spMkLst>
        </pc:spChg>
      </pc:sldChg>
      <pc:sldChg chg="delSp del mod">
        <pc:chgData name="Vesa Juvonen" userId="c7243be1-99a3-4752-ab2a-0cf698cf8236" providerId="ADAL" clId="{77317BB5-67F1-436C-AB5E-90E89B3DBEE5}" dt="2021-11-25T11:35:34.129" v="2" actId="47"/>
        <pc:sldMkLst>
          <pc:docMk/>
          <pc:sldMk cId="2785442724" sldId="2076137748"/>
        </pc:sldMkLst>
        <pc:spChg chg="del">
          <ac:chgData name="Vesa Juvonen" userId="c7243be1-99a3-4752-ab2a-0cf698cf8236" providerId="ADAL" clId="{77317BB5-67F1-436C-AB5E-90E89B3DBEE5}" dt="2021-11-25T11:24:35.672" v="0" actId="478"/>
          <ac:spMkLst>
            <pc:docMk/>
            <pc:sldMk cId="2785442724" sldId="2076137748"/>
            <ac:spMk id="3" creationId="{5766010E-881B-4322-9649-2632BE967898}"/>
          </ac:spMkLst>
        </pc:spChg>
      </pc:sldChg>
      <pc:sldChg chg="add">
        <pc:chgData name="Vesa Juvonen" userId="c7243be1-99a3-4752-ab2a-0cf698cf8236" providerId="ADAL" clId="{77317BB5-67F1-436C-AB5E-90E89B3DBEE5}" dt="2021-11-25T11:35:31.989" v="1"/>
        <pc:sldMkLst>
          <pc:docMk/>
          <pc:sldMk cId="473179227" sldId="2076137764"/>
        </pc:sldMkLst>
      </pc:sldChg>
      <pc:sldChg chg="modSp mod">
        <pc:chgData name="Vesa Juvonen" userId="c7243be1-99a3-4752-ab2a-0cf698cf8236" providerId="ADAL" clId="{77317BB5-67F1-436C-AB5E-90E89B3DBEE5}" dt="2021-11-25T11:36:40.454" v="46" actId="404"/>
        <pc:sldMkLst>
          <pc:docMk/>
          <pc:sldMk cId="2775546260" sldId="2134805600"/>
        </pc:sldMkLst>
        <pc:spChg chg="mod">
          <ac:chgData name="Vesa Juvonen" userId="c7243be1-99a3-4752-ab2a-0cf698cf8236" providerId="ADAL" clId="{77317BB5-67F1-436C-AB5E-90E89B3DBEE5}" dt="2021-11-25T11:36:40.454" v="46" actId="404"/>
          <ac:spMkLst>
            <pc:docMk/>
            <pc:sldMk cId="2775546260" sldId="2134805600"/>
            <ac:spMk id="7" creationId="{6F939F32-4E37-4CA3-B710-00610E5E59D3}"/>
          </ac:spMkLst>
        </pc:spChg>
      </pc:sldChg>
    </pc:docChg>
  </pc:docChgLst>
  <pc:docChgLst>
    <pc:chgData name="Paul Bullock" userId="162dc284-9901-47a4-bdd1-300eada006b4" providerId="ADAL" clId="{C73C3851-7046-44DD-9CAE-0E45A96E57D0}"/>
    <pc:docChg chg="undo custSel modSld">
      <pc:chgData name="Paul Bullock" userId="162dc284-9901-47a4-bdd1-300eada006b4" providerId="ADAL" clId="{C73C3851-7046-44DD-9CAE-0E45A96E57D0}" dt="2022-03-30T21:51:07.567" v="285" actId="6549"/>
      <pc:docMkLst>
        <pc:docMk/>
      </pc:docMkLst>
      <pc:sldChg chg="addSp delSp modSp mod">
        <pc:chgData name="Paul Bullock" userId="162dc284-9901-47a4-bdd1-300eada006b4" providerId="ADAL" clId="{C73C3851-7046-44DD-9CAE-0E45A96E57D0}" dt="2022-03-30T21:51:07.567" v="285" actId="6549"/>
        <pc:sldMkLst>
          <pc:docMk/>
          <pc:sldMk cId="1374769157" sldId="2076137639"/>
        </pc:sldMkLst>
        <pc:spChg chg="del">
          <ac:chgData name="Paul Bullock" userId="162dc284-9901-47a4-bdd1-300eada006b4" providerId="ADAL" clId="{C73C3851-7046-44DD-9CAE-0E45A96E57D0}" dt="2022-03-30T21:43:04.787" v="0" actId="478"/>
          <ac:spMkLst>
            <pc:docMk/>
            <pc:sldMk cId="1374769157" sldId="2076137639"/>
            <ac:spMk id="2" creationId="{9EC29E00-F431-43DC-892A-CE29DF9D57C1}"/>
          </ac:spMkLst>
        </pc:spChg>
        <pc:spChg chg="mod">
          <ac:chgData name="Paul Bullock" userId="162dc284-9901-47a4-bdd1-300eada006b4" providerId="ADAL" clId="{C73C3851-7046-44DD-9CAE-0E45A96E57D0}" dt="2022-03-30T21:51:07.567" v="285" actId="6549"/>
          <ac:spMkLst>
            <pc:docMk/>
            <pc:sldMk cId="1374769157" sldId="2076137639"/>
            <ac:spMk id="5" creationId="{612C861E-93AA-4B5D-8907-782E4E0AF916}"/>
          </ac:spMkLst>
        </pc:spChg>
        <pc:spChg chg="add del">
          <ac:chgData name="Paul Bullock" userId="162dc284-9901-47a4-bdd1-300eada006b4" providerId="ADAL" clId="{C73C3851-7046-44DD-9CAE-0E45A96E57D0}" dt="2022-03-30T21:43:29.952" v="8" actId="478"/>
          <ac:spMkLst>
            <pc:docMk/>
            <pc:sldMk cId="1374769157" sldId="2076137639"/>
            <ac:spMk id="7" creationId="{5D534520-3523-4299-B575-44F33ECDD257}"/>
          </ac:spMkLst>
        </pc:spChg>
      </pc:sldChg>
    </pc:docChg>
  </pc:docChgLst>
  <pc:docChgLst>
    <pc:chgData name="David Warner" userId="S::david_dwarnerii.com#ext#@microsoft.onmicrosoft.com::acafcf14-4098-4a83-9425-e73571277a06" providerId="AD" clId="Web-{088AB90B-49EB-4C59-A0C7-F3DE15A11C3A}"/>
    <pc:docChg chg="delSld modSld modSection">
      <pc:chgData name="David Warner" userId="S::david_dwarnerii.com#ext#@microsoft.onmicrosoft.com::acafcf14-4098-4a83-9425-e73571277a06" providerId="AD" clId="Web-{088AB90B-49EB-4C59-A0C7-F3DE15A11C3A}" dt="2021-11-04T18:42:06.538" v="111" actId="1076"/>
      <pc:docMkLst>
        <pc:docMk/>
      </pc:docMkLst>
      <pc:sldChg chg="modSp">
        <pc:chgData name="David Warner" userId="S::david_dwarnerii.com#ext#@microsoft.onmicrosoft.com::acafcf14-4098-4a83-9425-e73571277a06" providerId="AD" clId="Web-{088AB90B-49EB-4C59-A0C7-F3DE15A11C3A}" dt="2021-11-04T18:30:39.396" v="13" actId="20577"/>
        <pc:sldMkLst>
          <pc:docMk/>
          <pc:sldMk cId="2967945684" sldId="277"/>
        </pc:sldMkLst>
        <pc:spChg chg="mod">
          <ac:chgData name="David Warner" userId="S::david_dwarnerii.com#ext#@microsoft.onmicrosoft.com::acafcf14-4098-4a83-9425-e73571277a06" providerId="AD" clId="Web-{088AB90B-49EB-4C59-A0C7-F3DE15A11C3A}" dt="2021-11-04T18:30:39.396" v="1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88AB90B-49EB-4C59-A0C7-F3DE15A11C3A}" dt="2021-11-04T18:30:21.270" v="10" actId="20577"/>
        <pc:sldMkLst>
          <pc:docMk/>
          <pc:sldMk cId="287163252" sldId="1567"/>
        </pc:sldMkLst>
        <pc:spChg chg="mod">
          <ac:chgData name="David Warner" userId="S::david_dwarnerii.com#ext#@microsoft.onmicrosoft.com::acafcf14-4098-4a83-9425-e73571277a06" providerId="AD" clId="Web-{088AB90B-49EB-4C59-A0C7-F3DE15A11C3A}" dt="2021-11-04T18:30:11.707" v="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88AB90B-49EB-4C59-A0C7-F3DE15A11C3A}" dt="2021-11-04T18:30:21.270" v="1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8AB90B-49EB-4C59-A0C7-F3DE15A11C3A}" dt="2021-11-04T18:38:46.674" v="72" actId="1076"/>
        <pc:sldMkLst>
          <pc:docMk/>
          <pc:sldMk cId="3158043784" sldId="2068"/>
        </pc:sldMkLst>
        <pc:spChg chg="mod">
          <ac:chgData name="David Warner" userId="S::david_dwarnerii.com#ext#@microsoft.onmicrosoft.com::acafcf14-4098-4a83-9425-e73571277a06" providerId="AD" clId="Web-{088AB90B-49EB-4C59-A0C7-F3DE15A11C3A}" dt="2021-11-04T18:37:01.046" v="56"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088AB90B-49EB-4C59-A0C7-F3DE15A11C3A}" dt="2021-11-04T18:38:45.533" v="71"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088AB90B-49EB-4C59-A0C7-F3DE15A11C3A}" dt="2021-11-04T18:37:16.140" v="62"/>
          <ac:picMkLst>
            <pc:docMk/>
            <pc:sldMk cId="3158043784" sldId="2068"/>
            <ac:picMk id="12" creationId="{D418B149-F870-476B-B696-4240364F2A74}"/>
          </ac:picMkLst>
        </pc:picChg>
        <pc:picChg chg="mod">
          <ac:chgData name="David Warner" userId="S::david_dwarnerii.com#ext#@microsoft.onmicrosoft.com::acafcf14-4098-4a83-9425-e73571277a06" providerId="AD" clId="Web-{088AB90B-49EB-4C59-A0C7-F3DE15A11C3A}" dt="2021-11-04T18:38:46.674" v="72" actId="1076"/>
          <ac:picMkLst>
            <pc:docMk/>
            <pc:sldMk cId="3158043784" sldId="2068"/>
            <ac:picMk id="13" creationId="{1B31B441-1131-444C-BE2D-EF21552F9B9E}"/>
          </ac:picMkLst>
        </pc:picChg>
        <pc:picChg chg="add mod">
          <ac:chgData name="David Warner" userId="S::david_dwarnerii.com#ext#@microsoft.onmicrosoft.com::acafcf14-4098-4a83-9425-e73571277a06" providerId="AD" clId="Web-{088AB90B-49EB-4C59-A0C7-F3DE15A11C3A}" dt="2021-11-04T18:38:41.080" v="68" actId="1076"/>
          <ac:picMkLst>
            <pc:docMk/>
            <pc:sldMk cId="3158043784" sldId="2068"/>
            <ac:picMk id="14" creationId="{AB7B6AFA-70A9-4CAE-A60E-1B49560311F4}"/>
          </ac:picMkLst>
        </pc:picChg>
        <pc:picChg chg="add mod">
          <ac:chgData name="David Warner" userId="S::david_dwarnerii.com#ext#@microsoft.onmicrosoft.com::acafcf14-4098-4a83-9425-e73571277a06" providerId="AD" clId="Web-{088AB90B-49EB-4C59-A0C7-F3DE15A11C3A}" dt="2021-11-04T18:38:42.564" v="69" actId="1076"/>
          <ac:picMkLst>
            <pc:docMk/>
            <pc:sldMk cId="3158043784" sldId="2068"/>
            <ac:picMk id="15" creationId="{380B14F7-7A31-4C98-8FC2-F0DBDD6A00E5}"/>
          </ac:picMkLst>
        </pc:picChg>
        <pc:picChg chg="del">
          <ac:chgData name="David Warner" userId="S::david_dwarnerii.com#ext#@microsoft.onmicrosoft.com::acafcf14-4098-4a83-9425-e73571277a06" providerId="AD" clId="Web-{088AB90B-49EB-4C59-A0C7-F3DE15A11C3A}" dt="2021-11-04T18:37:01.827" v="57"/>
          <ac:picMkLst>
            <pc:docMk/>
            <pc:sldMk cId="3158043784" sldId="2068"/>
            <ac:picMk id="1026" creationId="{9D6C3296-F7F8-4F74-A8FC-2188A442916E}"/>
          </ac:picMkLst>
        </pc:picChg>
      </pc:sldChg>
      <pc:sldChg chg="addSp delSp modSp">
        <pc:chgData name="David Warner" userId="S::david_dwarnerii.com#ext#@microsoft.onmicrosoft.com::acafcf14-4098-4a83-9425-e73571277a06" providerId="AD" clId="Web-{088AB90B-49EB-4C59-A0C7-F3DE15A11C3A}" dt="2021-11-04T18:42:06.538" v="111" actId="1076"/>
        <pc:sldMkLst>
          <pc:docMk/>
          <pc:sldMk cId="1056590613" sldId="2076135999"/>
        </pc:sldMkLst>
        <pc:spChg chg="mod">
          <ac:chgData name="David Warner" userId="S::david_dwarnerii.com#ext#@microsoft.onmicrosoft.com::acafcf14-4098-4a83-9425-e73571277a06" providerId="AD" clId="Web-{088AB90B-49EB-4C59-A0C7-F3DE15A11C3A}" dt="2021-11-04T18:41:11.974" v="101" actId="1076"/>
          <ac:spMkLst>
            <pc:docMk/>
            <pc:sldMk cId="1056590613" sldId="2076135999"/>
            <ac:spMk id="9" creationId="{20BA6FCD-E3EB-41CB-BD75-54B5E2527594}"/>
          </ac:spMkLst>
        </pc:spChg>
        <pc:spChg chg="mod">
          <ac:chgData name="David Warner" userId="S::david_dwarnerii.com#ext#@microsoft.onmicrosoft.com::acafcf14-4098-4a83-9425-e73571277a06" providerId="AD" clId="Web-{088AB90B-49EB-4C59-A0C7-F3DE15A11C3A}" dt="2021-11-04T18:41:33.459" v="10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88AB90B-49EB-4C59-A0C7-F3DE15A11C3A}" dt="2021-11-04T18:41:42.835" v="10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088AB90B-49EB-4C59-A0C7-F3DE15A11C3A}" dt="2021-11-04T18:39:38.660" v="83"/>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088AB90B-49EB-4C59-A0C7-F3DE15A11C3A}" dt="2021-11-04T18:42:06.538" v="111"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088AB90B-49EB-4C59-A0C7-F3DE15A11C3A}" dt="2021-11-04T18:42:04.788" v="110" actId="1076"/>
          <ac:picMkLst>
            <pc:docMk/>
            <pc:sldMk cId="1056590613" sldId="2076135999"/>
            <ac:picMk id="8" creationId="{B2235A1C-0725-48B1-84D0-50485370C043}"/>
          </ac:picMkLst>
        </pc:picChg>
        <pc:picChg chg="add mod">
          <ac:chgData name="David Warner" userId="S::david_dwarnerii.com#ext#@microsoft.onmicrosoft.com::acafcf14-4098-4a83-9425-e73571277a06" providerId="AD" clId="Web-{088AB90B-49EB-4C59-A0C7-F3DE15A11C3A}" dt="2021-11-04T18:42:00.960" v="109"/>
          <ac:picMkLst>
            <pc:docMk/>
            <pc:sldMk cId="1056590613" sldId="2076135999"/>
            <ac:picMk id="11" creationId="{770665CF-3BE9-4F52-BE0B-48A6EEBD6ACA}"/>
          </ac:picMkLst>
        </pc:picChg>
        <pc:picChg chg="add mod">
          <ac:chgData name="David Warner" userId="S::david_dwarnerii.com#ext#@microsoft.onmicrosoft.com::acafcf14-4098-4a83-9425-e73571277a06" providerId="AD" clId="Web-{088AB90B-49EB-4C59-A0C7-F3DE15A11C3A}" dt="2021-11-04T18:41:49.944" v="107"/>
          <ac:picMkLst>
            <pc:docMk/>
            <pc:sldMk cId="1056590613" sldId="2076135999"/>
            <ac:picMk id="12" creationId="{42849043-8CA2-49B6-B4D3-7196A22BA348}"/>
          </ac:picMkLst>
        </pc:picChg>
      </pc:sldChg>
      <pc:sldChg chg="addSp">
        <pc:chgData name="David Warner" userId="S::david_dwarnerii.com#ext#@microsoft.onmicrosoft.com::acafcf14-4098-4a83-9425-e73571277a06" providerId="AD" clId="Web-{088AB90B-49EB-4C59-A0C7-F3DE15A11C3A}" dt="2021-11-04T18:39:02.580" v="75"/>
        <pc:sldMkLst>
          <pc:docMk/>
          <pc:sldMk cId="1042411426" sldId="2076136275"/>
        </pc:sldMkLst>
        <pc:spChg chg="add">
          <ac:chgData name="David Warner" userId="S::david_dwarnerii.com#ext#@microsoft.onmicrosoft.com::acafcf14-4098-4a83-9425-e73571277a06" providerId="AD" clId="Web-{088AB90B-49EB-4C59-A0C7-F3DE15A11C3A}" dt="2021-11-04T18:39:02.580" v="75"/>
          <ac:spMkLst>
            <pc:docMk/>
            <pc:sldMk cId="1042411426" sldId="2076136275"/>
            <ac:spMk id="3" creationId="{269409D8-CF6A-4584-B5FB-5A80C1787A2B}"/>
          </ac:spMkLst>
        </pc:spChg>
      </pc:sldChg>
      <pc:sldChg chg="addSp">
        <pc:chgData name="David Warner" userId="S::david_dwarnerii.com#ext#@microsoft.onmicrosoft.com::acafcf14-4098-4a83-9425-e73571277a06" providerId="AD" clId="Web-{088AB90B-49EB-4C59-A0C7-F3DE15A11C3A}" dt="2021-11-04T18:39:11.096" v="78"/>
        <pc:sldMkLst>
          <pc:docMk/>
          <pc:sldMk cId="2259967023" sldId="2076136379"/>
        </pc:sldMkLst>
        <pc:spChg chg="add">
          <ac:chgData name="David Warner" userId="S::david_dwarnerii.com#ext#@microsoft.onmicrosoft.com::acafcf14-4098-4a83-9425-e73571277a06" providerId="AD" clId="Web-{088AB90B-49EB-4C59-A0C7-F3DE15A11C3A}" dt="2021-11-04T18:39:11.096" v="78"/>
          <ac:spMkLst>
            <pc:docMk/>
            <pc:sldMk cId="2259967023" sldId="2076136379"/>
            <ac:spMk id="3" creationId="{ED107778-FE21-40D1-8412-29A57742FD45}"/>
          </ac:spMkLst>
        </pc:spChg>
      </pc:sldChg>
      <pc:sldChg chg="addSp">
        <pc:chgData name="David Warner" userId="S::david_dwarnerii.com#ext#@microsoft.onmicrosoft.com::acafcf14-4098-4a83-9425-e73571277a06" providerId="AD" clId="Web-{088AB90B-49EB-4C59-A0C7-F3DE15A11C3A}" dt="2021-11-04T18:39:13.487" v="80"/>
        <pc:sldMkLst>
          <pc:docMk/>
          <pc:sldMk cId="357588276" sldId="2076136388"/>
        </pc:sldMkLst>
        <pc:spChg chg="add">
          <ac:chgData name="David Warner" userId="S::david_dwarnerii.com#ext#@microsoft.onmicrosoft.com::acafcf14-4098-4a83-9425-e73571277a06" providerId="AD" clId="Web-{088AB90B-49EB-4C59-A0C7-F3DE15A11C3A}" dt="2021-11-04T18:39:13.487" v="80"/>
          <ac:spMkLst>
            <pc:docMk/>
            <pc:sldMk cId="357588276" sldId="2076136388"/>
            <ac:spMk id="2" creationId="{3A166641-3118-4F0F-91D1-3D769BE657B2}"/>
          </ac:spMkLst>
        </pc:spChg>
      </pc:sldChg>
      <pc:sldChg chg="addSp">
        <pc:chgData name="David Warner" userId="S::david_dwarnerii.com#ext#@microsoft.onmicrosoft.com::acafcf14-4098-4a83-9425-e73571277a06" providerId="AD" clId="Web-{088AB90B-49EB-4C59-A0C7-F3DE15A11C3A}" dt="2021-11-04T18:39:01.705" v="74"/>
        <pc:sldMkLst>
          <pc:docMk/>
          <pc:sldMk cId="4070501225" sldId="2076136392"/>
        </pc:sldMkLst>
        <pc:spChg chg="add">
          <ac:chgData name="David Warner" userId="S::david_dwarnerii.com#ext#@microsoft.onmicrosoft.com::acafcf14-4098-4a83-9425-e73571277a06" providerId="AD" clId="Web-{088AB90B-49EB-4C59-A0C7-F3DE15A11C3A}" dt="2021-11-04T18:39:01.705" v="74"/>
          <ac:spMkLst>
            <pc:docMk/>
            <pc:sldMk cId="4070501225" sldId="2076136392"/>
            <ac:spMk id="2" creationId="{81EA0FDF-2698-42E7-A631-3277C4886441}"/>
          </ac:spMkLst>
        </pc:spChg>
      </pc:sldChg>
      <pc:sldChg chg="addSp">
        <pc:chgData name="David Warner" userId="S::david_dwarnerii.com#ext#@microsoft.onmicrosoft.com::acafcf14-4098-4a83-9425-e73571277a06" providerId="AD" clId="Web-{088AB90B-49EB-4C59-A0C7-F3DE15A11C3A}" dt="2021-11-04T18:39:16.878" v="81"/>
        <pc:sldMkLst>
          <pc:docMk/>
          <pc:sldMk cId="1374769157" sldId="2076137639"/>
        </pc:sldMkLst>
        <pc:spChg chg="add">
          <ac:chgData name="David Warner" userId="S::david_dwarnerii.com#ext#@microsoft.onmicrosoft.com::acafcf14-4098-4a83-9425-e73571277a06" providerId="AD" clId="Web-{088AB90B-49EB-4C59-A0C7-F3DE15A11C3A}" dt="2021-11-04T18:39:16.878" v="81"/>
          <ac:spMkLst>
            <pc:docMk/>
            <pc:sldMk cId="1374769157" sldId="2076137639"/>
            <ac:spMk id="2" creationId="{3B9F72F9-6AAC-4AE5-9CA7-60C5EAD7D07C}"/>
          </ac:spMkLst>
        </pc:spChg>
      </pc:sldChg>
      <pc:sldChg chg="addSp">
        <pc:chgData name="David Warner" userId="S::david_dwarnerii.com#ext#@microsoft.onmicrosoft.com::acafcf14-4098-4a83-9425-e73571277a06" providerId="AD" clId="Web-{088AB90B-49EB-4C59-A0C7-F3DE15A11C3A}" dt="2021-11-04T18:39:12.081" v="79"/>
        <pc:sldMkLst>
          <pc:docMk/>
          <pc:sldMk cId="3822868169" sldId="2076137709"/>
        </pc:sldMkLst>
        <pc:spChg chg="add">
          <ac:chgData name="David Warner" userId="S::david_dwarnerii.com#ext#@microsoft.onmicrosoft.com::acafcf14-4098-4a83-9425-e73571277a06" providerId="AD" clId="Web-{088AB90B-49EB-4C59-A0C7-F3DE15A11C3A}" dt="2021-11-04T18:39:12.081" v="79"/>
          <ac:spMkLst>
            <pc:docMk/>
            <pc:sldMk cId="3822868169" sldId="2076137709"/>
            <ac:spMk id="11" creationId="{929DB6C2-1909-4895-800C-319C240E4F45}"/>
          </ac:spMkLst>
        </pc:spChg>
      </pc:sldChg>
      <pc:sldChg chg="addSp">
        <pc:chgData name="David Warner" userId="S::david_dwarnerii.com#ext#@microsoft.onmicrosoft.com::acafcf14-4098-4a83-9425-e73571277a06" providerId="AD" clId="Web-{088AB90B-49EB-4C59-A0C7-F3DE15A11C3A}" dt="2021-11-04T18:39:18.347" v="82"/>
        <pc:sldMkLst>
          <pc:docMk/>
          <pc:sldMk cId="1166268011" sldId="2076137721"/>
        </pc:sldMkLst>
        <pc:spChg chg="add">
          <ac:chgData name="David Warner" userId="S::david_dwarnerii.com#ext#@microsoft.onmicrosoft.com::acafcf14-4098-4a83-9425-e73571277a06" providerId="AD" clId="Web-{088AB90B-49EB-4C59-A0C7-F3DE15A11C3A}" dt="2021-11-04T18:39:18.347" v="82"/>
          <ac:spMkLst>
            <pc:docMk/>
            <pc:sldMk cId="1166268011" sldId="2076137721"/>
            <ac:spMk id="5" creationId="{F06DB5C2-5BAA-4CE4-8C3A-6DAF5F1B4C05}"/>
          </ac:spMkLst>
        </pc:spChg>
      </pc:sldChg>
      <pc:sldChg chg="addSp">
        <pc:chgData name="David Warner" userId="S::david_dwarnerii.com#ext#@microsoft.onmicrosoft.com::acafcf14-4098-4a83-9425-e73571277a06" providerId="AD" clId="Web-{088AB90B-49EB-4C59-A0C7-F3DE15A11C3A}" dt="2021-11-04T18:39:04.346" v="76"/>
        <pc:sldMkLst>
          <pc:docMk/>
          <pc:sldMk cId="1601799563" sldId="2134805597"/>
        </pc:sldMkLst>
        <pc:spChg chg="add">
          <ac:chgData name="David Warner" userId="S::david_dwarnerii.com#ext#@microsoft.onmicrosoft.com::acafcf14-4098-4a83-9425-e73571277a06" providerId="AD" clId="Web-{088AB90B-49EB-4C59-A0C7-F3DE15A11C3A}" dt="2021-11-04T18:39:04.346" v="76"/>
          <ac:spMkLst>
            <pc:docMk/>
            <pc:sldMk cId="1601799563" sldId="2134805597"/>
            <ac:spMk id="4" creationId="{431D3462-40B9-41A6-B77A-337C7081B2B4}"/>
          </ac:spMkLst>
        </pc:spChg>
      </pc:sldChg>
      <pc:sldChg chg="addSp">
        <pc:chgData name="David Warner" userId="S::david_dwarnerii.com#ext#@microsoft.onmicrosoft.com::acafcf14-4098-4a83-9425-e73571277a06" providerId="AD" clId="Web-{088AB90B-49EB-4C59-A0C7-F3DE15A11C3A}" dt="2021-11-04T18:39:06.081" v="77"/>
        <pc:sldMkLst>
          <pc:docMk/>
          <pc:sldMk cId="2225302410" sldId="2134805599"/>
        </pc:sldMkLst>
        <pc:spChg chg="add">
          <ac:chgData name="David Warner" userId="S::david_dwarnerii.com#ext#@microsoft.onmicrosoft.com::acafcf14-4098-4a83-9425-e73571277a06" providerId="AD" clId="Web-{088AB90B-49EB-4C59-A0C7-F3DE15A11C3A}" dt="2021-11-04T18:39:06.081" v="77"/>
          <ac:spMkLst>
            <pc:docMk/>
            <pc:sldMk cId="2225302410" sldId="2134805599"/>
            <ac:spMk id="4" creationId="{6E508C0D-EC7B-451D-B9A0-01610AD65E28}"/>
          </ac:spMkLst>
        </pc:spChg>
      </pc:sldChg>
      <pc:sldChg chg="del">
        <pc:chgData name="David Warner" userId="S::david_dwarnerii.com#ext#@microsoft.onmicrosoft.com::acafcf14-4098-4a83-9425-e73571277a06" providerId="AD" clId="Web-{088AB90B-49EB-4C59-A0C7-F3DE15A11C3A}" dt="2021-11-04T18:38:54.783" v="73"/>
        <pc:sldMkLst>
          <pc:docMk/>
          <pc:sldMk cId="958020690" sldId="2134805603"/>
        </pc:sldMkLst>
      </pc:sldChg>
    </pc:docChg>
  </pc:docChgLst>
  <pc:docChgLst>
    <pc:chgData name="David Warner" userId="S::davidwarner@microsoft.com::51ffa14d-fdfd-4571-a787-ad4b3bb92711" providerId="AD" clId="Web-{668B5E94-1527-4FB0-BDF4-2A7692A98DD9}"/>
    <pc:docChg chg="modSld">
      <pc:chgData name="David Warner" userId="S::davidwarner@microsoft.com::51ffa14d-fdfd-4571-a787-ad4b3bb92711" providerId="AD" clId="Web-{668B5E94-1527-4FB0-BDF4-2A7692A98DD9}" dt="2022-04-13T14:20:07.676" v="5" actId="1076"/>
      <pc:docMkLst>
        <pc:docMk/>
      </pc:docMkLst>
      <pc:sldChg chg="delSp modSp">
        <pc:chgData name="David Warner" userId="S::davidwarner@microsoft.com::51ffa14d-fdfd-4571-a787-ad4b3bb92711" providerId="AD" clId="Web-{668B5E94-1527-4FB0-BDF4-2A7692A98DD9}" dt="2022-04-13T14:20:07.676" v="5" actId="1076"/>
        <pc:sldMkLst>
          <pc:docMk/>
          <pc:sldMk cId="1056590613" sldId="2076135999"/>
        </pc:sldMkLst>
        <pc:spChg chg="mod">
          <ac:chgData name="David Warner" userId="S::davidwarner@microsoft.com::51ffa14d-fdfd-4571-a787-ad4b3bb92711" providerId="AD" clId="Web-{668B5E94-1527-4FB0-BDF4-2A7692A98DD9}" dt="2022-04-13T14:20:00.910" v="1" actId="20577"/>
          <ac:spMkLst>
            <pc:docMk/>
            <pc:sldMk cId="1056590613" sldId="2076135999"/>
            <ac:spMk id="10" creationId="{2F9D74B7-8175-43F4-B9E3-807C4AE2FA45}"/>
          </ac:spMkLst>
        </pc:spChg>
        <pc:picChg chg="del">
          <ac:chgData name="David Warner" userId="S::davidwarner@microsoft.com::51ffa14d-fdfd-4571-a787-ad4b3bb92711" providerId="AD" clId="Web-{668B5E94-1527-4FB0-BDF4-2A7692A98DD9}" dt="2022-04-13T14:20:03.050" v="3"/>
          <ac:picMkLst>
            <pc:docMk/>
            <pc:sldMk cId="1056590613" sldId="2076135999"/>
            <ac:picMk id="3" creationId="{78CEE346-902C-4BE7-98A0-8D9613A8201E}"/>
          </ac:picMkLst>
        </pc:picChg>
        <pc:picChg chg="mod">
          <ac:chgData name="David Warner" userId="S::davidwarner@microsoft.com::51ffa14d-fdfd-4571-a787-ad4b3bb92711" providerId="AD" clId="Web-{668B5E94-1527-4FB0-BDF4-2A7692A98DD9}" dt="2022-04-13T14:20:07.676" v="5" actId="1076"/>
          <ac:picMkLst>
            <pc:docMk/>
            <pc:sldMk cId="1056590613" sldId="2076135999"/>
            <ac:picMk id="8" creationId="{CF855FB9-ACF4-4E5B-BB62-3566630F97FC}"/>
          </ac:picMkLst>
        </pc:picChg>
        <pc:picChg chg="mod">
          <ac:chgData name="David Warner" userId="S::davidwarner@microsoft.com::51ffa14d-fdfd-4571-a787-ad4b3bb92711" providerId="AD" clId="Web-{668B5E94-1527-4FB0-BDF4-2A7692A98DD9}" dt="2022-04-13T14:20:05.004" v="4" actId="1076"/>
          <ac:picMkLst>
            <pc:docMk/>
            <pc:sldMk cId="1056590613" sldId="2076135999"/>
            <ac:picMk id="11" creationId="{F32672BB-38B9-4A56-B672-660090C0BC2E}"/>
          </ac:picMkLst>
        </pc:picChg>
        <pc:picChg chg="del">
          <ac:chgData name="David Warner" userId="S::davidwarner@microsoft.com::51ffa14d-fdfd-4571-a787-ad4b3bb92711" providerId="AD" clId="Web-{668B5E94-1527-4FB0-BDF4-2A7692A98DD9}" dt="2022-04-13T14:20:02.472" v="2"/>
          <ac:picMkLst>
            <pc:docMk/>
            <pc:sldMk cId="1056590613" sldId="2076135999"/>
            <ac:picMk id="12" creationId="{2D57A80F-648B-2E63-F2CF-278006BBDC83}"/>
          </ac:picMkLst>
        </pc:picChg>
      </pc:sldChg>
      <pc:sldChg chg="delSp">
        <pc:chgData name="David Warner" userId="S::davidwarner@microsoft.com::51ffa14d-fdfd-4571-a787-ad4b3bb92711" providerId="AD" clId="Web-{668B5E94-1527-4FB0-BDF4-2A7692A98DD9}" dt="2022-04-13T14:19:51.535" v="0"/>
        <pc:sldMkLst>
          <pc:docMk/>
          <pc:sldMk cId="4070501225" sldId="2076136392"/>
        </pc:sldMkLst>
        <pc:spChg chg="del">
          <ac:chgData name="David Warner" userId="S::davidwarner@microsoft.com::51ffa14d-fdfd-4571-a787-ad4b3bb92711" providerId="AD" clId="Web-{668B5E94-1527-4FB0-BDF4-2A7692A98DD9}" dt="2022-04-13T14:19:51.535" v="0"/>
          <ac:spMkLst>
            <pc:docMk/>
            <pc:sldMk cId="4070501225" sldId="2076136392"/>
            <ac:spMk id="2" creationId="{8D24D7EA-D753-7111-ECF3-F2D243735A5B}"/>
          </ac:spMkLst>
        </pc:spChg>
      </pc:sldChg>
    </pc:docChg>
  </pc:docChgLst>
  <pc:docChgLst>
    <pc:chgData name="Sébastien Levert" userId="ece773f4-084f-4e66-97d9-a9d066f2d75d" providerId="ADAL" clId="{1D390726-5BBB-44C5-8661-C78273D6A90C}"/>
    <pc:docChg chg="custSel modSld">
      <pc:chgData name="Sébastien Levert" userId="ece773f4-084f-4e66-97d9-a9d066f2d75d" providerId="ADAL" clId="{1D390726-5BBB-44C5-8661-C78273D6A90C}" dt="2022-02-03T13:57:09.965" v="84" actId="20577"/>
      <pc:docMkLst>
        <pc:docMk/>
      </pc:docMkLst>
      <pc:sldChg chg="delSp modSp mod">
        <pc:chgData name="Sébastien Levert" userId="ece773f4-084f-4e66-97d9-a9d066f2d75d" providerId="ADAL" clId="{1D390726-5BBB-44C5-8661-C78273D6A90C}" dt="2022-02-03T13:57:09.965" v="84" actId="20577"/>
        <pc:sldMkLst>
          <pc:docMk/>
          <pc:sldMk cId="4070501225" sldId="2076136392"/>
        </pc:sldMkLst>
        <pc:spChg chg="mod">
          <ac:chgData name="Sébastien Levert" userId="ece773f4-084f-4e66-97d9-a9d066f2d75d" providerId="ADAL" clId="{1D390726-5BBB-44C5-8661-C78273D6A90C}" dt="2022-02-03T13:57:09.965" v="84" actId="20577"/>
          <ac:spMkLst>
            <pc:docMk/>
            <pc:sldMk cId="4070501225" sldId="2076136392"/>
            <ac:spMk id="6" creationId="{1DDAF7D9-4FBB-BF41-BE8F-9D98E035D8FF}"/>
          </ac:spMkLst>
        </pc:spChg>
        <pc:spChg chg="del">
          <ac:chgData name="Sébastien Levert" userId="ece773f4-084f-4e66-97d9-a9d066f2d75d" providerId="ADAL" clId="{1D390726-5BBB-44C5-8661-C78273D6A90C}" dt="2022-02-03T13:56:09.331" v="0" actId="478"/>
          <ac:spMkLst>
            <pc:docMk/>
            <pc:sldMk cId="4070501225" sldId="2076136392"/>
            <ac:spMk id="20" creationId="{C6FA69A6-7931-4E60-943D-EFB28DC7578F}"/>
          </ac:spMkLst>
        </pc:spChg>
      </pc:sldChg>
    </pc:docChg>
  </pc:docChgLst>
  <pc:docChgLst>
    <pc:chgData name="Wictor Wilén" userId="c70b8edd-f3ba-4e44-94a1-9cab9cee53de" providerId="ADAL" clId="{D2D751F7-71AF-44FB-868B-1E8CC4EAA88F}"/>
    <pc:docChg chg="custSel modSld">
      <pc:chgData name="Wictor Wilén" userId="c70b8edd-f3ba-4e44-94a1-9cab9cee53de" providerId="ADAL" clId="{D2D751F7-71AF-44FB-868B-1E8CC4EAA88F}" dt="2022-01-20T11:29:48.225" v="212" actId="14100"/>
      <pc:docMkLst>
        <pc:docMk/>
      </pc:docMkLst>
      <pc:sldChg chg="addSp delSp modSp mod">
        <pc:chgData name="Wictor Wilén" userId="c70b8edd-f3ba-4e44-94a1-9cab9cee53de" providerId="ADAL" clId="{D2D751F7-71AF-44FB-868B-1E8CC4EAA88F}" dt="2022-01-20T11:29:48.225" v="212" actId="14100"/>
        <pc:sldMkLst>
          <pc:docMk/>
          <pc:sldMk cId="1042411426" sldId="2076136275"/>
        </pc:sldMkLst>
        <pc:spChg chg="del">
          <ac:chgData name="Wictor Wilén" userId="c70b8edd-f3ba-4e44-94a1-9cab9cee53de" providerId="ADAL" clId="{D2D751F7-71AF-44FB-868B-1E8CC4EAA88F}" dt="2022-01-20T11:24:31.466" v="0" actId="478"/>
          <ac:spMkLst>
            <pc:docMk/>
            <pc:sldMk cId="1042411426" sldId="2076136275"/>
            <ac:spMk id="3" creationId="{5368B59A-90D2-494D-A4B8-D9F38D2B6EFE}"/>
          </ac:spMkLst>
        </pc:spChg>
        <pc:spChg chg="mod">
          <ac:chgData name="Wictor Wilén" userId="c70b8edd-f3ba-4e44-94a1-9cab9cee53de" providerId="ADAL" clId="{D2D751F7-71AF-44FB-868B-1E8CC4EAA88F}" dt="2022-01-20T11:29:48.225" v="212" actId="14100"/>
          <ac:spMkLst>
            <pc:docMk/>
            <pc:sldMk cId="1042411426" sldId="2076136275"/>
            <ac:spMk id="70" creationId="{174F958A-FBA1-4F60-AFAD-ABB7FE94DD87}"/>
          </ac:spMkLst>
        </pc:spChg>
        <pc:spChg chg="mod">
          <ac:chgData name="Wictor Wilén" userId="c70b8edd-f3ba-4e44-94a1-9cab9cee53de" providerId="ADAL" clId="{D2D751F7-71AF-44FB-868B-1E8CC4EAA88F}" dt="2022-01-20T11:26:49.257" v="79" actId="113"/>
          <ac:spMkLst>
            <pc:docMk/>
            <pc:sldMk cId="1042411426" sldId="2076136275"/>
            <ac:spMk id="72" creationId="{9766CF88-1F07-4F26-9B23-FC9D4C5F9C09}"/>
          </ac:spMkLst>
        </pc:spChg>
        <pc:picChg chg="add mod">
          <ac:chgData name="Wictor Wilén" userId="c70b8edd-f3ba-4e44-94a1-9cab9cee53de" providerId="ADAL" clId="{D2D751F7-71AF-44FB-868B-1E8CC4EAA88F}" dt="2022-01-20T11:24:49.292" v="3" actId="1076"/>
          <ac:picMkLst>
            <pc:docMk/>
            <pc:sldMk cId="1042411426" sldId="2076136275"/>
            <ac:picMk id="5" creationId="{01C52D1C-713E-4B49-8004-70EDE3975D10}"/>
          </ac:picMkLst>
        </pc:picChg>
        <pc:picChg chg="del">
          <ac:chgData name="Wictor Wilén" userId="c70b8edd-f3ba-4e44-94a1-9cab9cee53de" providerId="ADAL" clId="{D2D751F7-71AF-44FB-868B-1E8CC4EAA88F}" dt="2022-01-20T11:25:21.699" v="4" actId="478"/>
          <ac:picMkLst>
            <pc:docMk/>
            <pc:sldMk cId="1042411426" sldId="2076136275"/>
            <ac:picMk id="20" creationId="{ED00AD51-2FDC-413A-B55F-4EA95E1E3FDB}"/>
          </ac:picMkLst>
        </pc:picChg>
        <pc:picChg chg="del">
          <ac:chgData name="Wictor Wilén" userId="c70b8edd-f3ba-4e44-94a1-9cab9cee53de" providerId="ADAL" clId="{D2D751F7-71AF-44FB-868B-1E8CC4EAA88F}" dt="2022-01-20T11:24:45.796" v="1" actId="478"/>
          <ac:picMkLst>
            <pc:docMk/>
            <pc:sldMk cId="1042411426" sldId="2076136275"/>
            <ac:picMk id="21" creationId="{126715A9-F4EA-4AF4-94B9-738EB026B5AE}"/>
          </ac:picMkLst>
        </pc:picChg>
        <pc:picChg chg="add mod">
          <ac:chgData name="Wictor Wilén" userId="c70b8edd-f3ba-4e44-94a1-9cab9cee53de" providerId="ADAL" clId="{D2D751F7-71AF-44FB-868B-1E8CC4EAA88F}" dt="2022-01-20T11:25:39.454" v="9" actId="1440"/>
          <ac:picMkLst>
            <pc:docMk/>
            <pc:sldMk cId="1042411426" sldId="2076136275"/>
            <ac:picMk id="23" creationId="{6A919BC4-AF67-4C2A-8F6B-D8E147F3E7A8}"/>
          </ac:picMkLst>
        </pc:picChg>
      </pc:sldChg>
    </pc:docChg>
  </pc:docChgLst>
  <pc:docChgLst>
    <pc:chgData name="Bert Jansen" userId="60478ee6-b91e-4777-b5ab-ff75f809c97c" providerId="ADAL" clId="{E2259717-E3D8-442B-B8C3-FDBD77EE0753}"/>
    <pc:docChg chg="custSel modSld">
      <pc:chgData name="Bert Jansen" userId="60478ee6-b91e-4777-b5ab-ff75f809c97c" providerId="ADAL" clId="{E2259717-E3D8-442B-B8C3-FDBD77EE0753}" dt="2021-09-16T07:21:23.870" v="394" actId="1076"/>
      <pc:docMkLst>
        <pc:docMk/>
      </pc:docMkLst>
      <pc:sldChg chg="addSp delSp modSp mod">
        <pc:chgData name="Bert Jansen" userId="60478ee6-b91e-4777-b5ab-ff75f809c97c" providerId="ADAL" clId="{E2259717-E3D8-442B-B8C3-FDBD77EE0753}" dt="2021-09-16T07:21:23.870" v="394" actId="1076"/>
        <pc:sldMkLst>
          <pc:docMk/>
          <pc:sldMk cId="2259967023" sldId="2076136379"/>
        </pc:sldMkLst>
        <pc:spChg chg="del">
          <ac:chgData name="Bert Jansen" userId="60478ee6-b91e-4777-b5ab-ff75f809c97c" providerId="ADAL" clId="{E2259717-E3D8-442B-B8C3-FDBD77EE0753}" dt="2021-09-16T06:15:17.196" v="0" actId="478"/>
          <ac:spMkLst>
            <pc:docMk/>
            <pc:sldMk cId="2259967023" sldId="2076136379"/>
            <ac:spMk id="3" creationId="{C88F9783-C02F-4AC9-9B9D-813E492FC9BB}"/>
          </ac:spMkLst>
        </pc:spChg>
        <pc:spChg chg="mod ord">
          <ac:chgData name="Bert Jansen" userId="60478ee6-b91e-4777-b5ab-ff75f809c97c" providerId="ADAL" clId="{E2259717-E3D8-442B-B8C3-FDBD77EE0753}" dt="2021-09-16T07:21:23.870" v="394" actId="1076"/>
          <ac:spMkLst>
            <pc:docMk/>
            <pc:sldMk cId="2259967023" sldId="2076136379"/>
            <ac:spMk id="38" creationId="{57B24740-2702-48F7-9662-72DC62FDA166}"/>
          </ac:spMkLst>
        </pc:spChg>
        <pc:spChg chg="mod">
          <ac:chgData name="Bert Jansen" userId="60478ee6-b91e-4777-b5ab-ff75f809c97c" providerId="ADAL" clId="{E2259717-E3D8-442B-B8C3-FDBD77EE0753}" dt="2021-09-16T07:12:20.471" v="361" actId="20577"/>
          <ac:spMkLst>
            <pc:docMk/>
            <pc:sldMk cId="2259967023" sldId="2076136379"/>
            <ac:spMk id="79" creationId="{BC688EBE-40B5-498C-91C5-18E7EAB6AFFE}"/>
          </ac:spMkLst>
        </pc:spChg>
        <pc:spChg chg="mod">
          <ac:chgData name="Bert Jansen" userId="60478ee6-b91e-4777-b5ab-ff75f809c97c" providerId="ADAL" clId="{E2259717-E3D8-442B-B8C3-FDBD77EE0753}" dt="2021-09-16T07:07:09.342" v="334" actId="20577"/>
          <ac:spMkLst>
            <pc:docMk/>
            <pc:sldMk cId="2259967023" sldId="2076136379"/>
            <ac:spMk id="81" creationId="{1245D908-BDE2-4087-82F6-3DBC148662F5}"/>
          </ac:spMkLst>
        </pc:spChg>
        <pc:picChg chg="mod">
          <ac:chgData name="Bert Jansen" userId="60478ee6-b91e-4777-b5ab-ff75f809c97c" providerId="ADAL" clId="{E2259717-E3D8-442B-B8C3-FDBD77EE0753}" dt="2021-09-16T07:19:20.260" v="380" actId="1076"/>
          <ac:picMkLst>
            <pc:docMk/>
            <pc:sldMk cId="2259967023" sldId="2076136379"/>
            <ac:picMk id="5" creationId="{5736831B-2ACC-4A54-B402-95709EF0B350}"/>
          </ac:picMkLst>
        </pc:picChg>
        <pc:picChg chg="del">
          <ac:chgData name="Bert Jansen" userId="60478ee6-b91e-4777-b5ab-ff75f809c97c" providerId="ADAL" clId="{E2259717-E3D8-442B-B8C3-FDBD77EE0753}" dt="2021-09-16T07:19:06.534" v="378" actId="478"/>
          <ac:picMkLst>
            <pc:docMk/>
            <pc:sldMk cId="2259967023" sldId="2076136379"/>
            <ac:picMk id="19" creationId="{0CB31297-B8CC-4AC8-8B4E-68571EB348C1}"/>
          </ac:picMkLst>
        </pc:picChg>
        <pc:picChg chg="add mod">
          <ac:chgData name="Bert Jansen" userId="60478ee6-b91e-4777-b5ab-ff75f809c97c" providerId="ADAL" clId="{E2259717-E3D8-442B-B8C3-FDBD77EE0753}" dt="2021-09-16T07:19:04.375" v="377" actId="1076"/>
          <ac:picMkLst>
            <pc:docMk/>
            <pc:sldMk cId="2259967023" sldId="2076136379"/>
            <ac:picMk id="20" creationId="{34251301-3968-49FB-BBCE-D5A3772A57A8}"/>
          </ac:picMkLst>
        </pc:picChg>
        <pc:picChg chg="add mod">
          <ac:chgData name="Bert Jansen" userId="60478ee6-b91e-4777-b5ab-ff75f809c97c" providerId="ADAL" clId="{E2259717-E3D8-442B-B8C3-FDBD77EE0753}" dt="2021-09-16T07:21:13.812" v="391" actId="14100"/>
          <ac:picMkLst>
            <pc:docMk/>
            <pc:sldMk cId="2259967023" sldId="2076136379"/>
            <ac:picMk id="22" creationId="{CDA498D7-75C4-4FAA-A186-0BBB3D78D4AC}"/>
          </ac:picMkLst>
        </pc:picChg>
      </pc:sldChg>
      <pc:sldChg chg="addSp delSp modSp mod">
        <pc:chgData name="Bert Jansen" userId="60478ee6-b91e-4777-b5ab-ff75f809c97c" providerId="ADAL" clId="{E2259717-E3D8-442B-B8C3-FDBD77EE0753}" dt="2021-09-16T07:18:07.788" v="373" actId="14100"/>
        <pc:sldMkLst>
          <pc:docMk/>
          <pc:sldMk cId="1884761934" sldId="2076136381"/>
        </pc:sldMkLst>
        <pc:spChg chg="mod">
          <ac:chgData name="Bert Jansen" userId="60478ee6-b91e-4777-b5ab-ff75f809c97c" providerId="ADAL" clId="{E2259717-E3D8-442B-B8C3-FDBD77EE0753}" dt="2021-09-16T07:18:07.788" v="373" actId="14100"/>
          <ac:spMkLst>
            <pc:docMk/>
            <pc:sldMk cId="1884761934" sldId="2076136381"/>
            <ac:spMk id="4" creationId="{7F74DF9E-610A-4D17-B903-161EBF8E823C}"/>
          </ac:spMkLst>
        </pc:spChg>
        <pc:spChg chg="mod ord">
          <ac:chgData name="Bert Jansen" userId="60478ee6-b91e-4777-b5ab-ff75f809c97c" providerId="ADAL" clId="{E2259717-E3D8-442B-B8C3-FDBD77EE0753}" dt="2021-09-16T07:18:03.062" v="371" actId="166"/>
          <ac:spMkLst>
            <pc:docMk/>
            <pc:sldMk cId="1884761934" sldId="2076136381"/>
            <ac:spMk id="38" creationId="{57B24740-2702-48F7-9662-72DC62FDA166}"/>
          </ac:spMkLst>
        </pc:spChg>
        <pc:picChg chg="del">
          <ac:chgData name="Bert Jansen" userId="60478ee6-b91e-4777-b5ab-ff75f809c97c" providerId="ADAL" clId="{E2259717-E3D8-442B-B8C3-FDBD77EE0753}" dt="2021-09-16T07:17:51.306" v="367" actId="478"/>
          <ac:picMkLst>
            <pc:docMk/>
            <pc:sldMk cId="1884761934" sldId="2076136381"/>
            <ac:picMk id="5" creationId="{1F91DD3A-2EE9-4888-BBB5-6EE9DB40624A}"/>
          </ac:picMkLst>
        </pc:picChg>
        <pc:picChg chg="add mod">
          <ac:chgData name="Bert Jansen" userId="60478ee6-b91e-4777-b5ab-ff75f809c97c" providerId="ADAL" clId="{E2259717-E3D8-442B-B8C3-FDBD77EE0753}" dt="2021-09-16T07:17:55.171" v="368" actId="1076"/>
          <ac:picMkLst>
            <pc:docMk/>
            <pc:sldMk cId="1884761934" sldId="2076136381"/>
            <ac:picMk id="20" creationId="{3E7C98EF-4EA1-46B4-ACBC-BA2E2DFD2246}"/>
          </ac:picMkLst>
        </pc:picChg>
      </pc:sldChg>
    </pc:docChg>
  </pc:docChgLst>
  <pc:docChgLst>
    <pc:chgData name="David Warner" userId="S::david_dwarnerii.com#ext#@microsoft.onmicrosoft.com::acafcf14-4098-4a83-9425-e73571277a06" providerId="AD" clId="Web-{C11492E1-41DC-4326-82FA-1FB5E15F638A}"/>
    <pc:docChg chg="modSld">
      <pc:chgData name="David Warner" userId="S::david_dwarnerii.com#ext#@microsoft.onmicrosoft.com::acafcf14-4098-4a83-9425-e73571277a06" providerId="AD" clId="Web-{C11492E1-41DC-4326-82FA-1FB5E15F638A}" dt="2022-01-04T14:59:49.538" v="11" actId="20577"/>
      <pc:docMkLst>
        <pc:docMk/>
      </pc:docMkLst>
      <pc:sldChg chg="modSp">
        <pc:chgData name="David Warner" userId="S::david_dwarnerii.com#ext#@microsoft.onmicrosoft.com::acafcf14-4098-4a83-9425-e73571277a06" providerId="AD" clId="Web-{C11492E1-41DC-4326-82FA-1FB5E15F638A}" dt="2022-01-04T14:59:27.710" v="5" actId="20577"/>
        <pc:sldMkLst>
          <pc:docMk/>
          <pc:sldMk cId="3158043784" sldId="2068"/>
        </pc:sldMkLst>
        <pc:spChg chg="mod">
          <ac:chgData name="David Warner" userId="S::david_dwarnerii.com#ext#@microsoft.onmicrosoft.com::acafcf14-4098-4a83-9425-e73571277a06" providerId="AD" clId="Web-{C11492E1-41DC-4326-82FA-1FB5E15F638A}" dt="2022-01-04T14:59:27.710" v="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C11492E1-41DC-4326-82FA-1FB5E15F638A}" dt="2022-01-04T14:59:16.319" v="0"/>
          <ac:picMkLst>
            <pc:docMk/>
            <pc:sldMk cId="3158043784" sldId="2068"/>
            <ac:picMk id="18" creationId="{AC182D65-20C1-4C86-BB53-9CF7A6115859}"/>
          </ac:picMkLst>
        </pc:picChg>
      </pc:sldChg>
      <pc:sldChg chg="modSp">
        <pc:chgData name="David Warner" userId="S::david_dwarnerii.com#ext#@microsoft.onmicrosoft.com::acafcf14-4098-4a83-9425-e73571277a06" providerId="AD" clId="Web-{C11492E1-41DC-4326-82FA-1FB5E15F638A}" dt="2022-01-04T14:59:49.538" v="11" actId="20577"/>
        <pc:sldMkLst>
          <pc:docMk/>
          <pc:sldMk cId="1056590613" sldId="2076135999"/>
        </pc:sldMkLst>
        <pc:spChg chg="mod">
          <ac:chgData name="David Warner" userId="S::david_dwarnerii.com#ext#@microsoft.onmicrosoft.com::acafcf14-4098-4a83-9425-e73571277a06" providerId="AD" clId="Web-{C11492E1-41DC-4326-82FA-1FB5E15F638A}" dt="2022-01-04T14:59:49.538" v="11"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11492E1-41DC-4326-82FA-1FB5E15F638A}" dt="2022-01-04T14:59:38.351" v="6"/>
          <ac:picMkLst>
            <pc:docMk/>
            <pc:sldMk cId="1056590613" sldId="2076135999"/>
            <ac:picMk id="8" creationId="{88CE5E9B-CB43-4D63-82CA-87074C6B6693}"/>
          </ac:picMkLst>
        </pc:picChg>
      </pc:sldChg>
    </pc:docChg>
  </pc:docChgLst>
  <pc:docChgLst>
    <pc:chgData name="Bob German" userId="19671429-1359-457f-bfc1-1be1ee65d4d9" providerId="ADAL" clId="{2534040B-ECB1-4F73-8A7F-97A14A37CD86}"/>
    <pc:docChg chg="undo custSel modSld">
      <pc:chgData name="Bob German" userId="19671429-1359-457f-bfc1-1be1ee65d4d9" providerId="ADAL" clId="{2534040B-ECB1-4F73-8A7F-97A14A37CD86}" dt="2022-01-05T22:52:50.048" v="366"/>
      <pc:docMkLst>
        <pc:docMk/>
      </pc:docMkLst>
      <pc:sldChg chg="addSp delSp modSp mod modAnim">
        <pc:chgData name="Bob German" userId="19671429-1359-457f-bfc1-1be1ee65d4d9" providerId="ADAL" clId="{2534040B-ECB1-4F73-8A7F-97A14A37CD86}" dt="2022-01-05T22:52:50.048" v="366"/>
        <pc:sldMkLst>
          <pc:docMk/>
          <pc:sldMk cId="1601799563" sldId="2134805597"/>
        </pc:sldMkLst>
        <pc:spChg chg="mod">
          <ac:chgData name="Bob German" userId="19671429-1359-457f-bfc1-1be1ee65d4d9" providerId="ADAL" clId="{2534040B-ECB1-4F73-8A7F-97A14A37CD86}" dt="2022-01-05T22:48:39.041" v="345" actId="14100"/>
          <ac:spMkLst>
            <pc:docMk/>
            <pc:sldMk cId="1601799563" sldId="2134805597"/>
            <ac:spMk id="3" creationId="{CBDC9C38-872E-4048-96FE-C321FEF21EC1}"/>
          </ac:spMkLst>
        </pc:spChg>
        <pc:spChg chg="del mod">
          <ac:chgData name="Bob German" userId="19671429-1359-457f-bfc1-1be1ee65d4d9" providerId="ADAL" clId="{2534040B-ECB1-4F73-8A7F-97A14A37CD86}" dt="2022-01-05T21:44:41.813" v="9" actId="478"/>
          <ac:spMkLst>
            <pc:docMk/>
            <pc:sldMk cId="1601799563" sldId="2134805597"/>
            <ac:spMk id="4" creationId="{9670AABF-7CD2-4400-8C40-E62750695E33}"/>
          </ac:spMkLst>
        </pc:spChg>
        <pc:spChg chg="del">
          <ac:chgData name="Bob German" userId="19671429-1359-457f-bfc1-1be1ee65d4d9" providerId="ADAL" clId="{2534040B-ECB1-4F73-8A7F-97A14A37CD86}" dt="2022-01-05T21:44:23.028" v="3" actId="478"/>
          <ac:spMkLst>
            <pc:docMk/>
            <pc:sldMk cId="1601799563" sldId="2134805597"/>
            <ac:spMk id="6" creationId="{C04171DC-98F8-48EE-9687-AE8CFAC8F7F2}"/>
          </ac:spMkLst>
        </pc:spChg>
        <pc:spChg chg="del mod">
          <ac:chgData name="Bob German" userId="19671429-1359-457f-bfc1-1be1ee65d4d9" providerId="ADAL" clId="{2534040B-ECB1-4F73-8A7F-97A14A37CD86}" dt="2022-01-05T21:44:23.028" v="3" actId="478"/>
          <ac:spMkLst>
            <pc:docMk/>
            <pc:sldMk cId="1601799563" sldId="2134805597"/>
            <ac:spMk id="7" creationId="{52CDE42F-DBCD-4DC7-9A68-91D8318FE4EF}"/>
          </ac:spMkLst>
        </pc:spChg>
        <pc:spChg chg="del mod">
          <ac:chgData name="Bob German" userId="19671429-1359-457f-bfc1-1be1ee65d4d9" providerId="ADAL" clId="{2534040B-ECB1-4F73-8A7F-97A14A37CD86}" dt="2022-01-05T22:29:20.166" v="17" actId="478"/>
          <ac:spMkLst>
            <pc:docMk/>
            <pc:sldMk cId="1601799563" sldId="2134805597"/>
            <ac:spMk id="9" creationId="{0AEF4B59-1431-4A09-9BED-1BB41252699B}"/>
          </ac:spMkLst>
        </pc:spChg>
        <pc:spChg chg="add del mod">
          <ac:chgData name="Bob German" userId="19671429-1359-457f-bfc1-1be1ee65d4d9" providerId="ADAL" clId="{2534040B-ECB1-4F73-8A7F-97A14A37CD86}" dt="2022-01-05T22:37:28.220" v="140" actId="767"/>
          <ac:spMkLst>
            <pc:docMk/>
            <pc:sldMk cId="1601799563" sldId="2134805597"/>
            <ac:spMk id="11" creationId="{085CFB1A-0463-4501-B7D1-CCBD490E58F4}"/>
          </ac:spMkLst>
        </pc:spChg>
        <pc:spChg chg="add mod">
          <ac:chgData name="Bob German" userId="19671429-1359-457f-bfc1-1be1ee65d4d9" providerId="ADAL" clId="{2534040B-ECB1-4F73-8A7F-97A14A37CD86}" dt="2022-01-05T22:43:06.353" v="187" actId="207"/>
          <ac:spMkLst>
            <pc:docMk/>
            <pc:sldMk cId="1601799563" sldId="2134805597"/>
            <ac:spMk id="14" creationId="{785C1A60-E1EF-4C62-9545-5AE9536F570D}"/>
          </ac:spMkLst>
        </pc:spChg>
        <pc:spChg chg="add mod">
          <ac:chgData name="Bob German" userId="19671429-1359-457f-bfc1-1be1ee65d4d9" providerId="ADAL" clId="{2534040B-ECB1-4F73-8A7F-97A14A37CD86}" dt="2022-01-05T22:47:18.922" v="334" actId="14100"/>
          <ac:spMkLst>
            <pc:docMk/>
            <pc:sldMk cId="1601799563" sldId="2134805597"/>
            <ac:spMk id="15" creationId="{1F23D898-218F-401E-951F-DA622A5BAB1A}"/>
          </ac:spMkLst>
        </pc:spChg>
        <pc:spChg chg="mod">
          <ac:chgData name="Bob German" userId="19671429-1359-457f-bfc1-1be1ee65d4d9" providerId="ADAL" clId="{2534040B-ECB1-4F73-8A7F-97A14A37CD86}" dt="2022-01-05T22:29:23.645" v="18" actId="1076"/>
          <ac:spMkLst>
            <pc:docMk/>
            <pc:sldMk cId="1601799563" sldId="2134805597"/>
            <ac:spMk id="21" creationId="{4A933F16-4C0B-478D-BD49-5C11797B0365}"/>
          </ac:spMkLst>
        </pc:spChg>
        <pc:spChg chg="mod">
          <ac:chgData name="Bob German" userId="19671429-1359-457f-bfc1-1be1ee65d4d9" providerId="ADAL" clId="{2534040B-ECB1-4F73-8A7F-97A14A37CD86}" dt="2022-01-05T22:48:26.265" v="340" actId="122"/>
          <ac:spMkLst>
            <pc:docMk/>
            <pc:sldMk cId="1601799563" sldId="2134805597"/>
            <ac:spMk id="36" creationId="{56D73790-2311-4283-8452-924FD514C399}"/>
          </ac:spMkLst>
        </pc:spChg>
        <pc:grpChg chg="add">
          <ac:chgData name="Bob German" userId="19671429-1359-457f-bfc1-1be1ee65d4d9" providerId="ADAL" clId="{2534040B-ECB1-4F73-8A7F-97A14A37CD86}" dt="2022-01-05T22:52:24.155" v="363" actId="164"/>
          <ac:grpSpMkLst>
            <pc:docMk/>
            <pc:sldMk cId="1601799563" sldId="2134805597"/>
            <ac:grpSpMk id="18" creationId="{E1AA032F-FCC3-4E1F-9E5D-1CA44F6FE359}"/>
          </ac:grpSpMkLst>
        </pc:grpChg>
        <pc:picChg chg="add mod ord modCrop">
          <ac:chgData name="Bob German" userId="19671429-1359-457f-bfc1-1be1ee65d4d9" providerId="ADAL" clId="{2534040B-ECB1-4F73-8A7F-97A14A37CD86}" dt="2022-01-05T22:43:45.891" v="217" actId="1076"/>
          <ac:picMkLst>
            <pc:docMk/>
            <pc:sldMk cId="1601799563" sldId="2134805597"/>
            <ac:picMk id="8" creationId="{9FA15216-B9D0-4C37-8E31-B49216A754D3}"/>
          </ac:picMkLst>
        </pc:picChg>
        <pc:picChg chg="add mod">
          <ac:chgData name="Bob German" userId="19671429-1359-457f-bfc1-1be1ee65d4d9" providerId="ADAL" clId="{2534040B-ECB1-4F73-8A7F-97A14A37CD86}" dt="2022-01-05T22:40:56.669" v="148" actId="1076"/>
          <ac:picMkLst>
            <pc:docMk/>
            <pc:sldMk cId="1601799563" sldId="2134805597"/>
            <ac:picMk id="13" creationId="{3C172019-700A-4C06-A5C6-0DCBE281A15F}"/>
          </ac:picMkLst>
        </pc:picChg>
        <pc:picChg chg="add mod">
          <ac:chgData name="Bob German" userId="19671429-1359-457f-bfc1-1be1ee65d4d9" providerId="ADAL" clId="{2534040B-ECB1-4F73-8A7F-97A14A37CD86}" dt="2022-01-05T22:49:45.308" v="350" actId="1076"/>
          <ac:picMkLst>
            <pc:docMk/>
            <pc:sldMk cId="1601799563" sldId="2134805597"/>
            <ac:picMk id="17" creationId="{094E4274-5AC7-40A8-8E71-94EC9CBB8DE4}"/>
          </ac:picMkLst>
        </pc:picChg>
        <pc:picChg chg="mod">
          <ac:chgData name="Bob German" userId="19671429-1359-457f-bfc1-1be1ee65d4d9" providerId="ADAL" clId="{2534040B-ECB1-4F73-8A7F-97A14A37CD86}" dt="2022-01-05T22:41:18.265" v="151" actId="1076"/>
          <ac:picMkLst>
            <pc:docMk/>
            <pc:sldMk cId="1601799563" sldId="2134805597"/>
            <ac:picMk id="34" creationId="{2981E338-2304-4241-B786-78E822ABFB73}"/>
          </ac:picMkLst>
        </pc:picChg>
        <pc:picChg chg="del">
          <ac:chgData name="Bob German" userId="19671429-1359-457f-bfc1-1be1ee65d4d9" providerId="ADAL" clId="{2534040B-ECB1-4F73-8A7F-97A14A37CD86}" dt="2022-01-05T21:44:25.381" v="6" actId="478"/>
          <ac:picMkLst>
            <pc:docMk/>
            <pc:sldMk cId="1601799563" sldId="2134805597"/>
            <ac:picMk id="1026" creationId="{4EE4B4CD-199D-4C0A-B3E3-CDD4DDCA74B0}"/>
          </ac:picMkLst>
        </pc:picChg>
        <pc:picChg chg="del">
          <ac:chgData name="Bob German" userId="19671429-1359-457f-bfc1-1be1ee65d4d9" providerId="ADAL" clId="{2534040B-ECB1-4F73-8A7F-97A14A37CD86}" dt="2022-01-05T21:44:24.062" v="4" actId="478"/>
          <ac:picMkLst>
            <pc:docMk/>
            <pc:sldMk cId="1601799563" sldId="2134805597"/>
            <ac:picMk id="1028" creationId="{B069C017-080A-4D58-803D-DAC767BCCAFB}"/>
          </ac:picMkLst>
        </pc:picChg>
        <pc:picChg chg="del">
          <ac:chgData name="Bob German" userId="19671429-1359-457f-bfc1-1be1ee65d4d9" providerId="ADAL" clId="{2534040B-ECB1-4F73-8A7F-97A14A37CD86}" dt="2022-01-05T21:44:24.718" v="5" actId="478"/>
          <ac:picMkLst>
            <pc:docMk/>
            <pc:sldMk cId="1601799563" sldId="2134805597"/>
            <ac:picMk id="1030" creationId="{BB7B00F2-9138-45C1-910C-47BD423CB4D2}"/>
          </ac:picMkLst>
        </pc:picChg>
        <pc:picChg chg="del">
          <ac:chgData name="Bob German" userId="19671429-1359-457f-bfc1-1be1ee65d4d9" providerId="ADAL" clId="{2534040B-ECB1-4F73-8A7F-97A14A37CD86}" dt="2022-01-05T21:44:17.045" v="1" actId="478"/>
          <ac:picMkLst>
            <pc:docMk/>
            <pc:sldMk cId="1601799563" sldId="2134805597"/>
            <ac:picMk id="1032" creationId="{29AE657D-F169-49E1-A559-FBE7980A1403}"/>
          </ac:picMkLst>
        </pc:picChg>
        <pc:cxnChg chg="mod">
          <ac:chgData name="Bob German" userId="19671429-1359-457f-bfc1-1be1ee65d4d9" providerId="ADAL" clId="{2534040B-ECB1-4F73-8A7F-97A14A37CD86}" dt="2022-01-05T22:29:28.120" v="19" actId="1076"/>
          <ac:cxnSpMkLst>
            <pc:docMk/>
            <pc:sldMk cId="1601799563" sldId="2134805597"/>
            <ac:cxnSpMk id="28" creationId="{B391C88A-438D-4B8C-BBC5-6D26CBEC48F7}"/>
          </ac:cxnSpMkLst>
        </pc:cxnChg>
      </pc:sldChg>
    </pc:docChg>
  </pc:docChgLst>
  <pc:docChgLst>
    <pc:chgData name="David Warner" userId="S::david_dwarnerii.com#ext#@microsoft.onmicrosoft.com::acafcf14-4098-4a83-9425-e73571277a06" providerId="AD" clId="Web-{CE95F632-EEE3-4807-A1DC-8D4CF6771CD3}"/>
    <pc:docChg chg="modSld">
      <pc:chgData name="David Warner" userId="S::david_dwarnerii.com#ext#@microsoft.onmicrosoft.com::acafcf14-4098-4a83-9425-e73571277a06" providerId="AD" clId="Web-{CE95F632-EEE3-4807-A1DC-8D4CF6771CD3}" dt="2021-12-23T14:50:40.015" v="7" actId="1076"/>
      <pc:docMkLst>
        <pc:docMk/>
      </pc:docMkLst>
      <pc:sldChg chg="modSp">
        <pc:chgData name="David Warner" userId="S::david_dwarnerii.com#ext#@microsoft.onmicrosoft.com::acafcf14-4098-4a83-9425-e73571277a06" providerId="AD" clId="Web-{CE95F632-EEE3-4807-A1DC-8D4CF6771CD3}" dt="2021-12-23T14:50:40.015" v="7" actId="1076"/>
        <pc:sldMkLst>
          <pc:docMk/>
          <pc:sldMk cId="2225302410" sldId="2134805599"/>
        </pc:sldMkLst>
        <pc:spChg chg="mod">
          <ac:chgData name="David Warner" userId="S::david_dwarnerii.com#ext#@microsoft.onmicrosoft.com::acafcf14-4098-4a83-9425-e73571277a06" providerId="AD" clId="Web-{CE95F632-EEE3-4807-A1DC-8D4CF6771CD3}" dt="2021-12-23T14:50:06.700"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CE95F632-EEE3-4807-A1DC-8D4CF6771CD3}" dt="2021-12-23T14:49:51.621" v="0" actId="1076"/>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CE95F632-EEE3-4807-A1DC-8D4CF6771CD3}" dt="2021-12-23T14:49:53.199" v="1"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CE95F632-EEE3-4807-A1DC-8D4CF6771CD3}" dt="2021-12-23T14:50:40.015" v="7" actId="1076"/>
          <ac:picMkLst>
            <pc:docMk/>
            <pc:sldMk cId="2225302410" sldId="2134805599"/>
            <ac:picMk id="17" creationId="{41BB81F3-C57F-4DD0-977F-8B2E65BB252A}"/>
          </ac:picMkLst>
        </pc:picChg>
        <pc:picChg chg="mod">
          <ac:chgData name="David Warner" userId="S::david_dwarnerii.com#ext#@microsoft.onmicrosoft.com::acafcf14-4098-4a83-9425-e73571277a06" providerId="AD" clId="Web-{CE95F632-EEE3-4807-A1DC-8D4CF6771CD3}" dt="2021-12-23T14:50:34.530" v="6" actId="1076"/>
          <ac:picMkLst>
            <pc:docMk/>
            <pc:sldMk cId="2225302410" sldId="2134805599"/>
            <ac:picMk id="18" creationId="{B9C8FEF1-3F1A-4AE8-942A-F2D7C49EDC24}"/>
          </ac:picMkLst>
        </pc:picChg>
      </pc:sldChg>
    </pc:docChg>
  </pc:docChgLst>
  <pc:docChgLst>
    <pc:chgData name="Vesa Juvonen" userId="c7243be1-99a3-4752-ab2a-0cf698cf8236" providerId="ADAL" clId="{25EA2A8A-1D51-4FA9-8010-F2382BCB63CE}"/>
    <pc:docChg chg="modSld">
      <pc:chgData name="Vesa Juvonen" userId="c7243be1-99a3-4752-ab2a-0cf698cf8236" providerId="ADAL" clId="{25EA2A8A-1D51-4FA9-8010-F2382BCB63CE}" dt="2022-04-07T11:42:28.850" v="0" actId="1076"/>
      <pc:docMkLst>
        <pc:docMk/>
      </pc:docMkLst>
      <pc:sldChg chg="modSp mod">
        <pc:chgData name="Vesa Juvonen" userId="c7243be1-99a3-4752-ab2a-0cf698cf8236" providerId="ADAL" clId="{25EA2A8A-1D51-4FA9-8010-F2382BCB63CE}" dt="2022-04-07T11:42:28.850" v="0" actId="1076"/>
        <pc:sldMkLst>
          <pc:docMk/>
          <pc:sldMk cId="4070501225" sldId="2076136392"/>
        </pc:sldMkLst>
        <pc:spChg chg="mod">
          <ac:chgData name="Vesa Juvonen" userId="c7243be1-99a3-4752-ab2a-0cf698cf8236" providerId="ADAL" clId="{25EA2A8A-1D51-4FA9-8010-F2382BCB63CE}" dt="2022-04-07T11:42:28.850" v="0" actId="1076"/>
          <ac:spMkLst>
            <pc:docMk/>
            <pc:sldMk cId="4070501225" sldId="2076136392"/>
            <ac:spMk id="2" creationId="{8D24D7EA-D753-7111-ECF3-F2D243735A5B}"/>
          </ac:spMkLst>
        </pc:spChg>
      </pc:sldChg>
    </pc:docChg>
  </pc:docChgLst>
  <pc:docChgLst>
    <pc:chgData name="Bert Jansen" userId="60478ee6-b91e-4777-b5ab-ff75f809c97c" providerId="ADAL" clId="{6C411876-C3C6-4DDE-AEED-A9CD6C476243}"/>
    <pc:docChg chg="modSld">
      <pc:chgData name="Bert Jansen" userId="60478ee6-b91e-4777-b5ab-ff75f809c97c" providerId="ADAL" clId="{6C411876-C3C6-4DDE-AEED-A9CD6C476243}" dt="2021-07-22T11:19:53.387" v="93" actId="20577"/>
      <pc:docMkLst>
        <pc:docMk/>
      </pc:docMkLst>
      <pc:sldChg chg="modSp mod">
        <pc:chgData name="Bert Jansen" userId="60478ee6-b91e-4777-b5ab-ff75f809c97c" providerId="ADAL" clId="{6C411876-C3C6-4DDE-AEED-A9CD6C476243}" dt="2021-07-22T11:19:53.387" v="93" actId="20577"/>
        <pc:sldMkLst>
          <pc:docMk/>
          <pc:sldMk cId="2259967023" sldId="2076136379"/>
        </pc:sldMkLst>
        <pc:spChg chg="mod">
          <ac:chgData name="Bert Jansen" userId="60478ee6-b91e-4777-b5ab-ff75f809c97c" providerId="ADAL" clId="{6C411876-C3C6-4DDE-AEED-A9CD6C476243}" dt="2021-07-22T11:19:53.387" v="93" actId="20577"/>
          <ac:spMkLst>
            <pc:docMk/>
            <pc:sldMk cId="2259967023" sldId="2076136379"/>
            <ac:spMk id="79" creationId="{BC688EBE-40B5-498C-91C5-18E7EAB6AFFE}"/>
          </ac:spMkLst>
        </pc:spChg>
      </pc:sldChg>
    </pc:docChg>
  </pc:docChgLst>
  <pc:docChgLst>
    <pc:chgData name="April Dunnam" userId="562b7256-5259-47b4-83a3-59bfd87a28e0" providerId="ADAL" clId="{D24298AA-B31D-45D6-9D24-8F225D095301}"/>
    <pc:docChg chg="modSld sldOrd">
      <pc:chgData name="April Dunnam" userId="562b7256-5259-47b4-83a3-59bfd87a28e0" providerId="ADAL" clId="{D24298AA-B31D-45D6-9D24-8F225D095301}" dt="2021-08-05T14:16:30.662" v="2" actId="729"/>
      <pc:docMkLst>
        <pc:docMk/>
      </pc:docMkLst>
      <pc:sldChg chg="ord">
        <pc:chgData name="April Dunnam" userId="562b7256-5259-47b4-83a3-59bfd87a28e0" providerId="ADAL" clId="{D24298AA-B31D-45D6-9D24-8F225D095301}" dt="2021-08-05T13:18:12.620" v="1"/>
        <pc:sldMkLst>
          <pc:docMk/>
          <pc:sldMk cId="1903946924" sldId="2067"/>
        </pc:sldMkLst>
      </pc:sldChg>
      <pc:sldChg chg="mod modShow">
        <pc:chgData name="April Dunnam" userId="562b7256-5259-47b4-83a3-59bfd87a28e0" providerId="ADAL" clId="{D24298AA-B31D-45D6-9D24-8F225D095301}" dt="2021-08-05T14:16:30.662" v="2" actId="729"/>
        <pc:sldMkLst>
          <pc:docMk/>
          <pc:sldMk cId="4001284136" sldId="2134805598"/>
        </pc:sldMkLst>
      </pc:sldChg>
    </pc:docChg>
  </pc:docChgLst>
  <pc:docChgLst>
    <pc:chgData name="Bert Jansen" userId="60478ee6-b91e-4777-b5ab-ff75f809c97c" providerId="ADAL" clId="{A668B3F4-19BF-4456-8279-0634B48DAEBD}"/>
    <pc:docChg chg="custSel modSld">
      <pc:chgData name="Bert Jansen" userId="60478ee6-b91e-4777-b5ab-ff75f809c97c" providerId="ADAL" clId="{A668B3F4-19BF-4456-8279-0634B48DAEBD}" dt="2022-05-23T18:05:06.714" v="92" actId="20577"/>
      <pc:docMkLst>
        <pc:docMk/>
      </pc:docMkLst>
      <pc:sldChg chg="delSp modSp mod">
        <pc:chgData name="Bert Jansen" userId="60478ee6-b91e-4777-b5ab-ff75f809c97c" providerId="ADAL" clId="{A668B3F4-19BF-4456-8279-0634B48DAEBD}" dt="2022-05-23T18:05:06.714" v="92" actId="20577"/>
        <pc:sldMkLst>
          <pc:docMk/>
          <pc:sldMk cId="2259967023" sldId="2076136379"/>
        </pc:sldMkLst>
        <pc:spChg chg="del">
          <ac:chgData name="Bert Jansen" userId="60478ee6-b91e-4777-b5ab-ff75f809c97c" providerId="ADAL" clId="{A668B3F4-19BF-4456-8279-0634B48DAEBD}" dt="2022-05-23T17:24:41.113" v="0" actId="478"/>
          <ac:spMkLst>
            <pc:docMk/>
            <pc:sldMk cId="2259967023" sldId="2076136379"/>
            <ac:spMk id="19" creationId="{7A9F6F1D-6723-8176-3F97-25C0149C4340}"/>
          </ac:spMkLst>
        </pc:spChg>
        <pc:spChg chg="mod">
          <ac:chgData name="Bert Jansen" userId="60478ee6-b91e-4777-b5ab-ff75f809c97c" providerId="ADAL" clId="{A668B3F4-19BF-4456-8279-0634B48DAEBD}" dt="2022-05-23T17:26:31.862" v="71" actId="20577"/>
          <ac:spMkLst>
            <pc:docMk/>
            <pc:sldMk cId="2259967023" sldId="2076136379"/>
            <ac:spMk id="79" creationId="{BC688EBE-40B5-498C-91C5-18E7EAB6AFFE}"/>
          </ac:spMkLst>
        </pc:spChg>
        <pc:spChg chg="mod">
          <ac:chgData name="Bert Jansen" userId="60478ee6-b91e-4777-b5ab-ff75f809c97c" providerId="ADAL" clId="{A668B3F4-19BF-4456-8279-0634B48DAEBD}" dt="2022-05-23T18:05:06.714" v="92" actId="20577"/>
          <ac:spMkLst>
            <pc:docMk/>
            <pc:sldMk cId="2259967023" sldId="2076136379"/>
            <ac:spMk id="81" creationId="{1245D908-BDE2-4087-82F6-3DBC148662F5}"/>
          </ac:spMkLst>
        </pc:spChg>
      </pc:sldChg>
    </pc:docChg>
  </pc:docChgLst>
  <pc:docChgLst>
    <pc:chgData name="Sébastien Levert" userId="ece773f4-084f-4e66-97d9-a9d066f2d75d" providerId="ADAL" clId="{C788831B-99A3-44C9-BB08-13EA058B73DA}"/>
    <pc:docChg chg="custSel modSld">
      <pc:chgData name="Sébastien Levert" userId="ece773f4-084f-4e66-97d9-a9d066f2d75d" providerId="ADAL" clId="{C788831B-99A3-44C9-BB08-13EA058B73DA}" dt="2021-11-10T15:53:16.396" v="297" actId="20577"/>
      <pc:docMkLst>
        <pc:docMk/>
      </pc:docMkLst>
      <pc:sldChg chg="delSp modSp mod">
        <pc:chgData name="Sébastien Levert" userId="ece773f4-084f-4e66-97d9-a9d066f2d75d" providerId="ADAL" clId="{C788831B-99A3-44C9-BB08-13EA058B73DA}" dt="2021-11-10T15:53:16.396" v="297" actId="20577"/>
        <pc:sldMkLst>
          <pc:docMk/>
          <pc:sldMk cId="4070501225" sldId="2076136392"/>
        </pc:sldMkLst>
        <pc:spChg chg="del">
          <ac:chgData name="Sébastien Levert" userId="ece773f4-084f-4e66-97d9-a9d066f2d75d" providerId="ADAL" clId="{C788831B-99A3-44C9-BB08-13EA058B73DA}" dt="2021-11-10T15:46:06.327" v="0" actId="478"/>
          <ac:spMkLst>
            <pc:docMk/>
            <pc:sldMk cId="4070501225" sldId="2076136392"/>
            <ac:spMk id="2" creationId="{81EA0FDF-2698-42E7-A631-3277C4886441}"/>
          </ac:spMkLst>
        </pc:spChg>
        <pc:spChg chg="mod">
          <ac:chgData name="Sébastien Levert" userId="ece773f4-084f-4e66-97d9-a9d066f2d75d" providerId="ADAL" clId="{C788831B-99A3-44C9-BB08-13EA058B73DA}" dt="2021-11-10T15:53:16.396" v="297" actId="20577"/>
          <ac:spMkLst>
            <pc:docMk/>
            <pc:sldMk cId="4070501225" sldId="2076136392"/>
            <ac:spMk id="6" creationId="{1DDAF7D9-4FBB-BF41-BE8F-9D98E035D8FF}"/>
          </ac:spMkLst>
        </pc:spChg>
      </pc:sldChg>
    </pc:docChg>
  </pc:docChgLst>
  <pc:docChgLst>
    <pc:chgData name="Beth Pan" userId="S::xupa@microsoft.com::9b3f1660-e87e-453f-b97d-b091d50f56b8" providerId="AD" clId="Web-{6A407758-9BF9-D853-382A-085107834DFC}"/>
    <pc:docChg chg="modSld">
      <pc:chgData name="Beth Pan" userId="S::xupa@microsoft.com::9b3f1660-e87e-453f-b97d-b091d50f56b8" providerId="AD" clId="Web-{6A407758-9BF9-D853-382A-085107834DFC}" dt="2021-08-05T02:59:31.784" v="241" actId="20577"/>
      <pc:docMkLst>
        <pc:docMk/>
      </pc:docMkLst>
      <pc:sldChg chg="delSp modSp">
        <pc:chgData name="Beth Pan" userId="S::xupa@microsoft.com::9b3f1660-e87e-453f-b97d-b091d50f56b8" providerId="AD" clId="Web-{6A407758-9BF9-D853-382A-085107834DFC}" dt="2021-08-05T02:59:31.784" v="241" actId="20577"/>
        <pc:sldMkLst>
          <pc:docMk/>
          <pc:sldMk cId="4070501225" sldId="2076136392"/>
        </pc:sldMkLst>
        <pc:spChg chg="del">
          <ac:chgData name="Beth Pan" userId="S::xupa@microsoft.com::9b3f1660-e87e-453f-b97d-b091d50f56b8" providerId="AD" clId="Web-{6A407758-9BF9-D853-382A-085107834DFC}" dt="2021-08-04T19:11:52.091" v="0"/>
          <ac:spMkLst>
            <pc:docMk/>
            <pc:sldMk cId="4070501225" sldId="2076136392"/>
            <ac:spMk id="2" creationId="{DC5E0DC5-2E12-4D75-9108-BF692E30B478}"/>
          </ac:spMkLst>
        </pc:spChg>
        <pc:spChg chg="mod">
          <ac:chgData name="Beth Pan" userId="S::xupa@microsoft.com::9b3f1660-e87e-453f-b97d-b091d50f56b8" providerId="AD" clId="Web-{6A407758-9BF9-D853-382A-085107834DFC}" dt="2021-08-05T02:59:31.784" v="241" actId="20577"/>
          <ac:spMkLst>
            <pc:docMk/>
            <pc:sldMk cId="4070501225" sldId="2076136392"/>
            <ac:spMk id="6" creationId="{1DDAF7D9-4FBB-BF41-BE8F-9D98E035D8FF}"/>
          </ac:spMkLst>
        </pc:spChg>
      </pc:sldChg>
    </pc:docChg>
  </pc:docChgLst>
  <pc:docChgLst>
    <pc:chgData name="Gautam Sheth" userId="S::gautam.sheth_valointranet.com#ext#@microsoft.onmicrosoft.com::97082ee2-311e-48ee-9eb5-5105b8086c9e" providerId="AD" clId="Web-{863B2CB8-57EB-4EC8-8BE7-9351B3C0E492}"/>
    <pc:docChg chg="modSld">
      <pc:chgData name="Gautam Sheth" userId="S::gautam.sheth_valointranet.com#ext#@microsoft.onmicrosoft.com::97082ee2-311e-48ee-9eb5-5105b8086c9e" providerId="AD" clId="Web-{863B2CB8-57EB-4EC8-8BE7-9351B3C0E492}" dt="2022-07-06T11:44:00.271" v="136" actId="20577"/>
      <pc:docMkLst>
        <pc:docMk/>
      </pc:docMkLst>
      <pc:sldChg chg="delSp modSp">
        <pc:chgData name="Gautam Sheth" userId="S::gautam.sheth_valointranet.com#ext#@microsoft.onmicrosoft.com::97082ee2-311e-48ee-9eb5-5105b8086c9e" providerId="AD" clId="Web-{863B2CB8-57EB-4EC8-8BE7-9351B3C0E492}" dt="2022-07-06T11:44:00.271" v="136" actId="20577"/>
        <pc:sldMkLst>
          <pc:docMk/>
          <pc:sldMk cId="1884761934" sldId="2076136381"/>
        </pc:sldMkLst>
        <pc:spChg chg="del">
          <ac:chgData name="Gautam Sheth" userId="S::gautam.sheth_valointranet.com#ext#@microsoft.onmicrosoft.com::97082ee2-311e-48ee-9eb5-5105b8086c9e" providerId="AD" clId="Web-{863B2CB8-57EB-4EC8-8BE7-9351B3C0E492}" dt="2022-07-06T11:41:20.048" v="0"/>
          <ac:spMkLst>
            <pc:docMk/>
            <pc:sldMk cId="1884761934" sldId="2076136381"/>
            <ac:spMk id="32" creationId="{1CAB341F-37C2-24E7-8C2E-C4B601E30B3A}"/>
          </ac:spMkLst>
        </pc:spChg>
        <pc:spChg chg="mod">
          <ac:chgData name="Gautam Sheth" userId="S::gautam.sheth_valointranet.com#ext#@microsoft.onmicrosoft.com::97082ee2-311e-48ee-9eb5-5105b8086c9e" providerId="AD" clId="Web-{863B2CB8-57EB-4EC8-8BE7-9351B3C0E492}" dt="2022-07-06T11:44:00.271" v="136"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863B2CB8-57EB-4EC8-8BE7-9351B3C0E492}" dt="2022-07-06T11:43:50.193" v="125" actId="20577"/>
          <ac:spMkLst>
            <pc:docMk/>
            <pc:sldMk cId="1884761934" sldId="2076136381"/>
            <ac:spMk id="81" creationId="{1245D908-BDE2-4087-82F6-3DBC148662F5}"/>
          </ac:spMkLst>
        </pc:spChg>
      </pc:sldChg>
    </pc:docChg>
  </pc:docChgLst>
  <pc:docChgLst>
    <pc:chgData name="Gautam Sheth" userId="S::gautam.sheth_valointranet.com#ext#@microsoft.onmicrosoft.com::97082ee2-311e-48ee-9eb5-5105b8086c9e" providerId="AD" clId="Web-{1B9BF4F5-E5CF-4A08-BE73-655D93A98227}"/>
    <pc:docChg chg="modSld">
      <pc:chgData name="Gautam Sheth" userId="S::gautam.sheth_valointranet.com#ext#@microsoft.onmicrosoft.com::97082ee2-311e-48ee-9eb5-5105b8086c9e" providerId="AD" clId="Web-{1B9BF4F5-E5CF-4A08-BE73-655D93A98227}" dt="2022-03-29T10:46:19.646" v="0" actId="1076"/>
      <pc:docMkLst>
        <pc:docMk/>
      </pc:docMkLst>
      <pc:sldChg chg="modSp">
        <pc:chgData name="Gautam Sheth" userId="S::gautam.sheth_valointranet.com#ext#@microsoft.onmicrosoft.com::97082ee2-311e-48ee-9eb5-5105b8086c9e" providerId="AD" clId="Web-{1B9BF4F5-E5CF-4A08-BE73-655D93A98227}" dt="2022-03-29T10:46:19.646" v="0" actId="1076"/>
        <pc:sldMkLst>
          <pc:docMk/>
          <pc:sldMk cId="1884761934" sldId="2076136381"/>
        </pc:sldMkLst>
        <pc:spChg chg="mod">
          <ac:chgData name="Gautam Sheth" userId="S::gautam.sheth_valointranet.com#ext#@microsoft.onmicrosoft.com::97082ee2-311e-48ee-9eb5-5105b8086c9e" providerId="AD" clId="Web-{1B9BF4F5-E5CF-4A08-BE73-655D93A98227}" dt="2022-03-29T10:46:19.646" v="0" actId="1076"/>
          <ac:spMkLst>
            <pc:docMk/>
            <pc:sldMk cId="1884761934" sldId="2076136381"/>
            <ac:spMk id="4" creationId="{5F9DD7CF-C056-4E61-9265-B432FE152CCA}"/>
          </ac:spMkLst>
        </pc:spChg>
      </pc:sldChg>
    </pc:docChg>
  </pc:docChgLst>
  <pc:docChgLst>
    <pc:chgData name="David Warner" userId="S::david_dwarnerii.com#ext#@microsoft.onmicrosoft.com::acafcf14-4098-4a83-9425-e73571277a06" providerId="AD" clId="Web-{118C767F-6375-4A6D-99D9-B57E38F2A3A5}"/>
    <pc:docChg chg="modSld">
      <pc:chgData name="David Warner" userId="S::david_dwarnerii.com#ext#@microsoft.onmicrosoft.com::acafcf14-4098-4a83-9425-e73571277a06" providerId="AD" clId="Web-{118C767F-6375-4A6D-99D9-B57E38F2A3A5}" dt="2021-10-22T15:59:30.580" v="65"/>
      <pc:docMkLst>
        <pc:docMk/>
      </pc:docMkLst>
      <pc:sldChg chg="modSp">
        <pc:chgData name="David Warner" userId="S::david_dwarnerii.com#ext#@microsoft.onmicrosoft.com::acafcf14-4098-4a83-9425-e73571277a06" providerId="AD" clId="Web-{118C767F-6375-4A6D-99D9-B57E38F2A3A5}" dt="2021-10-22T15:57:48.496" v="19" actId="20577"/>
        <pc:sldMkLst>
          <pc:docMk/>
          <pc:sldMk cId="3158043784" sldId="2068"/>
        </pc:sldMkLst>
        <pc:spChg chg="mod">
          <ac:chgData name="David Warner" userId="S::david_dwarnerii.com#ext#@microsoft.onmicrosoft.com::acafcf14-4098-4a83-9425-e73571277a06" providerId="AD" clId="Web-{118C767F-6375-4A6D-99D9-B57E38F2A3A5}" dt="2021-10-22T15:57:48.496" v="19"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118C767F-6375-4A6D-99D9-B57E38F2A3A5}" dt="2021-10-22T15:57:11.041" v="0"/>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118C767F-6375-4A6D-99D9-B57E38F2A3A5}" dt="2021-10-22T15:58:38.343" v="45" actId="1076"/>
        <pc:sldMkLst>
          <pc:docMk/>
          <pc:sldMk cId="1056590613" sldId="2076135999"/>
        </pc:sldMkLst>
        <pc:spChg chg="mod">
          <ac:chgData name="David Warner" userId="S::david_dwarnerii.com#ext#@microsoft.onmicrosoft.com::acafcf14-4098-4a83-9425-e73571277a06" providerId="AD" clId="Web-{118C767F-6375-4A6D-99D9-B57E38F2A3A5}" dt="2021-10-22T15:58:31.046" v="4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118C767F-6375-4A6D-99D9-B57E38F2A3A5}" dt="2021-10-22T15:58:33.014" v="43"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118C767F-6375-4A6D-99D9-B57E38F2A3A5}" dt="2021-10-22T15:58:38.343" v="45" actId="1076"/>
          <ac:picMkLst>
            <pc:docMk/>
            <pc:sldMk cId="1056590613" sldId="2076135999"/>
            <ac:picMk id="7" creationId="{55B4F8E1-B540-4BC5-9C0F-E9D231263EB6}"/>
          </ac:picMkLst>
        </pc:picChg>
        <pc:picChg chg="mod">
          <ac:chgData name="David Warner" userId="S::david_dwarnerii.com#ext#@microsoft.onmicrosoft.com::acafcf14-4098-4a83-9425-e73571277a06" providerId="AD" clId="Web-{118C767F-6375-4A6D-99D9-B57E38F2A3A5}" dt="2021-10-22T15:58:38.327" v="44" actId="1076"/>
          <ac:picMkLst>
            <pc:docMk/>
            <pc:sldMk cId="1056590613" sldId="2076135999"/>
            <ac:picMk id="8" creationId="{B2235A1C-0725-48B1-84D0-50485370C043}"/>
          </ac:picMkLst>
        </pc:picChg>
      </pc:sldChg>
      <pc:sldChg chg="addSp">
        <pc:chgData name="David Warner" userId="S::david_dwarnerii.com#ext#@microsoft.onmicrosoft.com::acafcf14-4098-4a83-9425-e73571277a06" providerId="AD" clId="Web-{118C767F-6375-4A6D-99D9-B57E38F2A3A5}" dt="2021-10-22T15:59:16.673" v="58"/>
        <pc:sldMkLst>
          <pc:docMk/>
          <pc:sldMk cId="1042411426" sldId="2076136275"/>
        </pc:sldMkLst>
        <pc:spChg chg="add">
          <ac:chgData name="David Warner" userId="S::david_dwarnerii.com#ext#@microsoft.onmicrosoft.com::acafcf14-4098-4a83-9425-e73571277a06" providerId="AD" clId="Web-{118C767F-6375-4A6D-99D9-B57E38F2A3A5}" dt="2021-10-22T15:59:16.673" v="58"/>
          <ac:spMkLst>
            <pc:docMk/>
            <pc:sldMk cId="1042411426" sldId="2076136275"/>
            <ac:spMk id="3" creationId="{A87FCB9F-C906-464D-A93C-66F33F7C3216}"/>
          </ac:spMkLst>
        </pc:spChg>
      </pc:sldChg>
      <pc:sldChg chg="addSp">
        <pc:chgData name="David Warner" userId="S::david_dwarnerii.com#ext#@microsoft.onmicrosoft.com::acafcf14-4098-4a83-9425-e73571277a06" providerId="AD" clId="Web-{118C767F-6375-4A6D-99D9-B57E38F2A3A5}" dt="2021-10-22T15:59:20.236" v="60"/>
        <pc:sldMkLst>
          <pc:docMk/>
          <pc:sldMk cId="2259967023" sldId="2076136379"/>
        </pc:sldMkLst>
        <pc:spChg chg="add">
          <ac:chgData name="David Warner" userId="S::david_dwarnerii.com#ext#@microsoft.onmicrosoft.com::acafcf14-4098-4a83-9425-e73571277a06" providerId="AD" clId="Web-{118C767F-6375-4A6D-99D9-B57E38F2A3A5}" dt="2021-10-22T15:59:20.236" v="60"/>
          <ac:spMkLst>
            <pc:docMk/>
            <pc:sldMk cId="2259967023" sldId="2076136379"/>
            <ac:spMk id="3" creationId="{DE209243-8234-4419-B05B-2686B22E2CAD}"/>
          </ac:spMkLst>
        </pc:spChg>
      </pc:sldChg>
      <pc:sldChg chg="addSp">
        <pc:chgData name="David Warner" userId="S::david_dwarnerii.com#ext#@microsoft.onmicrosoft.com::acafcf14-4098-4a83-9425-e73571277a06" providerId="AD" clId="Web-{118C767F-6375-4A6D-99D9-B57E38F2A3A5}" dt="2021-10-22T15:59:18.892" v="59"/>
        <pc:sldMkLst>
          <pc:docMk/>
          <pc:sldMk cId="1884761934" sldId="2076136381"/>
        </pc:sldMkLst>
        <pc:spChg chg="add">
          <ac:chgData name="David Warner" userId="S::david_dwarnerii.com#ext#@microsoft.onmicrosoft.com::acafcf14-4098-4a83-9425-e73571277a06" providerId="AD" clId="Web-{118C767F-6375-4A6D-99D9-B57E38F2A3A5}" dt="2021-10-22T15:59:18.892" v="59"/>
          <ac:spMkLst>
            <pc:docMk/>
            <pc:sldMk cId="1884761934" sldId="2076136381"/>
            <ac:spMk id="4" creationId="{5DDF8093-305E-4DC6-8E6D-5C847DA6BADA}"/>
          </ac:spMkLst>
        </pc:spChg>
      </pc:sldChg>
      <pc:sldChg chg="addSp">
        <pc:chgData name="David Warner" userId="S::david_dwarnerii.com#ext#@microsoft.onmicrosoft.com::acafcf14-4098-4a83-9425-e73571277a06" providerId="AD" clId="Web-{118C767F-6375-4A6D-99D9-B57E38F2A3A5}" dt="2021-10-22T15:59:27.299" v="63"/>
        <pc:sldMkLst>
          <pc:docMk/>
          <pc:sldMk cId="357588276" sldId="2076136388"/>
        </pc:sldMkLst>
        <pc:spChg chg="add">
          <ac:chgData name="David Warner" userId="S::david_dwarnerii.com#ext#@microsoft.onmicrosoft.com::acafcf14-4098-4a83-9425-e73571277a06" providerId="AD" clId="Web-{118C767F-6375-4A6D-99D9-B57E38F2A3A5}" dt="2021-10-22T15:59:27.299" v="63"/>
          <ac:spMkLst>
            <pc:docMk/>
            <pc:sldMk cId="357588276" sldId="2076136388"/>
            <ac:spMk id="2" creationId="{4689E8B0-7D82-4C7F-AEFF-2EA9B2128292}"/>
          </ac:spMkLst>
        </pc:spChg>
      </pc:sldChg>
      <pc:sldChg chg="addSp delSp">
        <pc:chgData name="David Warner" userId="S::david_dwarnerii.com#ext#@microsoft.onmicrosoft.com::acafcf14-4098-4a83-9425-e73571277a06" providerId="AD" clId="Web-{118C767F-6375-4A6D-99D9-B57E38F2A3A5}" dt="2021-10-22T15:59:14.642" v="57"/>
        <pc:sldMkLst>
          <pc:docMk/>
          <pc:sldMk cId="4070501225" sldId="2076136392"/>
        </pc:sldMkLst>
        <pc:spChg chg="add del">
          <ac:chgData name="David Warner" userId="S::david_dwarnerii.com#ext#@microsoft.onmicrosoft.com::acafcf14-4098-4a83-9425-e73571277a06" providerId="AD" clId="Web-{118C767F-6375-4A6D-99D9-B57E38F2A3A5}" dt="2021-10-22T15:59:14.392" v="56"/>
          <ac:spMkLst>
            <pc:docMk/>
            <pc:sldMk cId="4070501225" sldId="2076136392"/>
            <ac:spMk id="2" creationId="{F61A6A33-9DA4-4337-A06D-1C0ED475BB92}"/>
          </ac:spMkLst>
        </pc:spChg>
        <pc:spChg chg="add">
          <ac:chgData name="David Warner" userId="S::david_dwarnerii.com#ext#@microsoft.onmicrosoft.com::acafcf14-4098-4a83-9425-e73571277a06" providerId="AD" clId="Web-{118C767F-6375-4A6D-99D9-B57E38F2A3A5}" dt="2021-10-22T15:59:14.642" v="57"/>
          <ac:spMkLst>
            <pc:docMk/>
            <pc:sldMk cId="4070501225" sldId="2076136392"/>
            <ac:spMk id="20" creationId="{80DCA952-5989-481A-B2CD-64A8C1A62F10}"/>
          </ac:spMkLst>
        </pc:spChg>
      </pc:sldChg>
      <pc:sldChg chg="addSp">
        <pc:chgData name="David Warner" userId="S::david_dwarnerii.com#ext#@microsoft.onmicrosoft.com::acafcf14-4098-4a83-9425-e73571277a06" providerId="AD" clId="Web-{118C767F-6375-4A6D-99D9-B57E38F2A3A5}" dt="2021-10-22T15:59:22.080" v="61"/>
        <pc:sldMkLst>
          <pc:docMk/>
          <pc:sldMk cId="2154649315" sldId="2076136395"/>
        </pc:sldMkLst>
        <pc:spChg chg="add">
          <ac:chgData name="David Warner" userId="S::david_dwarnerii.com#ext#@microsoft.onmicrosoft.com::acafcf14-4098-4a83-9425-e73571277a06" providerId="AD" clId="Web-{118C767F-6375-4A6D-99D9-B57E38F2A3A5}" dt="2021-10-22T15:59:22.080" v="61"/>
          <ac:spMkLst>
            <pc:docMk/>
            <pc:sldMk cId="2154649315" sldId="2076136395"/>
            <ac:spMk id="2" creationId="{9DD6C838-9730-4BAE-ADC9-C2E6C4384EA7}"/>
          </ac:spMkLst>
        </pc:spChg>
      </pc:sldChg>
      <pc:sldChg chg="addSp">
        <pc:chgData name="David Warner" userId="S::david_dwarnerii.com#ext#@microsoft.onmicrosoft.com::acafcf14-4098-4a83-9425-e73571277a06" providerId="AD" clId="Web-{118C767F-6375-4A6D-99D9-B57E38F2A3A5}" dt="2021-10-22T15:59:29.205" v="64"/>
        <pc:sldMkLst>
          <pc:docMk/>
          <pc:sldMk cId="1374769157" sldId="2076137639"/>
        </pc:sldMkLst>
        <pc:spChg chg="add">
          <ac:chgData name="David Warner" userId="S::david_dwarnerii.com#ext#@microsoft.onmicrosoft.com::acafcf14-4098-4a83-9425-e73571277a06" providerId="AD" clId="Web-{118C767F-6375-4A6D-99D9-B57E38F2A3A5}" dt="2021-10-22T15:59:29.205" v="64"/>
          <ac:spMkLst>
            <pc:docMk/>
            <pc:sldMk cId="1374769157" sldId="2076137639"/>
            <ac:spMk id="2" creationId="{48C6DC6F-66C5-487E-A7CF-8755ADEF6765}"/>
          </ac:spMkLst>
        </pc:spChg>
      </pc:sldChg>
      <pc:sldChg chg="addSp">
        <pc:chgData name="David Warner" userId="S::david_dwarnerii.com#ext#@microsoft.onmicrosoft.com::acafcf14-4098-4a83-9425-e73571277a06" providerId="AD" clId="Web-{118C767F-6375-4A6D-99D9-B57E38F2A3A5}" dt="2021-10-22T15:59:24.908" v="62"/>
        <pc:sldMkLst>
          <pc:docMk/>
          <pc:sldMk cId="3822868169" sldId="2076137709"/>
        </pc:sldMkLst>
        <pc:spChg chg="add">
          <ac:chgData name="David Warner" userId="S::david_dwarnerii.com#ext#@microsoft.onmicrosoft.com::acafcf14-4098-4a83-9425-e73571277a06" providerId="AD" clId="Web-{118C767F-6375-4A6D-99D9-B57E38F2A3A5}" dt="2021-10-22T15:59:24.908" v="62"/>
          <ac:spMkLst>
            <pc:docMk/>
            <pc:sldMk cId="3822868169" sldId="2076137709"/>
            <ac:spMk id="11" creationId="{F4D1D8F2-463C-439E-A674-E1EF26A301FB}"/>
          </ac:spMkLst>
        </pc:spChg>
      </pc:sldChg>
      <pc:sldChg chg="addSp">
        <pc:chgData name="David Warner" userId="S::david_dwarnerii.com#ext#@microsoft.onmicrosoft.com::acafcf14-4098-4a83-9425-e73571277a06" providerId="AD" clId="Web-{118C767F-6375-4A6D-99D9-B57E38F2A3A5}" dt="2021-10-22T15:59:30.580" v="65"/>
        <pc:sldMkLst>
          <pc:docMk/>
          <pc:sldMk cId="2279054919" sldId="2076137720"/>
        </pc:sldMkLst>
        <pc:spChg chg="add">
          <ac:chgData name="David Warner" userId="S::david_dwarnerii.com#ext#@microsoft.onmicrosoft.com::acafcf14-4098-4a83-9425-e73571277a06" providerId="AD" clId="Web-{118C767F-6375-4A6D-99D9-B57E38F2A3A5}" dt="2021-10-22T15:59:30.580" v="65"/>
          <ac:spMkLst>
            <pc:docMk/>
            <pc:sldMk cId="2279054919" sldId="2076137720"/>
            <ac:spMk id="2" creationId="{38B3E4AF-4A14-4F8D-920E-EE5CEB1E99C2}"/>
          </ac:spMkLst>
        </pc:spChg>
      </pc:sldChg>
      <pc:sldChg chg="addSp modSp">
        <pc:chgData name="David Warner" userId="S::david_dwarnerii.com#ext#@microsoft.onmicrosoft.com::acafcf14-4098-4a83-9425-e73571277a06" providerId="AD" clId="Web-{118C767F-6375-4A6D-99D9-B57E38F2A3A5}" dt="2021-10-22T15:59:09.157" v="55"/>
        <pc:sldMkLst>
          <pc:docMk/>
          <pc:sldMk cId="1601799563" sldId="2134805597"/>
        </pc:sldMkLst>
        <pc:spChg chg="add mod">
          <ac:chgData name="David Warner" userId="S::david_dwarnerii.com#ext#@microsoft.onmicrosoft.com::acafcf14-4098-4a83-9425-e73571277a06" providerId="AD" clId="Web-{118C767F-6375-4A6D-99D9-B57E38F2A3A5}" dt="2021-10-22T15:59:09.157" v="55"/>
          <ac:spMkLst>
            <pc:docMk/>
            <pc:sldMk cId="1601799563" sldId="2134805597"/>
            <ac:spMk id="6" creationId="{FD1532A3-A85E-4D92-9016-DE2E170B47DC}"/>
          </ac:spMkLst>
        </pc:spChg>
      </pc:sldChg>
      <pc:sldChg chg="addSp modSp">
        <pc:chgData name="David Warner" userId="S::david_dwarnerii.com#ext#@microsoft.onmicrosoft.com::acafcf14-4098-4a83-9425-e73571277a06" providerId="AD" clId="Web-{118C767F-6375-4A6D-99D9-B57E38F2A3A5}" dt="2021-10-22T15:59:01.985" v="52" actId="1076"/>
        <pc:sldMkLst>
          <pc:docMk/>
          <pc:sldMk cId="2225302410" sldId="2134805599"/>
        </pc:sldMkLst>
        <pc:spChg chg="add mod">
          <ac:chgData name="David Warner" userId="S::david_dwarnerii.com#ext#@microsoft.onmicrosoft.com::acafcf14-4098-4a83-9425-e73571277a06" providerId="AD" clId="Web-{118C767F-6375-4A6D-99D9-B57E38F2A3A5}" dt="2021-10-22T15:59:01.985" v="52" actId="1076"/>
          <ac:spMkLst>
            <pc:docMk/>
            <pc:sldMk cId="2225302410" sldId="2134805599"/>
            <ac:spMk id="4" creationId="{C1BFF92C-4CCC-47C2-BE6F-0306F77E8C14}"/>
          </ac:spMkLst>
        </pc:spChg>
      </pc:sldChg>
    </pc:docChg>
  </pc:docChgLst>
  <pc:docChgLst>
    <pc:chgData name="David Warner" userId="S::davidwarner@microsoft.com::51ffa14d-fdfd-4571-a787-ad4b3bb92711" providerId="AD" clId="Web-{7752F836-7AE4-4BD9-9B9B-4B02266FB506}"/>
    <pc:docChg chg="modSld">
      <pc:chgData name="David Warner" userId="S::davidwarner@microsoft.com::51ffa14d-fdfd-4571-a787-ad4b3bb92711" providerId="AD" clId="Web-{7752F836-7AE4-4BD9-9B9B-4B02266FB506}" dt="2022-05-11T18:50:10.630" v="0"/>
      <pc:docMkLst>
        <pc:docMk/>
      </pc:docMkLst>
      <pc:sldChg chg="delSp">
        <pc:chgData name="David Warner" userId="S::davidwarner@microsoft.com::51ffa14d-fdfd-4571-a787-ad4b3bb92711" providerId="AD" clId="Web-{7752F836-7AE4-4BD9-9B9B-4B02266FB506}" dt="2022-05-11T18:50:10.630" v="0"/>
        <pc:sldMkLst>
          <pc:docMk/>
          <pc:sldMk cId="4070501225" sldId="2076136392"/>
        </pc:sldMkLst>
        <pc:spChg chg="del">
          <ac:chgData name="David Warner" userId="S::davidwarner@microsoft.com::51ffa14d-fdfd-4571-a787-ad4b3bb92711" providerId="AD" clId="Web-{7752F836-7AE4-4BD9-9B9B-4B02266FB506}" dt="2022-05-11T18:50:10.630" v="0"/>
          <ac:spMkLst>
            <pc:docMk/>
            <pc:sldMk cId="4070501225" sldId="2076136392"/>
            <ac:spMk id="24" creationId="{BF64715A-634D-4192-8938-31633CB478EB}"/>
          </ac:spMkLst>
        </pc:spChg>
      </pc:sldChg>
    </pc:docChg>
  </pc:docChgLst>
  <pc:docChgLst>
    <pc:chgData name="Erwin van Hunen" userId="S::erwin_valointranet.com#ext#@microsoft.onmicrosoft.com::9b54964f-4ebe-4289-a952-fa09f5f26e1b" providerId="AD" clId="Web-{EFB3A56D-E00B-4482-8584-006AF25EA124}"/>
    <pc:docChg chg="modSld">
      <pc:chgData name="Erwin van Hunen" userId="S::erwin_valointranet.com#ext#@microsoft.onmicrosoft.com::9b54964f-4ebe-4289-a952-fa09f5f26e1b" providerId="AD" clId="Web-{EFB3A56D-E00B-4482-8584-006AF25EA124}" dt="2022-02-17T12:00:40.170" v="59" actId="20577"/>
      <pc:docMkLst>
        <pc:docMk/>
      </pc:docMkLst>
      <pc:sldChg chg="delSp modSp">
        <pc:chgData name="Erwin van Hunen" userId="S::erwin_valointranet.com#ext#@microsoft.onmicrosoft.com::9b54964f-4ebe-4289-a952-fa09f5f26e1b" providerId="AD" clId="Web-{EFB3A56D-E00B-4482-8584-006AF25EA124}" dt="2022-02-17T12:00:40.170" v="59" actId="20577"/>
        <pc:sldMkLst>
          <pc:docMk/>
          <pc:sldMk cId="1884761934" sldId="2076136381"/>
        </pc:sldMkLst>
        <pc:spChg chg="del">
          <ac:chgData name="Erwin van Hunen" userId="S::erwin_valointranet.com#ext#@microsoft.onmicrosoft.com::9b54964f-4ebe-4289-a952-fa09f5f26e1b" providerId="AD" clId="Web-{EFB3A56D-E00B-4482-8584-006AF25EA124}" dt="2022-02-17T12:00:02.356" v="0"/>
          <ac:spMkLst>
            <pc:docMk/>
            <pc:sldMk cId="1884761934" sldId="2076136381"/>
            <ac:spMk id="32" creationId="{288C06C0-2791-40D8-83AC-F937DAEEDBB2}"/>
          </ac:spMkLst>
        </pc:spChg>
        <pc:spChg chg="mod">
          <ac:chgData name="Erwin van Hunen" userId="S::erwin_valointranet.com#ext#@microsoft.onmicrosoft.com::9b54964f-4ebe-4289-a952-fa09f5f26e1b" providerId="AD" clId="Web-{EFB3A56D-E00B-4482-8584-006AF25EA124}" dt="2022-02-17T12:00:40.170" v="59"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EFB3A56D-E00B-4482-8584-006AF25EA124}" dt="2022-02-17T12:00:10.669" v="5"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5A34A4C9-CE8D-4492-9AE2-B6A4E2B81695}"/>
    <pc:docChg chg="addSld delSld modSld sldOrd modSection">
      <pc:chgData name="David Warner" userId="S::david_dwarnerii.com#ext#@microsoft.onmicrosoft.com::acafcf14-4098-4a83-9425-e73571277a06" providerId="AD" clId="Web-{5A34A4C9-CE8D-4492-9AE2-B6A4E2B81695}" dt="2021-09-29T20:58:20.906" v="598" actId="20577"/>
      <pc:docMkLst>
        <pc:docMk/>
      </pc:docMkLst>
      <pc:sldChg chg="addSp delSp modSp">
        <pc:chgData name="David Warner" userId="S::david_dwarnerii.com#ext#@microsoft.onmicrosoft.com::acafcf14-4098-4a83-9425-e73571277a06" providerId="AD" clId="Web-{5A34A4C9-CE8D-4492-9AE2-B6A4E2B81695}" dt="2021-09-29T20:42:17.875" v="23" actId="20577"/>
        <pc:sldMkLst>
          <pc:docMk/>
          <pc:sldMk cId="357588276" sldId="2076136388"/>
        </pc:sldMkLst>
        <pc:spChg chg="del">
          <ac:chgData name="David Warner" userId="S::david_dwarnerii.com#ext#@microsoft.onmicrosoft.com::acafcf14-4098-4a83-9425-e73571277a06" providerId="AD" clId="Web-{5A34A4C9-CE8D-4492-9AE2-B6A4E2B81695}" dt="2021-09-29T20:40:59.432" v="0"/>
          <ac:spMkLst>
            <pc:docMk/>
            <pc:sldMk cId="357588276" sldId="2076136388"/>
            <ac:spMk id="3" creationId="{4B083008-58B1-43FE-AABB-2D52FC4D364B}"/>
          </ac:spMkLst>
        </pc:spChg>
        <pc:spChg chg="mod">
          <ac:chgData name="David Warner" userId="S::david_dwarnerii.com#ext#@microsoft.onmicrosoft.com::acafcf14-4098-4a83-9425-e73571277a06" providerId="AD" clId="Web-{5A34A4C9-CE8D-4492-9AE2-B6A4E2B81695}" dt="2021-09-29T20:42:17.875" v="23"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5A34A4C9-CE8D-4492-9AE2-B6A4E2B81695}" dt="2021-09-29T20:42:08.953" v="15"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5A34A4C9-CE8D-4492-9AE2-B6A4E2B81695}" dt="2021-09-29T20:41:31.153" v="1"/>
          <ac:picMkLst>
            <pc:docMk/>
            <pc:sldMk cId="357588276" sldId="2076136388"/>
            <ac:picMk id="2" creationId="{042B6175-9B62-489A-BEA8-D44FF1ADB2FE}"/>
          </ac:picMkLst>
        </pc:picChg>
        <pc:picChg chg="add mod modCrop">
          <ac:chgData name="David Warner" userId="S::david_dwarnerii.com#ext#@microsoft.onmicrosoft.com::acafcf14-4098-4a83-9425-e73571277a06" providerId="AD" clId="Web-{5A34A4C9-CE8D-4492-9AE2-B6A4E2B81695}" dt="2021-09-29T20:41:55.327" v="9"/>
          <ac:picMkLst>
            <pc:docMk/>
            <pc:sldMk cId="357588276" sldId="2076136388"/>
            <ac:picMk id="4" creationId="{15942961-F4F9-4CAF-86A1-9C564A83917C}"/>
          </ac:picMkLst>
        </pc:picChg>
      </pc:sldChg>
      <pc:sldChg chg="del">
        <pc:chgData name="David Warner" userId="S::david_dwarnerii.com#ext#@microsoft.onmicrosoft.com::acafcf14-4098-4a83-9425-e73571277a06" providerId="AD" clId="Web-{5A34A4C9-CE8D-4492-9AE2-B6A4E2B81695}" dt="2021-09-29T20:44:30.727" v="25"/>
        <pc:sldMkLst>
          <pc:docMk/>
          <pc:sldMk cId="1707283194" sldId="2134805596"/>
        </pc:sldMkLst>
      </pc:sldChg>
      <pc:sldChg chg="add replId">
        <pc:chgData name="David Warner" userId="S::david_dwarnerii.com#ext#@microsoft.onmicrosoft.com::acafcf14-4098-4a83-9425-e73571277a06" providerId="AD" clId="Web-{5A34A4C9-CE8D-4492-9AE2-B6A4E2B81695}" dt="2021-09-29T20:42:45.830" v="24"/>
        <pc:sldMkLst>
          <pc:docMk/>
          <pc:sldMk cId="1931415540" sldId="2134805601"/>
        </pc:sldMkLst>
      </pc:sldChg>
      <pc:sldChg chg="addSp delSp modSp add ord replId">
        <pc:chgData name="David Warner" userId="S::david_dwarnerii.com#ext#@microsoft.onmicrosoft.com::acafcf14-4098-4a83-9425-e73571277a06" providerId="AD" clId="Web-{5A34A4C9-CE8D-4492-9AE2-B6A4E2B81695}" dt="2021-09-29T20:58:20.906" v="598" actId="20577"/>
        <pc:sldMkLst>
          <pc:docMk/>
          <pc:sldMk cId="3385515967" sldId="2134805602"/>
        </pc:sldMkLst>
        <pc:spChg chg="mod">
          <ac:chgData name="David Warner" userId="S::david_dwarnerii.com#ext#@microsoft.onmicrosoft.com::acafcf14-4098-4a83-9425-e73571277a06" providerId="AD" clId="Web-{5A34A4C9-CE8D-4492-9AE2-B6A4E2B81695}" dt="2021-09-29T20:58:12.906" v="596" actId="20577"/>
          <ac:spMkLst>
            <pc:docMk/>
            <pc:sldMk cId="3385515967" sldId="2134805602"/>
            <ac:spMk id="13" creationId="{B8CC793B-C9E8-407C-A4A0-87D6E5167077}"/>
          </ac:spMkLst>
        </pc:spChg>
        <pc:spChg chg="mod">
          <ac:chgData name="David Warner" userId="S::david_dwarnerii.com#ext#@microsoft.onmicrosoft.com::acafcf14-4098-4a83-9425-e73571277a06" providerId="AD" clId="Web-{5A34A4C9-CE8D-4492-9AE2-B6A4E2B81695}" dt="2021-09-29T20:45:25.762" v="46" actId="20577"/>
          <ac:spMkLst>
            <pc:docMk/>
            <pc:sldMk cId="3385515967" sldId="2134805602"/>
            <ac:spMk id="14" creationId="{3C6B92CA-CCA8-43EB-90C0-7DA5C4715870}"/>
          </ac:spMkLst>
        </pc:spChg>
        <pc:spChg chg="mod">
          <ac:chgData name="David Warner" userId="S::david_dwarnerii.com#ext#@microsoft.onmicrosoft.com::acafcf14-4098-4a83-9425-e73571277a06" providerId="AD" clId="Web-{5A34A4C9-CE8D-4492-9AE2-B6A4E2B81695}" dt="2021-09-29T20:58:20.906" v="598" actId="20577"/>
          <ac:spMkLst>
            <pc:docMk/>
            <pc:sldMk cId="3385515967" sldId="2134805602"/>
            <ac:spMk id="15" creationId="{C745FBD3-89F8-4AAA-B1B3-15710FCBC31B}"/>
          </ac:spMkLst>
        </pc:spChg>
        <pc:spChg chg="del">
          <ac:chgData name="David Warner" userId="S::david_dwarnerii.com#ext#@microsoft.onmicrosoft.com::acafcf14-4098-4a83-9425-e73571277a06" providerId="AD" clId="Web-{5A34A4C9-CE8D-4492-9AE2-B6A4E2B81695}" dt="2021-09-29T20:48:14.054" v="89"/>
          <ac:spMkLst>
            <pc:docMk/>
            <pc:sldMk cId="3385515967" sldId="2134805602"/>
            <ac:spMk id="16" creationId="{D752D864-96F4-4B2F-80C7-846A55E3D17E}"/>
          </ac:spMkLst>
        </pc:spChg>
        <pc:spChg chg="mod">
          <ac:chgData name="David Warner" userId="S::david_dwarnerii.com#ext#@microsoft.onmicrosoft.com::acafcf14-4098-4a83-9425-e73571277a06" providerId="AD" clId="Web-{5A34A4C9-CE8D-4492-9AE2-B6A4E2B81695}" dt="2021-09-29T20:48:06.663" v="88" actId="20577"/>
          <ac:spMkLst>
            <pc:docMk/>
            <pc:sldMk cId="3385515967" sldId="2134805602"/>
            <ac:spMk id="22" creationId="{7C94A0E2-E065-4E52-BA50-EFAB4348B996}"/>
          </ac:spMkLst>
        </pc:spChg>
        <pc:picChg chg="add del mod modCrop">
          <ac:chgData name="David Warner" userId="S::david_dwarnerii.com#ext#@microsoft.onmicrosoft.com::acafcf14-4098-4a83-9425-e73571277a06" providerId="AD" clId="Web-{5A34A4C9-CE8D-4492-9AE2-B6A4E2B81695}" dt="2021-09-29T20:46:38.204" v="54"/>
          <ac:picMkLst>
            <pc:docMk/>
            <pc:sldMk cId="3385515967" sldId="2134805602"/>
            <ac:picMk id="2" creationId="{8CF9FA53-400A-48F6-A22D-B19DFA30591E}"/>
          </ac:picMkLst>
        </pc:picChg>
        <pc:picChg chg="add mod modCrop">
          <ac:chgData name="David Warner" userId="S::david_dwarnerii.com#ext#@microsoft.onmicrosoft.com::acafcf14-4098-4a83-9425-e73571277a06" providerId="AD" clId="Web-{5A34A4C9-CE8D-4492-9AE2-B6A4E2B81695}" dt="2021-09-29T20:47:03.503" v="59"/>
          <ac:picMkLst>
            <pc:docMk/>
            <pc:sldMk cId="3385515967" sldId="2134805602"/>
            <ac:picMk id="3" creationId="{B2AEB787-ACD8-467F-A20B-A6CE3CB080FF}"/>
          </ac:picMkLst>
        </pc:picChg>
        <pc:picChg chg="del">
          <ac:chgData name="David Warner" userId="S::david_dwarnerii.com#ext#@microsoft.onmicrosoft.com::acafcf14-4098-4a83-9425-e73571277a06" providerId="AD" clId="Web-{5A34A4C9-CE8D-4492-9AE2-B6A4E2B81695}" dt="2021-09-29T20:44:39.525" v="28"/>
          <ac:picMkLst>
            <pc:docMk/>
            <pc:sldMk cId="3385515967" sldId="2134805602"/>
            <ac:picMk id="4" creationId="{15942961-F4F9-4CAF-86A1-9C564A83917C}"/>
          </ac:picMkLst>
        </pc:picChg>
      </pc:sldChg>
    </pc:docChg>
  </pc:docChgLst>
  <pc:docChgLst>
    <pc:chgData name="David Warner" userId="S::david_dwarnerii.com#ext#@microsoft.onmicrosoft.com::acafcf14-4098-4a83-9425-e73571277a06" providerId="AD" clId="Web-{F486ECD4-A193-4D0A-9A0E-2CB84F0BCB68}"/>
    <pc:docChg chg="modSld">
      <pc:chgData name="David Warner" userId="S::david_dwarnerii.com#ext#@microsoft.onmicrosoft.com::acafcf14-4098-4a83-9425-e73571277a06" providerId="AD" clId="Web-{F486ECD4-A193-4D0A-9A0E-2CB84F0BCB68}" dt="2021-08-19T13:24:42.419" v="1"/>
      <pc:docMkLst>
        <pc:docMk/>
      </pc:docMkLst>
      <pc:sldChg chg="delSp mod modShow">
        <pc:chgData name="David Warner" userId="S::david_dwarnerii.com#ext#@microsoft.onmicrosoft.com::acafcf14-4098-4a83-9425-e73571277a06" providerId="AD" clId="Web-{F486ECD4-A193-4D0A-9A0E-2CB84F0BCB68}" dt="2021-08-19T13:24:42.419" v="1"/>
        <pc:sldMkLst>
          <pc:docMk/>
          <pc:sldMk cId="4001284136" sldId="2134805598"/>
        </pc:sldMkLst>
        <pc:spChg chg="del">
          <ac:chgData name="David Warner" userId="S::david_dwarnerii.com#ext#@microsoft.onmicrosoft.com::acafcf14-4098-4a83-9425-e73571277a06" providerId="AD" clId="Web-{F486ECD4-A193-4D0A-9A0E-2CB84F0BCB68}" dt="2021-08-19T13:24:39.388" v="0"/>
          <ac:spMkLst>
            <pc:docMk/>
            <pc:sldMk cId="4001284136" sldId="2134805598"/>
            <ac:spMk id="20" creationId="{A18DAD88-B62B-40C4-943F-F4781D73799C}"/>
          </ac:spMkLst>
        </pc:spChg>
      </pc:sldChg>
    </pc:docChg>
  </pc:docChgLst>
  <pc:docChgLst>
    <pc:chgData name="David Warner" userId="S::david_dwarnerii.com#ext#@microsoft.onmicrosoft.com::acafcf14-4098-4a83-9425-e73571277a06" providerId="AD" clId="Web-{3D62FCD7-2B67-4C0C-AE96-79AB9AFCCDBB}"/>
    <pc:docChg chg="modSld">
      <pc:chgData name="David Warner" userId="S::david_dwarnerii.com#ext#@microsoft.onmicrosoft.com::acafcf14-4098-4a83-9425-e73571277a06" providerId="AD" clId="Web-{3D62FCD7-2B67-4C0C-AE96-79AB9AFCCDBB}" dt="2022-03-03T04:37:56.085" v="3" actId="20577"/>
      <pc:docMkLst>
        <pc:docMk/>
      </pc:docMkLst>
      <pc:sldChg chg="delSp">
        <pc:chgData name="David Warner" userId="S::david_dwarnerii.com#ext#@microsoft.onmicrosoft.com::acafcf14-4098-4a83-9425-e73571277a06" providerId="AD" clId="Web-{3D62FCD7-2B67-4C0C-AE96-79AB9AFCCDBB}" dt="2022-03-03T04:36:55.691" v="0"/>
        <pc:sldMkLst>
          <pc:docMk/>
          <pc:sldMk cId="2259967023" sldId="2076136379"/>
        </pc:sldMkLst>
        <pc:spChg chg="del">
          <ac:chgData name="David Warner" userId="S::david_dwarnerii.com#ext#@microsoft.onmicrosoft.com::acafcf14-4098-4a83-9425-e73571277a06" providerId="AD" clId="Web-{3D62FCD7-2B67-4C0C-AE96-79AB9AFCCDBB}" dt="2022-03-03T04:36:55.691" v="0"/>
          <ac:spMkLst>
            <pc:docMk/>
            <pc:sldMk cId="2259967023" sldId="2076136379"/>
            <ac:spMk id="4" creationId="{0E1E594A-0282-4CCA-A97A-8063ED40DADD}"/>
          </ac:spMkLst>
        </pc:spChg>
      </pc:sldChg>
      <pc:sldChg chg="modSp">
        <pc:chgData name="David Warner" userId="S::david_dwarnerii.com#ext#@microsoft.onmicrosoft.com::acafcf14-4098-4a83-9425-e73571277a06" providerId="AD" clId="Web-{3D62FCD7-2B67-4C0C-AE96-79AB9AFCCDBB}" dt="2022-03-03T04:37:56.085" v="3" actId="20577"/>
        <pc:sldMkLst>
          <pc:docMk/>
          <pc:sldMk cId="2225302410" sldId="2134805599"/>
        </pc:sldMkLst>
        <pc:spChg chg="mod">
          <ac:chgData name="David Warner" userId="S::david_dwarnerii.com#ext#@microsoft.onmicrosoft.com::acafcf14-4098-4a83-9425-e73571277a06" providerId="AD" clId="Web-{3D62FCD7-2B67-4C0C-AE96-79AB9AFCCDBB}" dt="2022-03-03T04:37:56.085" v="3"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3D62FCD7-2B67-4C0C-AE96-79AB9AFCCDBB}" dt="2022-03-03T04:37:47.538" v="1" actId="1076"/>
          <ac:picMkLst>
            <pc:docMk/>
            <pc:sldMk cId="2225302410" sldId="2134805599"/>
            <ac:picMk id="4" creationId="{0D427154-5731-4DC4-BFA5-C97982220594}"/>
          </ac:picMkLst>
        </pc:picChg>
      </pc:sldChg>
    </pc:docChg>
  </pc:docChgLst>
  <pc:docChgLst>
    <pc:chgData name="Bob German" userId="19671429-1359-457f-bfc1-1be1ee65d4d9" providerId="ADAL" clId="{72406B8B-B718-48E5-AACD-08CA683479D4}"/>
    <pc:docChg chg="custSel modSld">
      <pc:chgData name="Bob German" userId="19671429-1359-457f-bfc1-1be1ee65d4d9" providerId="ADAL" clId="{72406B8B-B718-48E5-AACD-08CA683479D4}" dt="2022-02-02T17:34:02.149" v="0" actId="478"/>
      <pc:docMkLst>
        <pc:docMk/>
      </pc:docMkLst>
      <pc:sldChg chg="delSp mod">
        <pc:chgData name="Bob German" userId="19671429-1359-457f-bfc1-1be1ee65d4d9" providerId="ADAL" clId="{72406B8B-B718-48E5-AACD-08CA683479D4}" dt="2022-02-02T17:34:02.149" v="0" actId="478"/>
        <pc:sldMkLst>
          <pc:docMk/>
          <pc:sldMk cId="1601799563" sldId="2134805597"/>
        </pc:sldMkLst>
        <pc:spChg chg="del">
          <ac:chgData name="Bob German" userId="19671429-1359-457f-bfc1-1be1ee65d4d9" providerId="ADAL" clId="{72406B8B-B718-48E5-AACD-08CA683479D4}" dt="2022-02-02T17:34:02.149" v="0" actId="478"/>
          <ac:spMkLst>
            <pc:docMk/>
            <pc:sldMk cId="1601799563" sldId="2134805597"/>
            <ac:spMk id="6" creationId="{9E4EB814-FB5F-4F3F-A409-ED41D9B90E2B}"/>
          </ac:spMkLst>
        </pc:spChg>
      </pc:sldChg>
    </pc:docChg>
  </pc:docChgLst>
  <pc:docChgLst>
    <pc:chgData name="David Warner" userId="S::davidwarner@microsoft.com::51ffa14d-fdfd-4571-a787-ad4b3bb92711" providerId="AD" clId="Web-{0A6091CB-4564-47E0-81DD-E10AFD8E9B7E}"/>
    <pc:docChg chg="modSld">
      <pc:chgData name="David Warner" userId="S::davidwarner@microsoft.com::51ffa14d-fdfd-4571-a787-ad4b3bb92711" providerId="AD" clId="Web-{0A6091CB-4564-47E0-81DD-E10AFD8E9B7E}" dt="2022-04-25T03:59:04.684" v="22" actId="20577"/>
      <pc:docMkLst>
        <pc:docMk/>
      </pc:docMkLst>
      <pc:sldChg chg="modSp">
        <pc:chgData name="David Warner" userId="S::davidwarner@microsoft.com::51ffa14d-fdfd-4571-a787-ad4b3bb92711" providerId="AD" clId="Web-{0A6091CB-4564-47E0-81DD-E10AFD8E9B7E}" dt="2022-04-25T03:58:42.746" v="11" actId="20577"/>
        <pc:sldMkLst>
          <pc:docMk/>
          <pc:sldMk cId="3158043784" sldId="2068"/>
        </pc:sldMkLst>
        <pc:spChg chg="mod">
          <ac:chgData name="David Warner" userId="S::davidwarner@microsoft.com::51ffa14d-fdfd-4571-a787-ad4b3bb92711" providerId="AD" clId="Web-{0A6091CB-4564-47E0-81DD-E10AFD8E9B7E}" dt="2022-04-25T03:58:42.746" v="11" actId="20577"/>
          <ac:spMkLst>
            <pc:docMk/>
            <pc:sldMk cId="3158043784" sldId="2068"/>
            <ac:spMk id="8" creationId="{00000000-0000-0000-0000-000000000000}"/>
          </ac:spMkLst>
        </pc:spChg>
        <pc:picChg chg="mod">
          <ac:chgData name="David Warner" userId="S::davidwarner@microsoft.com::51ffa14d-fdfd-4571-a787-ad4b3bb92711" providerId="AD" clId="Web-{0A6091CB-4564-47E0-81DD-E10AFD8E9B7E}" dt="2022-04-25T03:58:23.214" v="2" actId="1076"/>
          <ac:picMkLst>
            <pc:docMk/>
            <pc:sldMk cId="3158043784" sldId="2068"/>
            <ac:picMk id="11" creationId="{FF58DC4D-D77D-44E7-8F6C-7088D25DA163}"/>
          </ac:picMkLst>
        </pc:picChg>
        <pc:picChg chg="mod">
          <ac:chgData name="David Warner" userId="S::davidwarner@microsoft.com::51ffa14d-fdfd-4571-a787-ad4b3bb92711" providerId="AD" clId="Web-{0A6091CB-4564-47E0-81DD-E10AFD8E9B7E}" dt="2022-04-25T03:58:18.558" v="1" actId="1076"/>
          <ac:picMkLst>
            <pc:docMk/>
            <pc:sldMk cId="3158043784" sldId="2068"/>
            <ac:picMk id="13" creationId="{610710D6-92C7-4C04-9062-863EB01E9E5A}"/>
          </ac:picMkLst>
        </pc:picChg>
      </pc:sldChg>
      <pc:sldChg chg="modSp">
        <pc:chgData name="David Warner" userId="S::davidwarner@microsoft.com::51ffa14d-fdfd-4571-a787-ad4b3bb92711" providerId="AD" clId="Web-{0A6091CB-4564-47E0-81DD-E10AFD8E9B7E}" dt="2022-04-25T03:59:04.684" v="22" actId="20577"/>
        <pc:sldMkLst>
          <pc:docMk/>
          <pc:sldMk cId="1056590613" sldId="2076135999"/>
        </pc:sldMkLst>
        <pc:spChg chg="mod">
          <ac:chgData name="David Warner" userId="S::davidwarner@microsoft.com::51ffa14d-fdfd-4571-a787-ad4b3bb92711" providerId="AD" clId="Web-{0A6091CB-4564-47E0-81DD-E10AFD8E9B7E}" dt="2022-04-25T03:59:04.684" v="22" actId="20577"/>
          <ac:spMkLst>
            <pc:docMk/>
            <pc:sldMk cId="1056590613" sldId="2076135999"/>
            <ac:spMk id="10" creationId="{2F9D74B7-8175-43F4-B9E3-807C4AE2FA45}"/>
          </ac:spMkLst>
        </pc:spChg>
        <pc:picChg chg="mod">
          <ac:chgData name="David Warner" userId="S::davidwarner@microsoft.com::51ffa14d-fdfd-4571-a787-ad4b3bb92711" providerId="AD" clId="Web-{0A6091CB-4564-47E0-81DD-E10AFD8E9B7E}" dt="2022-04-25T03:59:01.934" v="21" actId="1076"/>
          <ac:picMkLst>
            <pc:docMk/>
            <pc:sldMk cId="1056590613" sldId="2076135999"/>
            <ac:picMk id="6" creationId="{B61469F6-F3D8-6AA4-AAFF-F9385F455714}"/>
          </ac:picMkLst>
        </pc:picChg>
        <pc:picChg chg="mod">
          <ac:chgData name="David Warner" userId="S::davidwarner@microsoft.com::51ffa14d-fdfd-4571-a787-ad4b3bb92711" providerId="AD" clId="Web-{0A6091CB-4564-47E0-81DD-E10AFD8E9B7E}" dt="2022-04-25T03:58:48.433" v="13" actId="1076"/>
          <ac:picMkLst>
            <pc:docMk/>
            <pc:sldMk cId="1056590613" sldId="2076135999"/>
            <ac:picMk id="8" creationId="{CF855FB9-ACF4-4E5B-BB62-3566630F97FC}"/>
          </ac:picMkLst>
        </pc:picChg>
      </pc:sldChg>
    </pc:docChg>
  </pc:docChgLst>
  <pc:docChgLst>
    <pc:chgData name="Sébastien Levert" userId="ece773f4-084f-4e66-97d9-a9d066f2d75d" providerId="ADAL" clId="{7ECA889F-B6C2-40FB-BD13-877EC6ED423B}"/>
    <pc:docChg chg="custSel modSld sldOrd">
      <pc:chgData name="Sébastien Levert" userId="ece773f4-084f-4e66-97d9-a9d066f2d75d" providerId="ADAL" clId="{7ECA889F-B6C2-40FB-BD13-877EC6ED423B}" dt="2022-01-19T14:02:35.818" v="51" actId="6549"/>
      <pc:docMkLst>
        <pc:docMk/>
      </pc:docMkLst>
      <pc:sldChg chg="delSp modSp mod ord">
        <pc:chgData name="Sébastien Levert" userId="ece773f4-084f-4e66-97d9-a9d066f2d75d" providerId="ADAL" clId="{7ECA889F-B6C2-40FB-BD13-877EC6ED423B}" dt="2022-01-19T14:02:35.818" v="51" actId="6549"/>
        <pc:sldMkLst>
          <pc:docMk/>
          <pc:sldMk cId="4070501225" sldId="2076136392"/>
        </pc:sldMkLst>
        <pc:spChg chg="del">
          <ac:chgData name="Sébastien Levert" userId="ece773f4-084f-4e66-97d9-a9d066f2d75d" providerId="ADAL" clId="{7ECA889F-B6C2-40FB-BD13-877EC6ED423B}" dt="2022-01-19T14:01:40.746" v="2" actId="478"/>
          <ac:spMkLst>
            <pc:docMk/>
            <pc:sldMk cId="4070501225" sldId="2076136392"/>
            <ac:spMk id="2" creationId="{94497CAA-432E-463C-9149-3D3CFAF62311}"/>
          </ac:spMkLst>
        </pc:spChg>
        <pc:spChg chg="mod">
          <ac:chgData name="Sébastien Levert" userId="ece773f4-084f-4e66-97d9-a9d066f2d75d" providerId="ADAL" clId="{7ECA889F-B6C2-40FB-BD13-877EC6ED423B}" dt="2022-01-19T14:02:35.818" v="51" actId="6549"/>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03FED0CF-4B00-424A-833F-77051214122D}"/>
    <pc:docChg chg="modSld">
      <pc:chgData name="David Warner" userId="S::david_dwarnerii.com#ext#@microsoft.onmicrosoft.com::acafcf14-4098-4a83-9425-e73571277a06" providerId="AD" clId="Web-{03FED0CF-4B00-424A-833F-77051214122D}" dt="2021-10-13T20:30:49.194" v="124" actId="1076"/>
      <pc:docMkLst>
        <pc:docMk/>
      </pc:docMkLst>
      <pc:sldChg chg="addSp delSp modSp">
        <pc:chgData name="David Warner" userId="S::david_dwarnerii.com#ext#@microsoft.onmicrosoft.com::acafcf14-4098-4a83-9425-e73571277a06" providerId="AD" clId="Web-{03FED0CF-4B00-424A-833F-77051214122D}" dt="2021-10-13T20:16:53.146" v="6"/>
        <pc:sldMkLst>
          <pc:docMk/>
          <pc:sldMk cId="357588276" sldId="2076136388"/>
        </pc:sldMkLst>
        <pc:spChg chg="del">
          <ac:chgData name="David Warner" userId="S::david_dwarnerii.com#ext#@microsoft.onmicrosoft.com::acafcf14-4098-4a83-9425-e73571277a06" providerId="AD" clId="Web-{03FED0CF-4B00-424A-833F-77051214122D}" dt="2021-10-13T20:16:28.613" v="0"/>
          <ac:spMkLst>
            <pc:docMk/>
            <pc:sldMk cId="357588276" sldId="2076136388"/>
            <ac:spMk id="2" creationId="{F00C52DE-68E5-4BBA-8F7F-5683349A06EF}"/>
          </ac:spMkLst>
        </pc:spChg>
        <pc:picChg chg="add mod modCrop">
          <ac:chgData name="David Warner" userId="S::david_dwarnerii.com#ext#@microsoft.onmicrosoft.com::acafcf14-4098-4a83-9425-e73571277a06" providerId="AD" clId="Web-{03FED0CF-4B00-424A-833F-77051214122D}" dt="2021-10-13T20:16:53.146" v="6"/>
          <ac:picMkLst>
            <pc:docMk/>
            <pc:sldMk cId="357588276" sldId="2076136388"/>
            <ac:picMk id="3" creationId="{53CD7119-AD44-49B6-A96C-A8FB1A7E54EE}"/>
          </ac:picMkLst>
        </pc:picChg>
        <pc:picChg chg="del">
          <ac:chgData name="David Warner" userId="S::david_dwarnerii.com#ext#@microsoft.onmicrosoft.com::acafcf14-4098-4a83-9425-e73571277a06" providerId="AD" clId="Web-{03FED0CF-4B00-424A-833F-77051214122D}" dt="2021-10-13T20:16:33.926" v="1"/>
          <ac:picMkLst>
            <pc:docMk/>
            <pc:sldMk cId="357588276" sldId="2076136388"/>
            <ac:picMk id="4" creationId="{15942961-F4F9-4CAF-86A1-9C564A83917C}"/>
          </ac:picMkLst>
        </pc:picChg>
      </pc:sldChg>
      <pc:sldChg chg="delSp">
        <pc:chgData name="David Warner" userId="S::david_dwarnerii.com#ext#@microsoft.onmicrosoft.com::acafcf14-4098-4a83-9425-e73571277a06" providerId="AD" clId="Web-{03FED0CF-4B00-424A-833F-77051214122D}" dt="2021-10-13T20:30:36.677" v="121"/>
        <pc:sldMkLst>
          <pc:docMk/>
          <pc:sldMk cId="4001284136" sldId="2134805598"/>
        </pc:sldMkLst>
        <pc:spChg chg="del">
          <ac:chgData name="David Warner" userId="S::david_dwarnerii.com#ext#@microsoft.onmicrosoft.com::acafcf14-4098-4a83-9425-e73571277a06" providerId="AD" clId="Web-{03FED0CF-4B00-424A-833F-77051214122D}" dt="2021-10-13T20:30:36.677" v="121"/>
          <ac:spMkLst>
            <pc:docMk/>
            <pc:sldMk cId="4001284136" sldId="2134805598"/>
            <ac:spMk id="18" creationId="{AB2436E6-3FF3-4E32-AA72-CC7D48885FC4}"/>
          </ac:spMkLst>
        </pc:spChg>
      </pc:sldChg>
      <pc:sldChg chg="addSp delSp modSp">
        <pc:chgData name="David Warner" userId="S::david_dwarnerii.com#ext#@microsoft.onmicrosoft.com::acafcf14-4098-4a83-9425-e73571277a06" providerId="AD" clId="Web-{03FED0CF-4B00-424A-833F-77051214122D}" dt="2021-10-13T20:30:49.194" v="124" actId="1076"/>
        <pc:sldMkLst>
          <pc:docMk/>
          <pc:sldMk cId="2225302410" sldId="2134805599"/>
        </pc:sldMkLst>
        <pc:spChg chg="del mod">
          <ac:chgData name="David Warner" userId="S::david_dwarnerii.com#ext#@microsoft.onmicrosoft.com::acafcf14-4098-4a83-9425-e73571277a06" providerId="AD" clId="Web-{03FED0CF-4B00-424A-833F-77051214122D}" dt="2021-10-13T20:29:30.986" v="120"/>
          <ac:spMkLst>
            <pc:docMk/>
            <pc:sldMk cId="2225302410" sldId="2134805599"/>
            <ac:spMk id="4" creationId="{8933202F-DA29-4F63-A4A8-13CD260ACA29}"/>
          </ac:spMkLst>
        </pc:spChg>
        <pc:spChg chg="add mod">
          <ac:chgData name="David Warner" userId="S::david_dwarnerii.com#ext#@microsoft.onmicrosoft.com::acafcf14-4098-4a83-9425-e73571277a06" providerId="AD" clId="Web-{03FED0CF-4B00-424A-833F-77051214122D}" dt="2021-10-13T20:30:49.194" v="124" actId="1076"/>
          <ac:spMkLst>
            <pc:docMk/>
            <pc:sldMk cId="2225302410" sldId="2134805599"/>
            <ac:spMk id="7" creationId="{CF88E080-AAB0-4E09-BFFD-7D0F30EBBB88}"/>
          </ac:spMkLst>
        </pc:spChg>
        <pc:spChg chg="mod">
          <ac:chgData name="David Warner" userId="S::david_dwarnerii.com#ext#@microsoft.onmicrosoft.com::acafcf14-4098-4a83-9425-e73571277a06" providerId="AD" clId="Web-{03FED0CF-4B00-424A-833F-77051214122D}" dt="2021-10-13T20:23:03.558" v="90" actId="20577"/>
          <ac:spMkLst>
            <pc:docMk/>
            <pc:sldMk cId="2225302410" sldId="2134805599"/>
            <ac:spMk id="11" creationId="{B571AD0C-3126-4280-A183-60F644787939}"/>
          </ac:spMkLst>
        </pc:spChg>
        <pc:grpChg chg="mod">
          <ac:chgData name="David Warner" userId="S::david_dwarnerii.com#ext#@microsoft.onmicrosoft.com::acafcf14-4098-4a83-9425-e73571277a06" providerId="AD" clId="Web-{03FED0CF-4B00-424A-833F-77051214122D}" dt="2021-10-13T20:29:17.610" v="117" actId="1076"/>
          <ac:grpSpMkLst>
            <pc:docMk/>
            <pc:sldMk cId="2225302410" sldId="2134805599"/>
            <ac:grpSpMk id="6" creationId="{0339C2CD-8ED2-46FF-94CC-AF1D13D450C3}"/>
          </ac:grpSpMkLst>
        </pc:grpChg>
        <pc:picChg chg="del">
          <ac:chgData name="David Warner" userId="S::david_dwarnerii.com#ext#@microsoft.onmicrosoft.com::acafcf14-4098-4a83-9425-e73571277a06" providerId="AD" clId="Web-{03FED0CF-4B00-424A-833F-77051214122D}" dt="2021-10-13T20:22:34.181" v="78"/>
          <ac:picMkLst>
            <pc:docMk/>
            <pc:sldMk cId="2225302410" sldId="2134805599"/>
            <ac:picMk id="10" creationId="{CBC2EE00-8DA5-4593-B3ED-F4328E93FE68}"/>
          </ac:picMkLst>
        </pc:picChg>
        <pc:picChg chg="mod">
          <ac:chgData name="David Warner" userId="S::david_dwarnerii.com#ext#@microsoft.onmicrosoft.com::acafcf14-4098-4a83-9425-e73571277a06" providerId="AD" clId="Web-{03FED0CF-4B00-424A-833F-77051214122D}" dt="2021-10-13T20:20:29.767" v="35" actId="1076"/>
          <ac:picMkLst>
            <pc:docMk/>
            <pc:sldMk cId="2225302410" sldId="2134805599"/>
            <ac:picMk id="15" creationId="{7C5357B6-9EFD-47AF-B2C5-DB725D9632DA}"/>
          </ac:picMkLst>
        </pc:picChg>
        <pc:picChg chg="add mod">
          <ac:chgData name="David Warner" userId="S::david_dwarnerii.com#ext#@microsoft.onmicrosoft.com::acafcf14-4098-4a83-9425-e73571277a06" providerId="AD" clId="Web-{03FED0CF-4B00-424A-833F-77051214122D}" dt="2021-10-13T20:23:05.636" v="91" actId="1076"/>
          <ac:picMkLst>
            <pc:docMk/>
            <pc:sldMk cId="2225302410" sldId="2134805599"/>
            <ac:picMk id="16" creationId="{22348599-353F-440D-9DC3-0F2F935CC2B0}"/>
          </ac:picMkLst>
        </pc:picChg>
        <pc:picChg chg="mod">
          <ac:chgData name="David Warner" userId="S::david_dwarnerii.com#ext#@microsoft.onmicrosoft.com::acafcf14-4098-4a83-9425-e73571277a06" providerId="AD" clId="Web-{03FED0CF-4B00-424A-833F-77051214122D}" dt="2021-10-13T20:22:37.478" v="80"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03FED0CF-4B00-424A-833F-77051214122D}" dt="2021-10-13T20:28:58.953" v="113"/>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03FED0CF-4B00-424A-833F-77051214122D}" dt="2021-10-13T20:29:22.392" v="118" actId="1076"/>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03FED0CF-4B00-424A-833F-77051214122D}" dt="2021-10-13T20:29:26.517" v="119" actId="1076"/>
          <ac:picMkLst>
            <pc:docMk/>
            <pc:sldMk cId="2225302410" sldId="2134805599"/>
            <ac:picMk id="5122" creationId="{142DF88F-FC23-4ACD-BB46-84F7EE5C7398}"/>
          </ac:picMkLst>
        </pc:picChg>
      </pc:sldChg>
    </pc:docChg>
  </pc:docChgLst>
  <pc:docChgLst>
    <pc:chgData name="Paolo Pialorsi" userId="S::paolo_pialorsi.com#ext#@microsoft.onmicrosoft.com::39954972-e4fe-473f-8237-5db9de0b2218" providerId="AD" clId="Web-{67E5A267-89E8-40EF-B3C0-C590AE7224A0}"/>
    <pc:docChg chg="modSld">
      <pc:chgData name="Paolo Pialorsi" userId="S::paolo_pialorsi.com#ext#@microsoft.onmicrosoft.com::39954972-e4fe-473f-8237-5db9de0b2218" providerId="AD" clId="Web-{67E5A267-89E8-40EF-B3C0-C590AE7224A0}" dt="2021-09-30T09:12:48.762" v="12" actId="1076"/>
      <pc:docMkLst>
        <pc:docMk/>
      </pc:docMkLst>
      <pc:sldChg chg="modSp">
        <pc:chgData name="Paolo Pialorsi" userId="S::paolo_pialorsi.com#ext#@microsoft.onmicrosoft.com::39954972-e4fe-473f-8237-5db9de0b2218" providerId="AD" clId="Web-{67E5A267-89E8-40EF-B3C0-C590AE7224A0}" dt="2021-09-30T09:12:48.762" v="12" actId="1076"/>
        <pc:sldMkLst>
          <pc:docMk/>
          <pc:sldMk cId="1233686469" sldId="2076137699"/>
        </pc:sldMkLst>
        <pc:spChg chg="mod">
          <ac:chgData name="Paolo Pialorsi" userId="S::paolo_pialorsi.com#ext#@microsoft.onmicrosoft.com::39954972-e4fe-473f-8237-5db9de0b2218" providerId="AD" clId="Web-{67E5A267-89E8-40EF-B3C0-C590AE7224A0}" dt="2021-09-30T09:12:48.762" v="12" actId="1076"/>
          <ac:spMkLst>
            <pc:docMk/>
            <pc:sldMk cId="1233686469" sldId="2076137699"/>
            <ac:spMk id="11" creationId="{991AE9A4-79C4-4FF3-8FDF-409F20319200}"/>
          </ac:spMkLst>
        </pc:spChg>
        <pc:spChg chg="mod">
          <ac:chgData name="Paolo Pialorsi" userId="S::paolo_pialorsi.com#ext#@microsoft.onmicrosoft.com::39954972-e4fe-473f-8237-5db9de0b2218" providerId="AD" clId="Web-{67E5A267-89E8-40EF-B3C0-C590AE7224A0}" dt="2021-09-30T09:12:05.058" v="10" actId="20577"/>
          <ac:spMkLst>
            <pc:docMk/>
            <pc:sldMk cId="1233686469" sldId="2076137699"/>
            <ac:spMk id="19" creationId="{B96EE522-6672-435D-A47F-0B904BCE8C3A}"/>
          </ac:spMkLst>
        </pc:spChg>
      </pc:sldChg>
    </pc:docChg>
  </pc:docChgLst>
  <pc:docChgLst>
    <pc:chgData name="Vesa Juvonen" userId="c7243be1-99a3-4752-ab2a-0cf698cf8236" providerId="ADAL" clId="{B1EB829D-398B-4FCB-8FB6-E8375A778A59}"/>
    <pc:docChg chg="undo redo custSel addSld delSld modSld modSection">
      <pc:chgData name="Vesa Juvonen" userId="c7243be1-99a3-4752-ab2a-0cf698cf8236" providerId="ADAL" clId="{B1EB829D-398B-4FCB-8FB6-E8375A778A59}" dt="2021-08-19T13:47:26.192" v="449" actId="729"/>
      <pc:docMkLst>
        <pc:docMk/>
      </pc:docMkLst>
      <pc:sldChg chg="del">
        <pc:chgData name="Vesa Juvonen" userId="c7243be1-99a3-4752-ab2a-0cf698cf8236" providerId="ADAL" clId="{B1EB829D-398B-4FCB-8FB6-E8375A778A59}" dt="2021-08-16T18:25:52.695" v="89" actId="47"/>
        <pc:sldMkLst>
          <pc:docMk/>
          <pc:sldMk cId="2773584698" sldId="1621"/>
        </pc:sldMkLst>
      </pc:sldChg>
      <pc:sldChg chg="modSp add del mod">
        <pc:chgData name="Vesa Juvonen" userId="c7243be1-99a3-4752-ab2a-0cf698cf8236" providerId="ADAL" clId="{B1EB829D-398B-4FCB-8FB6-E8375A778A59}" dt="2021-08-16T18:24:31.634" v="68" actId="1076"/>
        <pc:sldMkLst>
          <pc:docMk/>
          <pc:sldMk cId="3158043784" sldId="2068"/>
        </pc:sldMkLst>
        <pc:spChg chg="mod">
          <ac:chgData name="Vesa Juvonen" userId="c7243be1-99a3-4752-ab2a-0cf698cf8236" providerId="ADAL" clId="{B1EB829D-398B-4FCB-8FB6-E8375A778A59}" dt="2021-08-16T18:23:53.513" v="57" actId="113"/>
          <ac:spMkLst>
            <pc:docMk/>
            <pc:sldMk cId="3158043784" sldId="2068"/>
            <ac:spMk id="8" creationId="{00000000-0000-0000-0000-000000000000}"/>
          </ac:spMkLst>
        </pc:spChg>
        <pc:picChg chg="mod">
          <ac:chgData name="Vesa Juvonen" userId="c7243be1-99a3-4752-ab2a-0cf698cf8236" providerId="ADAL" clId="{B1EB829D-398B-4FCB-8FB6-E8375A778A59}" dt="2021-08-16T18:24:31.634" v="68" actId="1076"/>
          <ac:picMkLst>
            <pc:docMk/>
            <pc:sldMk cId="3158043784" sldId="2068"/>
            <ac:picMk id="2" creationId="{40F7BB45-2FBF-49FD-91CC-2B449A47A380}"/>
          </ac:picMkLst>
        </pc:picChg>
        <pc:picChg chg="mod">
          <ac:chgData name="Vesa Juvonen" userId="c7243be1-99a3-4752-ab2a-0cf698cf8236" providerId="ADAL" clId="{B1EB829D-398B-4FCB-8FB6-E8375A778A59}" dt="2021-08-16T18:24:26.423" v="67" actId="1076"/>
          <ac:picMkLst>
            <pc:docMk/>
            <pc:sldMk cId="3158043784" sldId="2068"/>
            <ac:picMk id="11" creationId="{FD9C6DA4-75A9-49EA-8253-AB49EDE11CF2}"/>
          </ac:picMkLst>
        </pc:picChg>
        <pc:picChg chg="mod">
          <ac:chgData name="Vesa Juvonen" userId="c7243be1-99a3-4752-ab2a-0cf698cf8236" providerId="ADAL" clId="{B1EB829D-398B-4FCB-8FB6-E8375A778A59}" dt="2021-08-16T18:24:24.524" v="66" actId="1076"/>
          <ac:picMkLst>
            <pc:docMk/>
            <pc:sldMk cId="3158043784" sldId="2068"/>
            <ac:picMk id="1026" creationId="{9D6C3296-F7F8-4F74-A8FC-2188A442916E}"/>
          </ac:picMkLst>
        </pc:picChg>
      </pc:sldChg>
      <pc:sldChg chg="addSp">
        <pc:chgData name="Vesa Juvonen" userId="c7243be1-99a3-4752-ab2a-0cf698cf8236" providerId="ADAL" clId="{B1EB829D-398B-4FCB-8FB6-E8375A778A59}" dt="2021-08-16T18:24:11.303" v="58"/>
        <pc:sldMkLst>
          <pc:docMk/>
          <pc:sldMk cId="3880608053" sldId="2068"/>
        </pc:sldMkLst>
        <pc:picChg chg="add">
          <ac:chgData name="Vesa Juvonen" userId="c7243be1-99a3-4752-ab2a-0cf698cf8236" providerId="ADAL" clId="{B1EB829D-398B-4FCB-8FB6-E8375A778A59}" dt="2021-08-16T18:24:11.303" v="58"/>
          <ac:picMkLst>
            <pc:docMk/>
            <pc:sldMk cId="3880608053" sldId="2068"/>
            <ac:picMk id="2" creationId="{40F7BB45-2FBF-49FD-91CC-2B449A47A380}"/>
          </ac:picMkLst>
        </pc:picChg>
      </pc:sldChg>
      <pc:sldChg chg="addSp">
        <pc:chgData name="Vesa Juvonen" userId="c7243be1-99a3-4752-ab2a-0cf698cf8236" providerId="ADAL" clId="{B1EB829D-398B-4FCB-8FB6-E8375A778A59}" dt="2021-08-16T18:25:04.211" v="76"/>
        <pc:sldMkLst>
          <pc:docMk/>
          <pc:sldMk cId="937031659" sldId="2076135999"/>
        </pc:sldMkLst>
        <pc:picChg chg="add">
          <ac:chgData name="Vesa Juvonen" userId="c7243be1-99a3-4752-ab2a-0cf698cf8236" providerId="ADAL" clId="{B1EB829D-398B-4FCB-8FB6-E8375A778A59}" dt="2021-08-16T18:25:04.211" v="76"/>
          <ac:picMkLst>
            <pc:docMk/>
            <pc:sldMk cId="937031659" sldId="2076135999"/>
            <ac:picMk id="2050" creationId="{7A73E500-FF23-4449-8BCF-0C8028ECC90A}"/>
          </ac:picMkLst>
        </pc:picChg>
      </pc:sldChg>
      <pc:sldChg chg="modSp add del mod">
        <pc:chgData name="Vesa Juvonen" userId="c7243be1-99a3-4752-ab2a-0cf698cf8236" providerId="ADAL" clId="{B1EB829D-398B-4FCB-8FB6-E8375A778A59}" dt="2021-08-16T18:25:24.329" v="87" actId="1076"/>
        <pc:sldMkLst>
          <pc:docMk/>
          <pc:sldMk cId="1056590613" sldId="2076135999"/>
        </pc:sldMkLst>
        <pc:spChg chg="mod">
          <ac:chgData name="Vesa Juvonen" userId="c7243be1-99a3-4752-ab2a-0cf698cf8236" providerId="ADAL" clId="{B1EB829D-398B-4FCB-8FB6-E8375A778A59}" dt="2021-08-16T18:25:17.376" v="84" actId="20577"/>
          <ac:spMkLst>
            <pc:docMk/>
            <pc:sldMk cId="1056590613" sldId="2076135999"/>
            <ac:spMk id="10" creationId="{2F9D74B7-8175-43F4-B9E3-807C4AE2FA45}"/>
          </ac:spMkLst>
        </pc:spChg>
        <pc:picChg chg="mod">
          <ac:chgData name="Vesa Juvonen" userId="c7243be1-99a3-4752-ab2a-0cf698cf8236" providerId="ADAL" clId="{B1EB829D-398B-4FCB-8FB6-E8375A778A59}" dt="2021-08-16T18:25:19.913" v="85" actId="1076"/>
          <ac:picMkLst>
            <pc:docMk/>
            <pc:sldMk cId="1056590613" sldId="2076135999"/>
            <ac:picMk id="2" creationId="{760B7CAB-D3CF-4D62-B580-6DD701787691}"/>
          </ac:picMkLst>
        </pc:picChg>
        <pc:picChg chg="mod">
          <ac:chgData name="Vesa Juvonen" userId="c7243be1-99a3-4752-ab2a-0cf698cf8236" providerId="ADAL" clId="{B1EB829D-398B-4FCB-8FB6-E8375A778A59}" dt="2021-08-16T18:25:21.574" v="86" actId="1076"/>
          <ac:picMkLst>
            <pc:docMk/>
            <pc:sldMk cId="1056590613" sldId="2076135999"/>
            <ac:picMk id="6" creationId="{12C6A487-9C23-4FC2-8C18-F9E5037FCBD8}"/>
          </ac:picMkLst>
        </pc:picChg>
        <pc:picChg chg="mod">
          <ac:chgData name="Vesa Juvonen" userId="c7243be1-99a3-4752-ab2a-0cf698cf8236" providerId="ADAL" clId="{B1EB829D-398B-4FCB-8FB6-E8375A778A59}" dt="2021-08-16T18:25:24.329" v="87" actId="1076"/>
          <ac:picMkLst>
            <pc:docMk/>
            <pc:sldMk cId="1056590613" sldId="2076135999"/>
            <ac:picMk id="2050" creationId="{7A73E500-FF23-4449-8BCF-0C8028ECC90A}"/>
          </ac:picMkLst>
        </pc:picChg>
      </pc:sldChg>
      <pc:sldChg chg="addSp delSp modSp mod">
        <pc:chgData name="Vesa Juvonen" userId="c7243be1-99a3-4752-ab2a-0cf698cf8236" providerId="ADAL" clId="{B1EB829D-398B-4FCB-8FB6-E8375A778A59}" dt="2021-08-19T13:00:14.061" v="431" actId="208"/>
        <pc:sldMkLst>
          <pc:docMk/>
          <pc:sldMk cId="2259967023" sldId="2076136379"/>
        </pc:sldMkLst>
        <pc:spChg chg="mod">
          <ac:chgData name="Vesa Juvonen" userId="c7243be1-99a3-4752-ab2a-0cf698cf8236" providerId="ADAL" clId="{B1EB829D-398B-4FCB-8FB6-E8375A778A59}" dt="2021-08-19T13:00:04.493" v="429" actId="20577"/>
          <ac:spMkLst>
            <pc:docMk/>
            <pc:sldMk cId="2259967023" sldId="2076136379"/>
            <ac:spMk id="38" creationId="{57B24740-2702-48F7-9662-72DC62FDA166}"/>
          </ac:spMkLst>
        </pc:spChg>
        <pc:spChg chg="del">
          <ac:chgData name="Vesa Juvonen" userId="c7243be1-99a3-4752-ab2a-0cf698cf8236" providerId="ADAL" clId="{B1EB829D-398B-4FCB-8FB6-E8375A778A59}" dt="2021-08-19T12:50:38.084" v="389" actId="478"/>
          <ac:spMkLst>
            <pc:docMk/>
            <pc:sldMk cId="2259967023" sldId="2076136379"/>
            <ac:spMk id="43" creationId="{3DBFC2CE-12AB-4344-9A7E-C119F14231AD}"/>
          </ac:spMkLst>
        </pc:spChg>
        <pc:spChg chg="mod">
          <ac:chgData name="Vesa Juvonen" userId="c7243be1-99a3-4752-ab2a-0cf698cf8236" providerId="ADAL" clId="{B1EB829D-398B-4FCB-8FB6-E8375A778A59}" dt="2021-08-19T12:53:53.034" v="418" actId="20577"/>
          <ac:spMkLst>
            <pc:docMk/>
            <pc:sldMk cId="2259967023" sldId="2076136379"/>
            <ac:spMk id="77" creationId="{F7DD2E62-CB71-49C8-878F-EA5A39E59A5B}"/>
          </ac:spMkLst>
        </pc:spChg>
        <pc:spChg chg="mod">
          <ac:chgData name="Vesa Juvonen" userId="c7243be1-99a3-4752-ab2a-0cf698cf8236" providerId="ADAL" clId="{B1EB829D-398B-4FCB-8FB6-E8375A778A59}" dt="2021-08-19T12:54:13.932" v="420" actId="20577"/>
          <ac:spMkLst>
            <pc:docMk/>
            <pc:sldMk cId="2259967023" sldId="2076136379"/>
            <ac:spMk id="79" creationId="{BC688EBE-40B5-498C-91C5-18E7EAB6AFFE}"/>
          </ac:spMkLst>
        </pc:spChg>
        <pc:spChg chg="mod">
          <ac:chgData name="Vesa Juvonen" userId="c7243be1-99a3-4752-ab2a-0cf698cf8236" providerId="ADAL" clId="{B1EB829D-398B-4FCB-8FB6-E8375A778A59}" dt="2021-08-19T12:53:06.439" v="405" actId="6549"/>
          <ac:spMkLst>
            <pc:docMk/>
            <pc:sldMk cId="2259967023" sldId="2076136379"/>
            <ac:spMk id="81" creationId="{1245D908-BDE2-4087-82F6-3DBC148662F5}"/>
          </ac:spMkLst>
        </pc:spChg>
        <pc:picChg chg="del">
          <ac:chgData name="Vesa Juvonen" userId="c7243be1-99a3-4752-ab2a-0cf698cf8236" providerId="ADAL" clId="{B1EB829D-398B-4FCB-8FB6-E8375A778A59}" dt="2021-08-19T12:59:34.229" v="421" actId="478"/>
          <ac:picMkLst>
            <pc:docMk/>
            <pc:sldMk cId="2259967023" sldId="2076136379"/>
            <ac:picMk id="4" creationId="{DDB10C0C-4C93-4BF8-ADFC-DB16549EEC5C}"/>
          </ac:picMkLst>
        </pc:picChg>
        <pc:picChg chg="mod">
          <ac:chgData name="Vesa Juvonen" userId="c7243be1-99a3-4752-ab2a-0cf698cf8236" providerId="ADAL" clId="{B1EB829D-398B-4FCB-8FB6-E8375A778A59}" dt="2021-08-19T13:00:14.061" v="431" actId="208"/>
          <ac:picMkLst>
            <pc:docMk/>
            <pc:sldMk cId="2259967023" sldId="2076136379"/>
            <ac:picMk id="5" creationId="{5736831B-2ACC-4A54-B402-95709EF0B350}"/>
          </ac:picMkLst>
        </pc:picChg>
        <pc:picChg chg="add mod">
          <ac:chgData name="Vesa Juvonen" userId="c7243be1-99a3-4752-ab2a-0cf698cf8236" providerId="ADAL" clId="{B1EB829D-398B-4FCB-8FB6-E8375A778A59}" dt="2021-08-19T13:00:11.973" v="430" actId="208"/>
          <ac:picMkLst>
            <pc:docMk/>
            <pc:sldMk cId="2259967023" sldId="2076136379"/>
            <ac:picMk id="19" creationId="{0CB31297-B8CC-4AC8-8B4E-68571EB348C1}"/>
          </ac:picMkLst>
        </pc:picChg>
      </pc:sldChg>
      <pc:sldChg chg="addSp delSp modSp mod">
        <pc:chgData name="Vesa Juvonen" userId="c7243be1-99a3-4752-ab2a-0cf698cf8236" providerId="ADAL" clId="{B1EB829D-398B-4FCB-8FB6-E8375A778A59}" dt="2021-08-19T13:44:31.328" v="444" actId="5793"/>
        <pc:sldMkLst>
          <pc:docMk/>
          <pc:sldMk cId="1884761934" sldId="2076136381"/>
        </pc:sldMkLst>
        <pc:spChg chg="del">
          <ac:chgData name="Vesa Juvonen" userId="c7243be1-99a3-4752-ab2a-0cf698cf8236" providerId="ADAL" clId="{B1EB829D-398B-4FCB-8FB6-E8375A778A59}" dt="2021-08-19T13:00:20.190" v="432" actId="478"/>
          <ac:spMkLst>
            <pc:docMk/>
            <pc:sldMk cId="1884761934" sldId="2076136381"/>
            <ac:spMk id="32" creationId="{3DBFC2CE-12AB-4344-9A7E-C119F14231AD}"/>
          </ac:spMkLst>
        </pc:spChg>
        <pc:spChg chg="mod">
          <ac:chgData name="Vesa Juvonen" userId="c7243be1-99a3-4752-ab2a-0cf698cf8236" providerId="ADAL" clId="{B1EB829D-398B-4FCB-8FB6-E8375A778A59}" dt="2021-08-19T13:00:59.949" v="434" actId="20577"/>
          <ac:spMkLst>
            <pc:docMk/>
            <pc:sldMk cId="1884761934" sldId="2076136381"/>
            <ac:spMk id="38" creationId="{57B24740-2702-48F7-9662-72DC62FDA166}"/>
          </ac:spMkLst>
        </pc:spChg>
        <pc:spChg chg="mod">
          <ac:chgData name="Vesa Juvonen" userId="c7243be1-99a3-4752-ab2a-0cf698cf8236" providerId="ADAL" clId="{B1EB829D-398B-4FCB-8FB6-E8375A778A59}" dt="2021-08-19T13:44:31.328" v="444" actId="5793"/>
          <ac:spMkLst>
            <pc:docMk/>
            <pc:sldMk cId="1884761934" sldId="2076136381"/>
            <ac:spMk id="81" creationId="{1245D908-BDE2-4087-82F6-3DBC148662F5}"/>
          </ac:spMkLst>
        </pc:spChg>
        <pc:picChg chg="add mod">
          <ac:chgData name="Vesa Juvonen" userId="c7243be1-99a3-4752-ab2a-0cf698cf8236" providerId="ADAL" clId="{B1EB829D-398B-4FCB-8FB6-E8375A778A59}" dt="2021-08-19T13:01:12.967" v="441" actId="14100"/>
          <ac:picMkLst>
            <pc:docMk/>
            <pc:sldMk cId="1884761934" sldId="2076136381"/>
            <ac:picMk id="5" creationId="{1F91DD3A-2EE9-4888-BBB5-6EE9DB40624A}"/>
          </ac:picMkLst>
        </pc:picChg>
        <pc:picChg chg="del">
          <ac:chgData name="Vesa Juvonen" userId="c7243be1-99a3-4752-ab2a-0cf698cf8236" providerId="ADAL" clId="{B1EB829D-398B-4FCB-8FB6-E8375A778A59}" dt="2021-08-19T13:01:06.316" v="435" actId="478"/>
          <ac:picMkLst>
            <pc:docMk/>
            <pc:sldMk cId="1884761934" sldId="2076136381"/>
            <ac:picMk id="20" creationId="{C40444FE-1219-4B1B-8E2B-8E7734EDA5D4}"/>
          </ac:picMkLst>
        </pc:picChg>
      </pc:sldChg>
      <pc:sldChg chg="del">
        <pc:chgData name="Vesa Juvonen" userId="c7243be1-99a3-4752-ab2a-0cf698cf8236" providerId="ADAL" clId="{B1EB829D-398B-4FCB-8FB6-E8375A778A59}" dt="2021-08-19T12:43:33.856" v="135" actId="47"/>
        <pc:sldMkLst>
          <pc:docMk/>
          <pc:sldMk cId="1400691731" sldId="2076137536"/>
        </pc:sldMkLst>
      </pc:sldChg>
      <pc:sldChg chg="addSp delSp modSp mod modShow">
        <pc:chgData name="Vesa Juvonen" userId="c7243be1-99a3-4752-ab2a-0cf698cf8236" providerId="ADAL" clId="{B1EB829D-398B-4FCB-8FB6-E8375A778A59}" dt="2021-08-19T13:47:26.192" v="449" actId="729"/>
        <pc:sldMkLst>
          <pc:docMk/>
          <pc:sldMk cId="832077017" sldId="2076137576"/>
        </pc:sldMkLst>
        <pc:spChg chg="mod">
          <ac:chgData name="Vesa Juvonen" userId="c7243be1-99a3-4752-ab2a-0cf698cf8236" providerId="ADAL" clId="{B1EB829D-398B-4FCB-8FB6-E8375A778A59}" dt="2021-08-19T12:43:42.644" v="162" actId="20577"/>
          <ac:spMkLst>
            <pc:docMk/>
            <pc:sldMk cId="832077017" sldId="2076137576"/>
            <ac:spMk id="3" creationId="{0A5159A6-97DD-4B54-96ED-4154691B295F}"/>
          </ac:spMkLst>
        </pc:spChg>
        <pc:spChg chg="mod">
          <ac:chgData name="Vesa Juvonen" userId="c7243be1-99a3-4752-ab2a-0cf698cf8236" providerId="ADAL" clId="{B1EB829D-398B-4FCB-8FB6-E8375A778A59}" dt="2021-08-19T12:50:15.868" v="387" actId="20577"/>
          <ac:spMkLst>
            <pc:docMk/>
            <pc:sldMk cId="832077017" sldId="2076137576"/>
            <ac:spMk id="4" creationId="{3043A0E7-A181-4A01-8662-9169801F5D4A}"/>
          </ac:spMkLst>
        </pc:spChg>
        <pc:spChg chg="mod">
          <ac:chgData name="Vesa Juvonen" userId="c7243be1-99a3-4752-ab2a-0cf698cf8236" providerId="ADAL" clId="{B1EB829D-398B-4FCB-8FB6-E8375A778A59}" dt="2021-08-19T12:50:19.856" v="388" actId="1076"/>
          <ac:spMkLst>
            <pc:docMk/>
            <pc:sldMk cId="832077017" sldId="2076137576"/>
            <ac:spMk id="11" creationId="{463E50D4-3798-4435-9259-B3FD089AF08B}"/>
          </ac:spMkLst>
        </pc:spChg>
        <pc:picChg chg="add mod ord">
          <ac:chgData name="Vesa Juvonen" userId="c7243be1-99a3-4752-ab2a-0cf698cf8236" providerId="ADAL" clId="{B1EB829D-398B-4FCB-8FB6-E8375A778A59}" dt="2021-08-19T12:49:17.090" v="217" actId="208"/>
          <ac:picMkLst>
            <pc:docMk/>
            <pc:sldMk cId="832077017" sldId="2076137576"/>
            <ac:picMk id="5" creationId="{4D07A583-092E-4D7E-A612-D94F15F615E7}"/>
          </ac:picMkLst>
        </pc:picChg>
        <pc:picChg chg="add mod">
          <ac:chgData name="Vesa Juvonen" userId="c7243be1-99a3-4752-ab2a-0cf698cf8236" providerId="ADAL" clId="{B1EB829D-398B-4FCB-8FB6-E8375A778A59}" dt="2021-08-19T12:49:21.191" v="219" actId="1076"/>
          <ac:picMkLst>
            <pc:docMk/>
            <pc:sldMk cId="832077017" sldId="2076137576"/>
            <ac:picMk id="8" creationId="{C07ADDEA-AB8A-44A9-B4BC-A9B71427E343}"/>
          </ac:picMkLst>
        </pc:picChg>
        <pc:picChg chg="del">
          <ac:chgData name="Vesa Juvonen" userId="c7243be1-99a3-4752-ab2a-0cf698cf8236" providerId="ADAL" clId="{B1EB829D-398B-4FCB-8FB6-E8375A778A59}" dt="2021-08-19T12:43:53.947" v="187" actId="478"/>
          <ac:picMkLst>
            <pc:docMk/>
            <pc:sldMk cId="832077017" sldId="2076137576"/>
            <ac:picMk id="12" creationId="{C35F8602-D5F9-45E0-AFDE-0D6C9C2EB71B}"/>
          </ac:picMkLst>
        </pc:picChg>
      </pc:sldChg>
      <pc:sldChg chg="modSp mod">
        <pc:chgData name="Vesa Juvonen" userId="c7243be1-99a3-4752-ab2a-0cf698cf8236" providerId="ADAL" clId="{B1EB829D-398B-4FCB-8FB6-E8375A778A59}" dt="2021-08-19T12:43:25.513" v="134" actId="6549"/>
        <pc:sldMkLst>
          <pc:docMk/>
          <pc:sldMk cId="1374769157" sldId="2076137639"/>
        </pc:sldMkLst>
        <pc:spChg chg="mod">
          <ac:chgData name="Vesa Juvonen" userId="c7243be1-99a3-4752-ab2a-0cf698cf8236" providerId="ADAL" clId="{B1EB829D-398B-4FCB-8FB6-E8375A778A59}" dt="2021-08-19T12:43:25.513" v="134" actId="6549"/>
          <ac:spMkLst>
            <pc:docMk/>
            <pc:sldMk cId="1374769157" sldId="2076137639"/>
            <ac:spMk id="4" creationId="{B7EE2697-FF77-4373-9ED0-F3E544446F2C}"/>
          </ac:spMkLst>
        </pc:spChg>
      </pc:sldChg>
      <pc:sldChg chg="mod modShow">
        <pc:chgData name="Vesa Juvonen" userId="c7243be1-99a3-4752-ab2a-0cf698cf8236" providerId="ADAL" clId="{B1EB829D-398B-4FCB-8FB6-E8375A778A59}" dt="2021-08-19T13:46:22.765" v="448" actId="729"/>
        <pc:sldMkLst>
          <pc:docMk/>
          <pc:sldMk cId="4001284136" sldId="2134805598"/>
        </pc:sldMkLst>
      </pc:sldChg>
      <pc:sldChg chg="modSp add del mod modShow">
        <pc:chgData name="Vesa Juvonen" userId="c7243be1-99a3-4752-ab2a-0cf698cf8236" providerId="ADAL" clId="{B1EB829D-398B-4FCB-8FB6-E8375A778A59}" dt="2021-08-19T13:46:19.563" v="447" actId="729"/>
        <pc:sldMkLst>
          <pc:docMk/>
          <pc:sldMk cId="2225302410" sldId="2134805599"/>
        </pc:sldMkLst>
        <pc:spChg chg="mod">
          <ac:chgData name="Vesa Juvonen" userId="c7243be1-99a3-4752-ab2a-0cf698cf8236" providerId="ADAL" clId="{B1EB829D-398B-4FCB-8FB6-E8375A778A59}" dt="2021-08-19T12:42:45.875" v="103" actId="1076"/>
          <ac:spMkLst>
            <pc:docMk/>
            <pc:sldMk cId="2225302410" sldId="2134805599"/>
            <ac:spMk id="4" creationId="{77009E0B-3399-4AF9-8E57-9660B910D631}"/>
          </ac:spMkLst>
        </pc:spChg>
      </pc:sldChg>
      <pc:sldChg chg="delSp modSp add mod">
        <pc:chgData name="Vesa Juvonen" userId="c7243be1-99a3-4752-ab2a-0cf698cf8236" providerId="ADAL" clId="{B1EB829D-398B-4FCB-8FB6-E8375A778A59}" dt="2021-08-16T18:26:14.761" v="101" actId="20577"/>
        <pc:sldMkLst>
          <pc:docMk/>
          <pc:sldMk cId="2775546260" sldId="2134805600"/>
        </pc:sldMkLst>
        <pc:spChg chg="mod">
          <ac:chgData name="Vesa Juvonen" userId="c7243be1-99a3-4752-ab2a-0cf698cf8236" providerId="ADAL" clId="{B1EB829D-398B-4FCB-8FB6-E8375A778A59}" dt="2021-08-16T18:26:14.761" v="101" actId="20577"/>
          <ac:spMkLst>
            <pc:docMk/>
            <pc:sldMk cId="2775546260" sldId="2134805600"/>
            <ac:spMk id="7" creationId="{6F939F32-4E37-4CA3-B710-00610E5E59D3}"/>
          </ac:spMkLst>
        </pc:spChg>
        <pc:spChg chg="del">
          <ac:chgData name="Vesa Juvonen" userId="c7243be1-99a3-4752-ab2a-0cf698cf8236" providerId="ADAL" clId="{B1EB829D-398B-4FCB-8FB6-E8375A778A59}" dt="2021-08-16T18:25:56.470" v="90" actId="478"/>
          <ac:spMkLst>
            <pc:docMk/>
            <pc:sldMk cId="2775546260" sldId="2134805600"/>
            <ac:spMk id="10" creationId="{61E3F8C9-2CA7-4974-87A5-00DA7218DDDB}"/>
          </ac:spMkLst>
        </pc:spChg>
        <pc:spChg chg="del">
          <ac:chgData name="Vesa Juvonen" userId="c7243be1-99a3-4752-ab2a-0cf698cf8236" providerId="ADAL" clId="{B1EB829D-398B-4FCB-8FB6-E8375A778A59}" dt="2021-08-16T18:25:57.751" v="91" actId="478"/>
          <ac:spMkLst>
            <pc:docMk/>
            <pc:sldMk cId="2775546260" sldId="2134805600"/>
            <ac:spMk id="11" creationId="{FFAE381F-15AD-46DA-9537-BAC9EDB6CAFE}"/>
          </ac:spMkLst>
        </pc:spChg>
        <pc:spChg chg="del">
          <ac:chgData name="Vesa Juvonen" userId="c7243be1-99a3-4752-ab2a-0cf698cf8236" providerId="ADAL" clId="{B1EB829D-398B-4FCB-8FB6-E8375A778A59}" dt="2021-08-16T18:25:58.737" v="92" actId="478"/>
          <ac:spMkLst>
            <pc:docMk/>
            <pc:sldMk cId="2775546260" sldId="2134805600"/>
            <ac:spMk id="12" creationId="{72697DC8-B7E2-4B6F-8EE2-53B86DCF1A26}"/>
          </ac:spMkLst>
        </pc:spChg>
      </pc:sldChg>
    </pc:docChg>
  </pc:docChgLst>
  <pc:docChgLst>
    <pc:chgData name="Vesa Juvonen" userId="c7243be1-99a3-4752-ab2a-0cf698cf8236" providerId="ADAL" clId="{9344E314-28DD-403C-94BF-ADA67EA48CA2}"/>
    <pc:docChg chg="undo custSel modSld">
      <pc:chgData name="Vesa Juvonen" userId="c7243be1-99a3-4752-ab2a-0cf698cf8236" providerId="ADAL" clId="{9344E314-28DD-403C-94BF-ADA67EA48CA2}" dt="2022-01-20T09:25:21.048" v="259" actId="1076"/>
      <pc:docMkLst>
        <pc:docMk/>
      </pc:docMkLst>
      <pc:sldChg chg="modSp mod">
        <pc:chgData name="Vesa Juvonen" userId="c7243be1-99a3-4752-ab2a-0cf698cf8236" providerId="ADAL" clId="{9344E314-28DD-403C-94BF-ADA67EA48CA2}" dt="2022-01-14T12:53:50.603" v="150" actId="6549"/>
        <pc:sldMkLst>
          <pc:docMk/>
          <pc:sldMk cId="2967945684" sldId="277"/>
        </pc:sldMkLst>
        <pc:spChg chg="mod">
          <ac:chgData name="Vesa Juvonen" userId="c7243be1-99a3-4752-ab2a-0cf698cf8236" providerId="ADAL" clId="{9344E314-28DD-403C-94BF-ADA67EA48CA2}" dt="2022-01-14T12:53:50.603" v="150" actId="6549"/>
          <ac:spMkLst>
            <pc:docMk/>
            <pc:sldMk cId="2967945684" sldId="277"/>
            <ac:spMk id="4" creationId="{A04E16D6-6682-4068-BF11-BA8E4E8E1BBC}"/>
          </ac:spMkLst>
        </pc:spChg>
      </pc:sldChg>
      <pc:sldChg chg="modSp mod">
        <pc:chgData name="Vesa Juvonen" userId="c7243be1-99a3-4752-ab2a-0cf698cf8236" providerId="ADAL" clId="{9344E314-28DD-403C-94BF-ADA67EA48CA2}" dt="2022-01-14T12:46:07.450" v="13" actId="20577"/>
        <pc:sldMkLst>
          <pc:docMk/>
          <pc:sldMk cId="287163252" sldId="1567"/>
        </pc:sldMkLst>
        <pc:spChg chg="mod">
          <ac:chgData name="Vesa Juvonen" userId="c7243be1-99a3-4752-ab2a-0cf698cf8236" providerId="ADAL" clId="{9344E314-28DD-403C-94BF-ADA67EA48CA2}" dt="2022-01-14T12:46:07.450" v="13" actId="20577"/>
          <ac:spMkLst>
            <pc:docMk/>
            <pc:sldMk cId="287163252" sldId="1567"/>
            <ac:spMk id="8" creationId="{00000000-0000-0000-0000-000000000000}"/>
          </ac:spMkLst>
        </pc:spChg>
      </pc:sldChg>
      <pc:sldChg chg="addSp delSp modSp mod">
        <pc:chgData name="Vesa Juvonen" userId="c7243be1-99a3-4752-ab2a-0cf698cf8236" providerId="ADAL" clId="{9344E314-28DD-403C-94BF-ADA67EA48CA2}" dt="2022-01-14T12:51:43.696" v="78" actId="1076"/>
        <pc:sldMkLst>
          <pc:docMk/>
          <pc:sldMk cId="3158043784" sldId="2068"/>
        </pc:sldMkLst>
        <pc:spChg chg="mod">
          <ac:chgData name="Vesa Juvonen" userId="c7243be1-99a3-4752-ab2a-0cf698cf8236" providerId="ADAL" clId="{9344E314-28DD-403C-94BF-ADA67EA48CA2}" dt="2022-01-14T12:49:24.799" v="55" actId="113"/>
          <ac:spMkLst>
            <pc:docMk/>
            <pc:sldMk cId="3158043784" sldId="2068"/>
            <ac:spMk id="8" creationId="{00000000-0000-0000-0000-000000000000}"/>
          </ac:spMkLst>
        </pc:spChg>
        <pc:graphicFrameChg chg="add del mod">
          <ac:chgData name="Vesa Juvonen" userId="c7243be1-99a3-4752-ab2a-0cf698cf8236" providerId="ADAL" clId="{9344E314-28DD-403C-94BF-ADA67EA48CA2}" dt="2022-01-14T12:49:19.628" v="54"/>
          <ac:graphicFrameMkLst>
            <pc:docMk/>
            <pc:sldMk cId="3158043784" sldId="2068"/>
            <ac:graphicFrameMk id="2" creationId="{18CE8854-2DF0-4A9B-9E3A-F887B85267F5}"/>
          </ac:graphicFrameMkLst>
        </pc:graphicFrameChg>
        <pc:picChg chg="del">
          <ac:chgData name="Vesa Juvonen" userId="c7243be1-99a3-4752-ab2a-0cf698cf8236" providerId="ADAL" clId="{9344E314-28DD-403C-94BF-ADA67EA48CA2}" dt="2022-01-14T12:50:07.717" v="60" actId="478"/>
          <ac:picMkLst>
            <pc:docMk/>
            <pc:sldMk cId="3158043784" sldId="2068"/>
            <ac:picMk id="11" creationId="{0215C1F6-5352-4A5D-BA2A-0BC345CF35D5}"/>
          </ac:picMkLst>
        </pc:picChg>
        <pc:picChg chg="del">
          <ac:chgData name="Vesa Juvonen" userId="c7243be1-99a3-4752-ab2a-0cf698cf8236" providerId="ADAL" clId="{9344E314-28DD-403C-94BF-ADA67EA48CA2}" dt="2022-01-14T12:50:07.717" v="60" actId="478"/>
          <ac:picMkLst>
            <pc:docMk/>
            <pc:sldMk cId="3158043784" sldId="2068"/>
            <ac:picMk id="12" creationId="{24CE0C9E-8A82-4946-9295-DF5AF4CAC195}"/>
          </ac:picMkLst>
        </pc:picChg>
        <pc:picChg chg="mod">
          <ac:chgData name="Vesa Juvonen" userId="c7243be1-99a3-4752-ab2a-0cf698cf8236" providerId="ADAL" clId="{9344E314-28DD-403C-94BF-ADA67EA48CA2}" dt="2022-01-14T12:51:39.747" v="76" actId="1076"/>
          <ac:picMkLst>
            <pc:docMk/>
            <pc:sldMk cId="3158043784" sldId="2068"/>
            <ac:picMk id="15" creationId="{D269A362-07EF-4275-9599-C97547A29580}"/>
          </ac:picMkLst>
        </pc:picChg>
        <pc:picChg chg="del">
          <ac:chgData name="Vesa Juvonen" userId="c7243be1-99a3-4752-ab2a-0cf698cf8236" providerId="ADAL" clId="{9344E314-28DD-403C-94BF-ADA67EA48CA2}" dt="2022-01-14T12:50:07.717" v="60" actId="478"/>
          <ac:picMkLst>
            <pc:docMk/>
            <pc:sldMk cId="3158043784" sldId="2068"/>
            <ac:picMk id="18" creationId="{AC182D65-20C1-4C86-BB53-9CF7A6115859}"/>
          </ac:picMkLst>
        </pc:picChg>
        <pc:picChg chg="add mod">
          <ac:chgData name="Vesa Juvonen" userId="c7243be1-99a3-4752-ab2a-0cf698cf8236" providerId="ADAL" clId="{9344E314-28DD-403C-94BF-ADA67EA48CA2}" dt="2022-01-14T12:51:43.696" v="78" actId="1076"/>
          <ac:picMkLst>
            <pc:docMk/>
            <pc:sldMk cId="3158043784" sldId="2068"/>
            <ac:picMk id="1026" creationId="{8142E2B3-6EC4-4721-B218-506AFA8D409A}"/>
          </ac:picMkLst>
        </pc:picChg>
        <pc:picChg chg="add mod">
          <ac:chgData name="Vesa Juvonen" userId="c7243be1-99a3-4752-ab2a-0cf698cf8236" providerId="ADAL" clId="{9344E314-28DD-403C-94BF-ADA67EA48CA2}" dt="2022-01-14T12:51:41.423" v="77" actId="1076"/>
          <ac:picMkLst>
            <pc:docMk/>
            <pc:sldMk cId="3158043784" sldId="2068"/>
            <ac:picMk id="1028" creationId="{28EE34AE-63BA-4DD8-8CF2-E27729D187C1}"/>
          </ac:picMkLst>
        </pc:picChg>
        <pc:picChg chg="add mod">
          <ac:chgData name="Vesa Juvonen" userId="c7243be1-99a3-4752-ab2a-0cf698cf8236" providerId="ADAL" clId="{9344E314-28DD-403C-94BF-ADA67EA48CA2}" dt="2022-01-14T12:51:39.747" v="76" actId="1076"/>
          <ac:picMkLst>
            <pc:docMk/>
            <pc:sldMk cId="3158043784" sldId="2068"/>
            <ac:picMk id="1030" creationId="{7D9F05BE-715F-4403-B965-A003EC3A4387}"/>
          </ac:picMkLst>
        </pc:picChg>
      </pc:sldChg>
      <pc:sldChg chg="addSp delSp modSp mod">
        <pc:chgData name="Vesa Juvonen" userId="c7243be1-99a3-4752-ab2a-0cf698cf8236" providerId="ADAL" clId="{9344E314-28DD-403C-94BF-ADA67EA48CA2}" dt="2022-01-14T12:52:41.089" v="96" actId="1076"/>
        <pc:sldMkLst>
          <pc:docMk/>
          <pc:sldMk cId="1056590613" sldId="2076135999"/>
        </pc:sldMkLst>
        <pc:spChg chg="mod">
          <ac:chgData name="Vesa Juvonen" userId="c7243be1-99a3-4752-ab2a-0cf698cf8236" providerId="ADAL" clId="{9344E314-28DD-403C-94BF-ADA67EA48CA2}" dt="2022-01-14T12:52:22.028" v="88" actId="20577"/>
          <ac:spMkLst>
            <pc:docMk/>
            <pc:sldMk cId="1056590613" sldId="2076135999"/>
            <ac:spMk id="10" creationId="{2F9D74B7-8175-43F4-B9E3-807C4AE2FA45}"/>
          </ac:spMkLst>
        </pc:spChg>
        <pc:picChg chg="add mod">
          <ac:chgData name="Vesa Juvonen" userId="c7243be1-99a3-4752-ab2a-0cf698cf8236" providerId="ADAL" clId="{9344E314-28DD-403C-94BF-ADA67EA48CA2}" dt="2022-01-14T12:52:27.779" v="89" actId="1076"/>
          <ac:picMkLst>
            <pc:docMk/>
            <pc:sldMk cId="1056590613" sldId="2076135999"/>
            <ac:picMk id="2" creationId="{95D79829-EC60-4CD5-99C8-D2060BC3A794}"/>
          </ac:picMkLst>
        </pc:picChg>
        <pc:picChg chg="add mod">
          <ac:chgData name="Vesa Juvonen" userId="c7243be1-99a3-4752-ab2a-0cf698cf8236" providerId="ADAL" clId="{9344E314-28DD-403C-94BF-ADA67EA48CA2}" dt="2022-01-14T12:52:41.089" v="96" actId="1076"/>
          <ac:picMkLst>
            <pc:docMk/>
            <pc:sldMk cId="1056590613" sldId="2076135999"/>
            <ac:picMk id="3" creationId="{78CEE346-902C-4BE7-98A0-8D9613A8201E}"/>
          </ac:picMkLst>
        </pc:picChg>
        <pc:picChg chg="del">
          <ac:chgData name="Vesa Juvonen" userId="c7243be1-99a3-4752-ab2a-0cf698cf8236" providerId="ADAL" clId="{9344E314-28DD-403C-94BF-ADA67EA48CA2}" dt="2022-01-14T12:51:53.058" v="80" actId="478"/>
          <ac:picMkLst>
            <pc:docMk/>
            <pc:sldMk cId="1056590613" sldId="2076135999"/>
            <ac:picMk id="4" creationId="{1FC853A6-4F3F-4DF8-B5D1-A97821272E14}"/>
          </ac:picMkLst>
        </pc:picChg>
        <pc:picChg chg="add mod">
          <ac:chgData name="Vesa Juvonen" userId="c7243be1-99a3-4752-ab2a-0cf698cf8236" providerId="ADAL" clId="{9344E314-28DD-403C-94BF-ADA67EA48CA2}" dt="2022-01-14T12:52:32.456" v="92" actId="1076"/>
          <ac:picMkLst>
            <pc:docMk/>
            <pc:sldMk cId="1056590613" sldId="2076135999"/>
            <ac:picMk id="5" creationId="{CB7AD05E-91AE-4C4F-8B74-54C086B83B41}"/>
          </ac:picMkLst>
        </pc:picChg>
        <pc:picChg chg="del">
          <ac:chgData name="Vesa Juvonen" userId="c7243be1-99a3-4752-ab2a-0cf698cf8236" providerId="ADAL" clId="{9344E314-28DD-403C-94BF-ADA67EA48CA2}" dt="2022-01-14T12:51:53.058" v="80" actId="478"/>
          <ac:picMkLst>
            <pc:docMk/>
            <pc:sldMk cId="1056590613" sldId="2076135999"/>
            <ac:picMk id="6" creationId="{2AA5F092-E235-4118-BD02-40AB67AB8DA0}"/>
          </ac:picMkLst>
        </pc:picChg>
        <pc:picChg chg="add mod">
          <ac:chgData name="Vesa Juvonen" userId="c7243be1-99a3-4752-ab2a-0cf698cf8236" providerId="ADAL" clId="{9344E314-28DD-403C-94BF-ADA67EA48CA2}" dt="2022-01-14T12:52:27.779" v="89" actId="1076"/>
          <ac:picMkLst>
            <pc:docMk/>
            <pc:sldMk cId="1056590613" sldId="2076135999"/>
            <ac:picMk id="7" creationId="{313CEFE9-780F-4C63-92B2-9B0029EE5328}"/>
          </ac:picMkLst>
        </pc:picChg>
        <pc:picChg chg="del mod">
          <ac:chgData name="Vesa Juvonen" userId="c7243be1-99a3-4752-ab2a-0cf698cf8236" providerId="ADAL" clId="{9344E314-28DD-403C-94BF-ADA67EA48CA2}" dt="2022-01-14T12:51:53.058" v="80" actId="478"/>
          <ac:picMkLst>
            <pc:docMk/>
            <pc:sldMk cId="1056590613" sldId="2076135999"/>
            <ac:picMk id="8" creationId="{88CE5E9B-CB43-4D63-82CA-87074C6B6693}"/>
          </ac:picMkLst>
        </pc:picChg>
        <pc:picChg chg="del">
          <ac:chgData name="Vesa Juvonen" userId="c7243be1-99a3-4752-ab2a-0cf698cf8236" providerId="ADAL" clId="{9344E314-28DD-403C-94BF-ADA67EA48CA2}" dt="2022-01-14T12:51:53.058" v="80" actId="478"/>
          <ac:picMkLst>
            <pc:docMk/>
            <pc:sldMk cId="1056590613" sldId="2076135999"/>
            <ac:picMk id="12" creationId="{8D084F5B-97A8-4571-988E-C4425E1FBEB0}"/>
          </ac:picMkLst>
        </pc:picChg>
      </pc:sldChg>
      <pc:sldChg chg="addSp mod">
        <pc:chgData name="Vesa Juvonen" userId="c7243be1-99a3-4752-ab2a-0cf698cf8236" providerId="ADAL" clId="{9344E314-28DD-403C-94BF-ADA67EA48CA2}" dt="2022-01-14T12:53:17.614" v="120" actId="22"/>
        <pc:sldMkLst>
          <pc:docMk/>
          <pc:sldMk cId="1042411426" sldId="2076136275"/>
        </pc:sldMkLst>
        <pc:spChg chg="add">
          <ac:chgData name="Vesa Juvonen" userId="c7243be1-99a3-4752-ab2a-0cf698cf8236" providerId="ADAL" clId="{9344E314-28DD-403C-94BF-ADA67EA48CA2}" dt="2022-01-14T12:53:17.614" v="120" actId="22"/>
          <ac:spMkLst>
            <pc:docMk/>
            <pc:sldMk cId="1042411426" sldId="2076136275"/>
            <ac:spMk id="3" creationId="{5368B59A-90D2-494D-A4B8-D9F38D2B6EFE}"/>
          </ac:spMkLst>
        </pc:spChg>
      </pc:sldChg>
      <pc:sldChg chg="addSp mod">
        <pc:chgData name="Vesa Juvonen" userId="c7243be1-99a3-4752-ab2a-0cf698cf8236" providerId="ADAL" clId="{9344E314-28DD-403C-94BF-ADA67EA48CA2}" dt="2022-01-14T12:53:14.999" v="118" actId="22"/>
        <pc:sldMkLst>
          <pc:docMk/>
          <pc:sldMk cId="2259967023" sldId="2076136379"/>
        </pc:sldMkLst>
        <pc:spChg chg="add">
          <ac:chgData name="Vesa Juvonen" userId="c7243be1-99a3-4752-ab2a-0cf698cf8236" providerId="ADAL" clId="{9344E314-28DD-403C-94BF-ADA67EA48CA2}" dt="2022-01-14T12:53:14.999" v="118" actId="22"/>
          <ac:spMkLst>
            <pc:docMk/>
            <pc:sldMk cId="2259967023" sldId="2076136379"/>
            <ac:spMk id="3" creationId="{86260AD6-B613-42E2-94A3-A42BC1A34C36}"/>
          </ac:spMkLst>
        </pc:spChg>
      </pc:sldChg>
      <pc:sldChg chg="addSp mod">
        <pc:chgData name="Vesa Juvonen" userId="c7243be1-99a3-4752-ab2a-0cf698cf8236" providerId="ADAL" clId="{9344E314-28DD-403C-94BF-ADA67EA48CA2}" dt="2022-01-14T12:53:16.460" v="119" actId="22"/>
        <pc:sldMkLst>
          <pc:docMk/>
          <pc:sldMk cId="1884761934" sldId="2076136381"/>
        </pc:sldMkLst>
        <pc:spChg chg="add">
          <ac:chgData name="Vesa Juvonen" userId="c7243be1-99a3-4752-ab2a-0cf698cf8236" providerId="ADAL" clId="{9344E314-28DD-403C-94BF-ADA67EA48CA2}" dt="2022-01-14T12:53:16.460" v="119" actId="22"/>
          <ac:spMkLst>
            <pc:docMk/>
            <pc:sldMk cId="1884761934" sldId="2076136381"/>
            <ac:spMk id="4" creationId="{E55D7B98-6965-42E1-9B38-A645C3F57C05}"/>
          </ac:spMkLst>
        </pc:spChg>
      </pc:sldChg>
      <pc:sldChg chg="addSp mod">
        <pc:chgData name="Vesa Juvonen" userId="c7243be1-99a3-4752-ab2a-0cf698cf8236" providerId="ADAL" clId="{9344E314-28DD-403C-94BF-ADA67EA48CA2}" dt="2022-01-14T12:53:08.585" v="116" actId="22"/>
        <pc:sldMkLst>
          <pc:docMk/>
          <pc:sldMk cId="357588276" sldId="2076136388"/>
        </pc:sldMkLst>
        <pc:spChg chg="add">
          <ac:chgData name="Vesa Juvonen" userId="c7243be1-99a3-4752-ab2a-0cf698cf8236" providerId="ADAL" clId="{9344E314-28DD-403C-94BF-ADA67EA48CA2}" dt="2022-01-14T12:53:08.585" v="116" actId="22"/>
          <ac:spMkLst>
            <pc:docMk/>
            <pc:sldMk cId="357588276" sldId="2076136388"/>
            <ac:spMk id="2" creationId="{601A99F6-6135-476B-BC25-DD6EE2032432}"/>
          </ac:spMkLst>
        </pc:spChg>
      </pc:sldChg>
      <pc:sldChg chg="addSp mod">
        <pc:chgData name="Vesa Juvonen" userId="c7243be1-99a3-4752-ab2a-0cf698cf8236" providerId="ADAL" clId="{9344E314-28DD-403C-94BF-ADA67EA48CA2}" dt="2022-01-14T12:53:19.357" v="121" actId="22"/>
        <pc:sldMkLst>
          <pc:docMk/>
          <pc:sldMk cId="4070501225" sldId="2076136392"/>
        </pc:sldMkLst>
        <pc:spChg chg="add">
          <ac:chgData name="Vesa Juvonen" userId="c7243be1-99a3-4752-ab2a-0cf698cf8236" providerId="ADAL" clId="{9344E314-28DD-403C-94BF-ADA67EA48CA2}" dt="2022-01-14T12:53:19.357" v="121" actId="22"/>
          <ac:spMkLst>
            <pc:docMk/>
            <pc:sldMk cId="4070501225" sldId="2076136392"/>
            <ac:spMk id="2" creationId="{94497CAA-432E-463C-9149-3D3CFAF62311}"/>
          </ac:spMkLst>
        </pc:spChg>
      </pc:sldChg>
      <pc:sldChg chg="addSp mod">
        <pc:chgData name="Vesa Juvonen" userId="c7243be1-99a3-4752-ab2a-0cf698cf8236" providerId="ADAL" clId="{9344E314-28DD-403C-94BF-ADA67EA48CA2}" dt="2022-01-14T12:53:13.867" v="117" actId="22"/>
        <pc:sldMkLst>
          <pc:docMk/>
          <pc:sldMk cId="2087414649" sldId="2076136396"/>
        </pc:sldMkLst>
        <pc:spChg chg="add">
          <ac:chgData name="Vesa Juvonen" userId="c7243be1-99a3-4752-ab2a-0cf698cf8236" providerId="ADAL" clId="{9344E314-28DD-403C-94BF-ADA67EA48CA2}" dt="2022-01-14T12:53:13.867" v="117" actId="22"/>
          <ac:spMkLst>
            <pc:docMk/>
            <pc:sldMk cId="2087414649" sldId="2076136396"/>
            <ac:spMk id="2" creationId="{96411F52-938E-479E-A595-07D299B12034}"/>
          </ac:spMkLst>
        </pc:spChg>
      </pc:sldChg>
      <pc:sldChg chg="addSp modSp mod">
        <pc:chgData name="Vesa Juvonen" userId="c7243be1-99a3-4752-ab2a-0cf698cf8236" providerId="ADAL" clId="{9344E314-28DD-403C-94BF-ADA67EA48CA2}" dt="2022-01-14T12:53:06.312" v="115" actId="242"/>
        <pc:sldMkLst>
          <pc:docMk/>
          <pc:sldMk cId="1374769157" sldId="2076137639"/>
        </pc:sldMkLst>
        <pc:spChg chg="add mod">
          <ac:chgData name="Vesa Juvonen" userId="c7243be1-99a3-4752-ab2a-0cf698cf8236" providerId="ADAL" clId="{9344E314-28DD-403C-94BF-ADA67EA48CA2}" dt="2022-01-14T12:53:06.312" v="115" actId="242"/>
          <ac:spMkLst>
            <pc:docMk/>
            <pc:sldMk cId="1374769157" sldId="2076137639"/>
            <ac:spMk id="2" creationId="{21620A77-0440-45E4-B9BC-2DCC99803C48}"/>
          </ac:spMkLst>
        </pc:spChg>
      </pc:sldChg>
      <pc:sldChg chg="addSp delSp modSp mod">
        <pc:chgData name="Vesa Juvonen" userId="c7243be1-99a3-4752-ab2a-0cf698cf8236" providerId="ADAL" clId="{9344E314-28DD-403C-94BF-ADA67EA48CA2}" dt="2022-01-20T09:25:21.048" v="259" actId="1076"/>
        <pc:sldMkLst>
          <pc:docMk/>
          <pc:sldMk cId="922790427" sldId="2076137800"/>
        </pc:sldMkLst>
        <pc:spChg chg="add del">
          <ac:chgData name="Vesa Juvonen" userId="c7243be1-99a3-4752-ab2a-0cf698cf8236" providerId="ADAL" clId="{9344E314-28DD-403C-94BF-ADA67EA48CA2}" dt="2022-01-20T09:23:55.579" v="156" actId="478"/>
          <ac:spMkLst>
            <pc:docMk/>
            <pc:sldMk cId="922790427" sldId="2076137800"/>
            <ac:spMk id="3" creationId="{35256885-9B99-43EC-874D-26B42E379012}"/>
          </ac:spMkLst>
        </pc:spChg>
        <pc:spChg chg="mod">
          <ac:chgData name="Vesa Juvonen" userId="c7243be1-99a3-4752-ab2a-0cf698cf8236" providerId="ADAL" clId="{9344E314-28DD-403C-94BF-ADA67EA48CA2}" dt="2022-01-20T09:25:21.048" v="259" actId="1076"/>
          <ac:spMkLst>
            <pc:docMk/>
            <pc:sldMk cId="922790427" sldId="2076137800"/>
            <ac:spMk id="11" creationId="{77D6A32C-2FAF-4DEF-96BA-B931766DDB7F}"/>
          </ac:spMkLst>
        </pc:spChg>
        <pc:spChg chg="mod">
          <ac:chgData name="Vesa Juvonen" userId="c7243be1-99a3-4752-ab2a-0cf698cf8236" providerId="ADAL" clId="{9344E314-28DD-403C-94BF-ADA67EA48CA2}" dt="2022-01-14T12:54:18.698" v="155" actId="20577"/>
          <ac:spMkLst>
            <pc:docMk/>
            <pc:sldMk cId="922790427" sldId="2076137800"/>
            <ac:spMk id="19" creationId="{B96EE522-6672-435D-A47F-0B904BCE8C3A}"/>
          </ac:spMkLst>
        </pc:spChg>
      </pc:sldChg>
      <pc:sldChg chg="addSp mod">
        <pc:chgData name="Vesa Juvonen" userId="c7243be1-99a3-4752-ab2a-0cf698cf8236" providerId="ADAL" clId="{9344E314-28DD-403C-94BF-ADA67EA48CA2}" dt="2022-01-14T12:53:20.271" v="122" actId="22"/>
        <pc:sldMkLst>
          <pc:docMk/>
          <pc:sldMk cId="1601799563" sldId="2134805597"/>
        </pc:sldMkLst>
        <pc:spChg chg="add">
          <ac:chgData name="Vesa Juvonen" userId="c7243be1-99a3-4752-ab2a-0cf698cf8236" providerId="ADAL" clId="{9344E314-28DD-403C-94BF-ADA67EA48CA2}" dt="2022-01-14T12:53:20.271" v="122" actId="22"/>
          <ac:spMkLst>
            <pc:docMk/>
            <pc:sldMk cId="1601799563" sldId="2134805597"/>
            <ac:spMk id="4" creationId="{299C63B4-CAB2-440C-AF3A-90360874D9F3}"/>
          </ac:spMkLst>
        </pc:spChg>
      </pc:sldChg>
      <pc:sldChg chg="addSp modSp mod">
        <pc:chgData name="Vesa Juvonen" userId="c7243be1-99a3-4752-ab2a-0cf698cf8236" providerId="ADAL" clId="{9344E314-28DD-403C-94BF-ADA67EA48CA2}" dt="2022-01-14T12:53:25.341" v="124" actId="17032"/>
        <pc:sldMkLst>
          <pc:docMk/>
          <pc:sldMk cId="4001284136" sldId="2134805598"/>
        </pc:sldMkLst>
        <pc:spChg chg="add mod">
          <ac:chgData name="Vesa Juvonen" userId="c7243be1-99a3-4752-ab2a-0cf698cf8236" providerId="ADAL" clId="{9344E314-28DD-403C-94BF-ADA67EA48CA2}" dt="2022-01-14T12:53:25.341" v="124" actId="17032"/>
          <ac:spMkLst>
            <pc:docMk/>
            <pc:sldMk cId="4001284136" sldId="2134805598"/>
            <ac:spMk id="8" creationId="{F15385C3-6006-4C2F-91B6-8770042A6E49}"/>
          </ac:spMkLst>
        </pc:spChg>
      </pc:sldChg>
      <pc:sldChg chg="delSp mod">
        <pc:chgData name="Vesa Juvonen" userId="c7243be1-99a3-4752-ab2a-0cf698cf8236" providerId="ADAL" clId="{9344E314-28DD-403C-94BF-ADA67EA48CA2}" dt="2022-01-14T12:46:15.457" v="14" actId="478"/>
        <pc:sldMkLst>
          <pc:docMk/>
          <pc:sldMk cId="2225302410" sldId="2134805599"/>
        </pc:sldMkLst>
        <pc:spChg chg="del">
          <ac:chgData name="Vesa Juvonen" userId="c7243be1-99a3-4752-ab2a-0cf698cf8236" providerId="ADAL" clId="{9344E314-28DD-403C-94BF-ADA67EA48CA2}" dt="2022-01-14T12:46:15.457" v="14" actId="478"/>
          <ac:spMkLst>
            <pc:docMk/>
            <pc:sldMk cId="2225302410" sldId="2134805599"/>
            <ac:spMk id="13" creationId="{5D8C2A96-1D12-4ED8-A503-BB62097CA29D}"/>
          </ac:spMkLst>
        </pc:spChg>
      </pc:sldChg>
    </pc:docChg>
  </pc:docChgLst>
  <pc:docChgLst>
    <pc:chgData name="David Warner" userId="S::david_dwarnerii.com#ext#@microsoft.onmicrosoft.com::acafcf14-4098-4a83-9425-e73571277a06" providerId="AD" clId="Web-{09B79C9A-04F8-4E0F-86FB-F756D32F3C60}"/>
    <pc:docChg chg="modSld">
      <pc:chgData name="David Warner" userId="S::david_dwarnerii.com#ext#@microsoft.onmicrosoft.com::acafcf14-4098-4a83-9425-e73571277a06" providerId="AD" clId="Web-{09B79C9A-04F8-4E0F-86FB-F756D32F3C60}" dt="2021-07-31T22:38:35.826" v="166"/>
      <pc:docMkLst>
        <pc:docMk/>
      </pc:docMkLst>
      <pc:sldChg chg="modSp">
        <pc:chgData name="David Warner" userId="S::david_dwarnerii.com#ext#@microsoft.onmicrosoft.com::acafcf14-4098-4a83-9425-e73571277a06" providerId="AD" clId="Web-{09B79C9A-04F8-4E0F-86FB-F756D32F3C60}" dt="2021-07-31T22:35:47.263" v="152" actId="20577"/>
        <pc:sldMkLst>
          <pc:docMk/>
          <pc:sldMk cId="2967945684" sldId="277"/>
        </pc:sldMkLst>
        <pc:spChg chg="mod">
          <ac:chgData name="David Warner" userId="S::david_dwarnerii.com#ext#@microsoft.onmicrosoft.com::acafcf14-4098-4a83-9425-e73571277a06" providerId="AD" clId="Web-{09B79C9A-04F8-4E0F-86FB-F756D32F3C60}" dt="2021-07-31T22:35:47.263" v="15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09B79C9A-04F8-4E0F-86FB-F756D32F3C60}" dt="2021-07-31T22:35:21.482" v="148" actId="20577"/>
        <pc:sldMkLst>
          <pc:docMk/>
          <pc:sldMk cId="287163252" sldId="1567"/>
        </pc:sldMkLst>
        <pc:spChg chg="mod">
          <ac:chgData name="David Warner" userId="S::david_dwarnerii.com#ext#@microsoft.onmicrosoft.com::acafcf14-4098-4a83-9425-e73571277a06" providerId="AD" clId="Web-{09B79C9A-04F8-4E0F-86FB-F756D32F3C60}" dt="2021-07-31T22:32:59.934" v="9" actId="20577"/>
          <ac:spMkLst>
            <pc:docMk/>
            <pc:sldMk cId="287163252" sldId="1567"/>
            <ac:spMk id="4" creationId="{6D6A38F4-1DB0-4D3C-9D51-31CF9A1427E5}"/>
          </ac:spMkLst>
        </pc:spChg>
        <pc:spChg chg="mod">
          <ac:chgData name="David Warner" userId="S::david_dwarnerii.com#ext#@microsoft.onmicrosoft.com::acafcf14-4098-4a83-9425-e73571277a06" providerId="AD" clId="Web-{09B79C9A-04F8-4E0F-86FB-F756D32F3C60}" dt="2021-07-31T22:35:21.482" v="148"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09B79C9A-04F8-4E0F-86FB-F756D32F3C60}" dt="2021-07-31T22:37:42.748" v="163"/>
        <pc:sldMkLst>
          <pc:docMk/>
          <pc:sldMk cId="3158043784" sldId="2068"/>
        </pc:sldMkLst>
        <pc:spChg chg="mod">
          <ac:chgData name="David Warner" userId="S::david_dwarnerii.com#ext#@microsoft.onmicrosoft.com::acafcf14-4098-4a83-9425-e73571277a06" providerId="AD" clId="Web-{09B79C9A-04F8-4E0F-86FB-F756D32F3C60}" dt="2021-07-31T22:33:54.466" v="80" actId="20577"/>
          <ac:spMkLst>
            <pc:docMk/>
            <pc:sldMk cId="3158043784" sldId="2068"/>
            <ac:spMk id="8" creationId="{00000000-0000-0000-0000-000000000000}"/>
          </ac:spMkLst>
        </pc:spChg>
        <pc:picChg chg="mod modCrop">
          <ac:chgData name="David Warner" userId="S::david_dwarnerii.com#ext#@microsoft.onmicrosoft.com::acafcf14-4098-4a83-9425-e73571277a06" providerId="AD" clId="Web-{09B79C9A-04F8-4E0F-86FB-F756D32F3C60}" dt="2021-07-31T22:37:42.748" v="163"/>
          <ac:picMkLst>
            <pc:docMk/>
            <pc:sldMk cId="3158043784" sldId="2068"/>
            <ac:picMk id="10" creationId="{264EF618-C2FB-4908-BE33-E4DF89DB992F}"/>
          </ac:picMkLst>
        </pc:picChg>
        <pc:picChg chg="mod">
          <ac:chgData name="David Warner" userId="S::david_dwarnerii.com#ext#@microsoft.onmicrosoft.com::acafcf14-4098-4a83-9425-e73571277a06" providerId="AD" clId="Web-{09B79C9A-04F8-4E0F-86FB-F756D32F3C60}" dt="2021-07-31T22:37:35.920" v="162"/>
          <ac:picMkLst>
            <pc:docMk/>
            <pc:sldMk cId="3158043784" sldId="2068"/>
            <ac:picMk id="11" creationId="{FD9C6DA4-75A9-49EA-8253-AB49EDE11CF2}"/>
          </ac:picMkLst>
        </pc:picChg>
        <pc:picChg chg="mod">
          <ac:chgData name="David Warner" userId="S::david_dwarnerii.com#ext#@microsoft.onmicrosoft.com::acafcf14-4098-4a83-9425-e73571277a06" providerId="AD" clId="Web-{09B79C9A-04F8-4E0F-86FB-F756D32F3C60}" dt="2021-07-31T22:36:55.170" v="154"/>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09B79C9A-04F8-4E0F-86FB-F756D32F3C60}" dt="2021-07-31T22:38:35.826" v="166"/>
        <pc:sldMkLst>
          <pc:docMk/>
          <pc:sldMk cId="1056590613" sldId="2076135999"/>
        </pc:sldMkLst>
        <pc:spChg chg="mod">
          <ac:chgData name="David Warner" userId="S::david_dwarnerii.com#ext#@microsoft.onmicrosoft.com::acafcf14-4098-4a83-9425-e73571277a06" providerId="AD" clId="Web-{09B79C9A-04F8-4E0F-86FB-F756D32F3C60}" dt="2021-07-31T22:35:14.232" v="14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09B79C9A-04F8-4E0F-86FB-F756D32F3C60}" dt="2021-07-31T22:38:22.045" v="164"/>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09B79C9A-04F8-4E0F-86FB-F756D32F3C60}" dt="2021-07-31T22:38:28.373" v="165"/>
          <ac:picMkLst>
            <pc:docMk/>
            <pc:sldMk cId="1056590613" sldId="2076135999"/>
            <ac:picMk id="4" creationId="{DBBEA286-4A9D-412C-888F-034EBBDD6E1A}"/>
          </ac:picMkLst>
        </pc:picChg>
        <pc:picChg chg="mod">
          <ac:chgData name="David Warner" userId="S::david_dwarnerii.com#ext#@microsoft.onmicrosoft.com::acafcf14-4098-4a83-9425-e73571277a06" providerId="AD" clId="Web-{09B79C9A-04F8-4E0F-86FB-F756D32F3C60}" dt="2021-07-31T22:38:35.826" v="166"/>
          <ac:picMkLst>
            <pc:docMk/>
            <pc:sldMk cId="1056590613" sldId="2076135999"/>
            <ac:picMk id="6" creationId="{12C6A487-9C23-4FC2-8C18-F9E5037FCBD8}"/>
          </ac:picMkLst>
        </pc:picChg>
      </pc:sldChg>
      <pc:sldChg chg="addSp">
        <pc:chgData name="David Warner" userId="S::david_dwarnerii.com#ext#@microsoft.onmicrosoft.com::acafcf14-4098-4a83-9425-e73571277a06" providerId="AD" clId="Web-{09B79C9A-04F8-4E0F-86FB-F756D32F3C60}" dt="2021-07-31T22:34:10.544" v="85"/>
        <pc:sldMkLst>
          <pc:docMk/>
          <pc:sldMk cId="1042411426" sldId="2076136275"/>
        </pc:sldMkLst>
        <pc:spChg chg="add">
          <ac:chgData name="David Warner" userId="S::david_dwarnerii.com#ext#@microsoft.onmicrosoft.com::acafcf14-4098-4a83-9425-e73571277a06" providerId="AD" clId="Web-{09B79C9A-04F8-4E0F-86FB-F756D32F3C60}" dt="2021-07-31T22:34:10.544" v="85"/>
          <ac:spMkLst>
            <pc:docMk/>
            <pc:sldMk cId="1042411426" sldId="2076136275"/>
            <ac:spMk id="3" creationId="{BBA81B30-0993-4982-ACCA-BCF3D13B8310}"/>
          </ac:spMkLst>
        </pc:spChg>
      </pc:sldChg>
      <pc:sldChg chg="addSp">
        <pc:chgData name="David Warner" userId="S::david_dwarnerii.com#ext#@microsoft.onmicrosoft.com::acafcf14-4098-4a83-9425-e73571277a06" providerId="AD" clId="Web-{09B79C9A-04F8-4E0F-86FB-F756D32F3C60}" dt="2021-07-31T22:34:08.997" v="83"/>
        <pc:sldMkLst>
          <pc:docMk/>
          <pc:sldMk cId="2259967023" sldId="2076136379"/>
        </pc:sldMkLst>
        <pc:spChg chg="add">
          <ac:chgData name="David Warner" userId="S::david_dwarnerii.com#ext#@microsoft.onmicrosoft.com::acafcf14-4098-4a83-9425-e73571277a06" providerId="AD" clId="Web-{09B79C9A-04F8-4E0F-86FB-F756D32F3C60}" dt="2021-07-31T22:34:08.997" v="83"/>
          <ac:spMkLst>
            <pc:docMk/>
            <pc:sldMk cId="2259967023" sldId="2076136379"/>
            <ac:spMk id="3" creationId="{BBCB0808-B81B-4506-8FAB-CBBFCA20D959}"/>
          </ac:spMkLst>
        </pc:spChg>
      </pc:sldChg>
      <pc:sldChg chg="addSp">
        <pc:chgData name="David Warner" userId="S::david_dwarnerii.com#ext#@microsoft.onmicrosoft.com::acafcf14-4098-4a83-9425-e73571277a06" providerId="AD" clId="Web-{09B79C9A-04F8-4E0F-86FB-F756D32F3C60}" dt="2021-07-31T22:34:09.372" v="84"/>
        <pc:sldMkLst>
          <pc:docMk/>
          <pc:sldMk cId="1884761934" sldId="2076136381"/>
        </pc:sldMkLst>
        <pc:spChg chg="add">
          <ac:chgData name="David Warner" userId="S::david_dwarnerii.com#ext#@microsoft.onmicrosoft.com::acafcf14-4098-4a83-9425-e73571277a06" providerId="AD" clId="Web-{09B79C9A-04F8-4E0F-86FB-F756D32F3C60}" dt="2021-07-31T22:34:09.372" v="84"/>
          <ac:spMkLst>
            <pc:docMk/>
            <pc:sldMk cId="1884761934" sldId="2076136381"/>
            <ac:spMk id="4" creationId="{95D083A8-768D-4B3A-BCF8-341E4B0AE9FE}"/>
          </ac:spMkLst>
        </pc:spChg>
      </pc:sldChg>
      <pc:sldChg chg="addSp">
        <pc:chgData name="David Warner" userId="S::david_dwarnerii.com#ext#@microsoft.onmicrosoft.com::acafcf14-4098-4a83-9425-e73571277a06" providerId="AD" clId="Web-{09B79C9A-04F8-4E0F-86FB-F756D32F3C60}" dt="2021-07-31T22:34:05.325" v="82"/>
        <pc:sldMkLst>
          <pc:docMk/>
          <pc:sldMk cId="357588276" sldId="2076136388"/>
        </pc:sldMkLst>
        <pc:spChg chg="add">
          <ac:chgData name="David Warner" userId="S::david_dwarnerii.com#ext#@microsoft.onmicrosoft.com::acafcf14-4098-4a83-9425-e73571277a06" providerId="AD" clId="Web-{09B79C9A-04F8-4E0F-86FB-F756D32F3C60}" dt="2021-07-31T22:34:05.325" v="82"/>
          <ac:spMkLst>
            <pc:docMk/>
            <pc:sldMk cId="357588276" sldId="2076136388"/>
            <ac:spMk id="2" creationId="{9E250CBB-BD30-4263-966E-599AC23F057B}"/>
          </ac:spMkLst>
        </pc:spChg>
      </pc:sldChg>
      <pc:sldChg chg="addSp">
        <pc:chgData name="David Warner" userId="S::david_dwarnerii.com#ext#@microsoft.onmicrosoft.com::acafcf14-4098-4a83-9425-e73571277a06" providerId="AD" clId="Web-{09B79C9A-04F8-4E0F-86FB-F756D32F3C60}" dt="2021-07-31T22:34:12.075" v="86"/>
        <pc:sldMkLst>
          <pc:docMk/>
          <pc:sldMk cId="4070501225" sldId="2076136392"/>
        </pc:sldMkLst>
        <pc:spChg chg="add">
          <ac:chgData name="David Warner" userId="S::david_dwarnerii.com#ext#@microsoft.onmicrosoft.com::acafcf14-4098-4a83-9425-e73571277a06" providerId="AD" clId="Web-{09B79C9A-04F8-4E0F-86FB-F756D32F3C60}" dt="2021-07-31T22:34:12.075" v="86"/>
          <ac:spMkLst>
            <pc:docMk/>
            <pc:sldMk cId="4070501225" sldId="2076136392"/>
            <ac:spMk id="2" creationId="{DC5E0DC5-2E12-4D75-9108-BF692E30B478}"/>
          </ac:spMkLst>
        </pc:spChg>
      </pc:sldChg>
      <pc:sldChg chg="addSp">
        <pc:chgData name="David Warner" userId="S::david_dwarnerii.com#ext#@microsoft.onmicrosoft.com::acafcf14-4098-4a83-9425-e73571277a06" providerId="AD" clId="Web-{09B79C9A-04F8-4E0F-86FB-F756D32F3C60}" dt="2021-07-31T22:34:03.684" v="81"/>
        <pc:sldMkLst>
          <pc:docMk/>
          <pc:sldMk cId="1374769157" sldId="2076137639"/>
        </pc:sldMkLst>
        <pc:spChg chg="add">
          <ac:chgData name="David Warner" userId="S::david_dwarnerii.com#ext#@microsoft.onmicrosoft.com::acafcf14-4098-4a83-9425-e73571277a06" providerId="AD" clId="Web-{09B79C9A-04F8-4E0F-86FB-F756D32F3C60}" dt="2021-07-31T22:34:03.684" v="81"/>
          <ac:spMkLst>
            <pc:docMk/>
            <pc:sldMk cId="1374769157" sldId="2076137639"/>
            <ac:spMk id="2" creationId="{5916DEE1-4DEF-4C44-A009-E0CB8A5C1783}"/>
          </ac:spMkLst>
        </pc:spChg>
      </pc:sldChg>
      <pc:sldChg chg="addSp">
        <pc:chgData name="David Warner" userId="S::david_dwarnerii.com#ext#@microsoft.onmicrosoft.com::acafcf14-4098-4a83-9425-e73571277a06" providerId="AD" clId="Web-{09B79C9A-04F8-4E0F-86FB-F756D32F3C60}" dt="2021-07-31T22:34:13.544" v="87"/>
        <pc:sldMkLst>
          <pc:docMk/>
          <pc:sldMk cId="1601799563" sldId="2134805597"/>
        </pc:sldMkLst>
        <pc:spChg chg="add">
          <ac:chgData name="David Warner" userId="S::david_dwarnerii.com#ext#@microsoft.onmicrosoft.com::acafcf14-4098-4a83-9425-e73571277a06" providerId="AD" clId="Web-{09B79C9A-04F8-4E0F-86FB-F756D32F3C60}" dt="2021-07-31T22:34:13.544" v="87"/>
          <ac:spMkLst>
            <pc:docMk/>
            <pc:sldMk cId="1601799563" sldId="2134805597"/>
            <ac:spMk id="4" creationId="{C925B52E-1476-416D-8982-54C69A07AF8D}"/>
          </ac:spMkLst>
        </pc:spChg>
      </pc:sldChg>
      <pc:sldChg chg="addSp">
        <pc:chgData name="David Warner" userId="S::david_dwarnerii.com#ext#@microsoft.onmicrosoft.com::acafcf14-4098-4a83-9425-e73571277a06" providerId="AD" clId="Web-{09B79C9A-04F8-4E0F-86FB-F756D32F3C60}" dt="2021-07-31T22:34:15.153" v="88"/>
        <pc:sldMkLst>
          <pc:docMk/>
          <pc:sldMk cId="4001284136" sldId="2134805598"/>
        </pc:sldMkLst>
        <pc:spChg chg="add">
          <ac:chgData name="David Warner" userId="S::david_dwarnerii.com#ext#@microsoft.onmicrosoft.com::acafcf14-4098-4a83-9425-e73571277a06" providerId="AD" clId="Web-{09B79C9A-04F8-4E0F-86FB-F756D32F3C60}" dt="2021-07-31T22:34:15.153" v="88"/>
          <ac:spMkLst>
            <pc:docMk/>
            <pc:sldMk cId="4001284136" sldId="2134805598"/>
            <ac:spMk id="8" creationId="{9481668F-B1A7-4E99-8707-EA8E90FFA89F}"/>
          </ac:spMkLst>
        </pc:spChg>
      </pc:sldChg>
    </pc:docChg>
  </pc:docChgLst>
  <pc:docChgLst>
    <pc:chgData name="Bob German" userId="19671429-1359-457f-bfc1-1be1ee65d4d9" providerId="ADAL" clId="{F1D7CEA3-8FF8-4114-8EEF-16653C9CAFA7}"/>
    <pc:docChg chg="custSel modSld">
      <pc:chgData name="Bob German" userId="19671429-1359-457f-bfc1-1be1ee65d4d9" providerId="ADAL" clId="{F1D7CEA3-8FF8-4114-8EEF-16653C9CAFA7}" dt="2022-08-15T21:21:02.590" v="249" actId="14100"/>
      <pc:docMkLst>
        <pc:docMk/>
      </pc:docMkLst>
      <pc:sldChg chg="addSp delSp modSp mod">
        <pc:chgData name="Bob German" userId="19671429-1359-457f-bfc1-1be1ee65d4d9" providerId="ADAL" clId="{F1D7CEA3-8FF8-4114-8EEF-16653C9CAFA7}" dt="2022-08-15T21:21:02.590" v="249" actId="14100"/>
        <pc:sldMkLst>
          <pc:docMk/>
          <pc:sldMk cId="1720789669" sldId="2134805606"/>
        </pc:sldMkLst>
        <pc:spChg chg="mod">
          <ac:chgData name="Bob German" userId="19671429-1359-457f-bfc1-1be1ee65d4d9" providerId="ADAL" clId="{F1D7CEA3-8FF8-4114-8EEF-16653C9CAFA7}" dt="2022-08-15T21:20:33.301" v="247" actId="404"/>
          <ac:spMkLst>
            <pc:docMk/>
            <pc:sldMk cId="1720789669" sldId="2134805606"/>
            <ac:spMk id="6" creationId="{E18DDE73-712D-4CAD-AC69-ADF9FEA81CA4}"/>
          </ac:spMkLst>
        </pc:spChg>
        <pc:spChg chg="mod">
          <ac:chgData name="Bob German" userId="19671429-1359-457f-bfc1-1be1ee65d4d9" providerId="ADAL" clId="{F1D7CEA3-8FF8-4114-8EEF-16653C9CAFA7}" dt="2022-08-15T21:20:01.492" v="236" actId="1076"/>
          <ac:spMkLst>
            <pc:docMk/>
            <pc:sldMk cId="1720789669" sldId="2134805606"/>
            <ac:spMk id="20" creationId="{5EFBFC6A-3B9F-91B3-7601-07FC4BCAD51F}"/>
          </ac:spMkLst>
        </pc:spChg>
        <pc:spChg chg="mod">
          <ac:chgData name="Bob German" userId="19671429-1359-457f-bfc1-1be1ee65d4d9" providerId="ADAL" clId="{F1D7CEA3-8FF8-4114-8EEF-16653C9CAFA7}" dt="2022-08-15T21:20:08.908" v="237" actId="14100"/>
          <ac:spMkLst>
            <pc:docMk/>
            <pc:sldMk cId="1720789669" sldId="2134805606"/>
            <ac:spMk id="21" creationId="{4A933F16-4C0B-478D-BD49-5C11797B0365}"/>
          </ac:spMkLst>
        </pc:spChg>
        <pc:spChg chg="del">
          <ac:chgData name="Bob German" userId="19671429-1359-457f-bfc1-1be1ee65d4d9" providerId="ADAL" clId="{F1D7CEA3-8FF8-4114-8EEF-16653C9CAFA7}" dt="2022-08-15T21:05:35.406" v="0" actId="478"/>
          <ac:spMkLst>
            <pc:docMk/>
            <pc:sldMk cId="1720789669" sldId="2134805606"/>
            <ac:spMk id="22" creationId="{B69C25C9-9F8E-7D50-7804-735A8B044FBB}"/>
          </ac:spMkLst>
        </pc:spChg>
        <pc:grpChg chg="mod">
          <ac:chgData name="Bob German" userId="19671429-1359-457f-bfc1-1be1ee65d4d9" providerId="ADAL" clId="{F1D7CEA3-8FF8-4114-8EEF-16653C9CAFA7}" dt="2022-08-15T21:16:01.663" v="14" actId="1076"/>
          <ac:grpSpMkLst>
            <pc:docMk/>
            <pc:sldMk cId="1720789669" sldId="2134805606"/>
            <ac:grpSpMk id="4" creationId="{55ABB216-A000-A95D-D75F-2FEE20FD0D27}"/>
          </ac:grpSpMkLst>
        </pc:grpChg>
        <pc:picChg chg="mod">
          <ac:chgData name="Bob German" userId="19671429-1359-457f-bfc1-1be1ee65d4d9" providerId="ADAL" clId="{F1D7CEA3-8FF8-4114-8EEF-16653C9CAFA7}" dt="2022-08-15T21:19:12.201" v="147" actId="1076"/>
          <ac:picMkLst>
            <pc:docMk/>
            <pc:sldMk cId="1720789669" sldId="2134805606"/>
            <ac:picMk id="34" creationId="{2981E338-2304-4241-B786-78E822ABFB73}"/>
          </ac:picMkLst>
        </pc:picChg>
        <pc:picChg chg="add mod">
          <ac:chgData name="Bob German" userId="19671429-1359-457f-bfc1-1be1ee65d4d9" providerId="ADAL" clId="{F1D7CEA3-8FF8-4114-8EEF-16653C9CAFA7}" dt="2022-08-15T21:21:02.590" v="249" actId="14100"/>
          <ac:picMkLst>
            <pc:docMk/>
            <pc:sldMk cId="1720789669" sldId="2134805606"/>
            <ac:picMk id="1026" creationId="{30CBB62F-14E0-600D-6093-59741D081449}"/>
          </ac:picMkLst>
        </pc:picChg>
        <pc:picChg chg="add mod">
          <ac:chgData name="Bob German" userId="19671429-1359-457f-bfc1-1be1ee65d4d9" providerId="ADAL" clId="{F1D7CEA3-8FF8-4114-8EEF-16653C9CAFA7}" dt="2022-08-15T21:16:45.692" v="47" actId="14100"/>
          <ac:picMkLst>
            <pc:docMk/>
            <pc:sldMk cId="1720789669" sldId="2134805606"/>
            <ac:picMk id="1028" creationId="{051A0EA6-86C0-8F49-3A36-253964A6F5B4}"/>
          </ac:picMkLst>
        </pc:picChg>
      </pc:sldChg>
    </pc:docChg>
  </pc:docChgLst>
  <pc:docChgLst>
    <pc:chgData name="Erwin van Hunen" userId="S::erwin_valointranet.com#ext#@microsoft.onmicrosoft.com::9b54964f-4ebe-4289-a952-fa09f5f26e1b" providerId="AD" clId="Web-{CB3BB3A3-8A44-4365-A41F-F71449377BA8}"/>
    <pc:docChg chg="modSld">
      <pc:chgData name="Erwin van Hunen" userId="S::erwin_valointranet.com#ext#@microsoft.onmicrosoft.com::9b54964f-4ebe-4289-a952-fa09f5f26e1b" providerId="AD" clId="Web-{CB3BB3A3-8A44-4365-A41F-F71449377BA8}" dt="2021-10-14T11:41:48.951" v="168" actId="20577"/>
      <pc:docMkLst>
        <pc:docMk/>
      </pc:docMkLst>
      <pc:sldChg chg="delSp modSp">
        <pc:chgData name="Erwin van Hunen" userId="S::erwin_valointranet.com#ext#@microsoft.onmicrosoft.com::9b54964f-4ebe-4289-a952-fa09f5f26e1b" providerId="AD" clId="Web-{CB3BB3A3-8A44-4365-A41F-F71449377BA8}" dt="2021-10-14T11:41:48.951" v="168" actId="20577"/>
        <pc:sldMkLst>
          <pc:docMk/>
          <pc:sldMk cId="1884761934" sldId="2076136381"/>
        </pc:sldMkLst>
        <pc:spChg chg="del">
          <ac:chgData name="Erwin van Hunen" userId="S::erwin_valointranet.com#ext#@microsoft.onmicrosoft.com::9b54964f-4ebe-4289-a952-fa09f5f26e1b" providerId="AD" clId="Web-{CB3BB3A3-8A44-4365-A41F-F71449377BA8}" dt="2021-10-14T11:39:29.993" v="0"/>
          <ac:spMkLst>
            <pc:docMk/>
            <pc:sldMk cId="1884761934" sldId="2076136381"/>
            <ac:spMk id="32" creationId="{AB2436E6-3FF3-4E32-AA72-CC7D48885FC4}"/>
          </ac:spMkLst>
        </pc:spChg>
        <pc:spChg chg="mod">
          <ac:chgData name="Erwin van Hunen" userId="S::erwin_valointranet.com#ext#@microsoft.onmicrosoft.com::9b54964f-4ebe-4289-a952-fa09f5f26e1b" providerId="AD" clId="Web-{CB3BB3A3-8A44-4365-A41F-F71449377BA8}" dt="2021-10-14T11:41:48.951" v="168" actId="20577"/>
          <ac:spMkLst>
            <pc:docMk/>
            <pc:sldMk cId="1884761934" sldId="2076136381"/>
            <ac:spMk id="79" creationId="{BC688EBE-40B5-498C-91C5-18E7EAB6AFFE}"/>
          </ac:spMkLst>
        </pc:spChg>
        <pc:spChg chg="mod">
          <ac:chgData name="Erwin van Hunen" userId="S::erwin_valointranet.com#ext#@microsoft.onmicrosoft.com::9b54964f-4ebe-4289-a952-fa09f5f26e1b" providerId="AD" clId="Web-{CB3BB3A3-8A44-4365-A41F-F71449377BA8}" dt="2021-10-14T11:40:09.416" v="7" actId="20577"/>
          <ac:spMkLst>
            <pc:docMk/>
            <pc:sldMk cId="1884761934" sldId="2076136381"/>
            <ac:spMk id="81" creationId="{1245D908-BDE2-4087-82F6-3DBC148662F5}"/>
          </ac:spMkLst>
        </pc:spChg>
      </pc:sldChg>
    </pc:docChg>
  </pc:docChgLst>
  <pc:docChgLst>
    <pc:chgData name="Sébastien Levert" userId="S::slevert@microsoft.com::ece773f4-084f-4e66-97d9-a9d066f2d75d" providerId="AD" clId="Web-{8C07ADEA-552D-C3B9-3BDB-E48561171327}"/>
    <pc:docChg chg="modSld">
      <pc:chgData name="Sébastien Levert" userId="S::slevert@microsoft.com::ece773f4-084f-4e66-97d9-a9d066f2d75d" providerId="AD" clId="Web-{8C07ADEA-552D-C3B9-3BDB-E48561171327}" dt="2021-12-09T14:01:01.601" v="0"/>
      <pc:docMkLst>
        <pc:docMk/>
      </pc:docMkLst>
      <pc:sldChg chg="delSp">
        <pc:chgData name="Sébastien Levert" userId="S::slevert@microsoft.com::ece773f4-084f-4e66-97d9-a9d066f2d75d" providerId="AD" clId="Web-{8C07ADEA-552D-C3B9-3BDB-E48561171327}" dt="2021-12-09T14:01:01.601" v="0"/>
        <pc:sldMkLst>
          <pc:docMk/>
          <pc:sldMk cId="4070501225" sldId="2076136392"/>
        </pc:sldMkLst>
        <pc:spChg chg="del">
          <ac:chgData name="Sébastien Levert" userId="S::slevert@microsoft.com::ece773f4-084f-4e66-97d9-a9d066f2d75d" providerId="AD" clId="Web-{8C07ADEA-552D-C3B9-3BDB-E48561171327}" dt="2021-12-09T14:01:01.601" v="0"/>
          <ac:spMkLst>
            <pc:docMk/>
            <pc:sldMk cId="4070501225" sldId="2076136392"/>
            <ac:spMk id="2" creationId="{449AF01F-8E0D-4078-9390-8B6E3806F899}"/>
          </ac:spMkLst>
        </pc:spChg>
      </pc:sldChg>
    </pc:docChg>
  </pc:docChgLst>
  <pc:docChgLst>
    <pc:chgData name="Wictor Wilén" userId="c70b8edd-f3ba-4e44-94a1-9cab9cee53de" providerId="ADAL" clId="{8351569F-4C47-4778-8BE1-986E1ADB03B0}"/>
    <pc:docChg chg="custSel modSld">
      <pc:chgData name="Wictor Wilén" userId="c70b8edd-f3ba-4e44-94a1-9cab9cee53de" providerId="ADAL" clId="{8351569F-4C47-4778-8BE1-986E1ADB03B0}" dt="2022-01-05T14:16:55.157" v="28" actId="1076"/>
      <pc:docMkLst>
        <pc:docMk/>
      </pc:docMkLst>
      <pc:sldChg chg="addSp delSp modSp mod">
        <pc:chgData name="Wictor Wilén" userId="c70b8edd-f3ba-4e44-94a1-9cab9cee53de" providerId="ADAL" clId="{8351569F-4C47-4778-8BE1-986E1ADB03B0}" dt="2022-01-05T14:16:55.157" v="28" actId="1076"/>
        <pc:sldMkLst>
          <pc:docMk/>
          <pc:sldMk cId="1042411426" sldId="2076136275"/>
        </pc:sldMkLst>
        <pc:spChg chg="del">
          <ac:chgData name="Wictor Wilén" userId="c70b8edd-f3ba-4e44-94a1-9cab9cee53de" providerId="ADAL" clId="{8351569F-4C47-4778-8BE1-986E1ADB03B0}" dt="2022-01-05T14:12:10.718" v="0" actId="478"/>
          <ac:spMkLst>
            <pc:docMk/>
            <pc:sldMk cId="1042411426" sldId="2076136275"/>
            <ac:spMk id="3" creationId="{D54EA2B3-D49A-43ED-9E7C-C792E86A1590}"/>
          </ac:spMkLst>
        </pc:spChg>
        <pc:spChg chg="add mod">
          <ac:chgData name="Wictor Wilén" userId="c70b8edd-f3ba-4e44-94a1-9cab9cee53de" providerId="ADAL" clId="{8351569F-4C47-4778-8BE1-986E1ADB03B0}" dt="2022-01-05T14:16:55.157" v="28" actId="1076"/>
          <ac:spMkLst>
            <pc:docMk/>
            <pc:sldMk cId="1042411426" sldId="2076136275"/>
            <ac:spMk id="25" creationId="{348989C8-6E6F-43A3-9C1C-60111A0B8C53}"/>
          </ac:spMkLst>
        </pc:spChg>
        <pc:spChg chg="del">
          <ac:chgData name="Wictor Wilén" userId="c70b8edd-f3ba-4e44-94a1-9cab9cee53de" providerId="ADAL" clId="{8351569F-4C47-4778-8BE1-986E1ADB03B0}" dt="2022-01-05T14:12:26.367" v="1" actId="478"/>
          <ac:spMkLst>
            <pc:docMk/>
            <pc:sldMk cId="1042411426" sldId="2076136275"/>
            <ac:spMk id="35" creationId="{521C4EF9-2C4E-4CBA-B943-05B7ECD83812}"/>
          </ac:spMkLst>
        </pc:spChg>
        <pc:picChg chg="del">
          <ac:chgData name="Wictor Wilén" userId="c70b8edd-f3ba-4e44-94a1-9cab9cee53de" providerId="ADAL" clId="{8351569F-4C47-4778-8BE1-986E1ADB03B0}" dt="2022-01-05T14:15:24.064" v="2" actId="478"/>
          <ac:picMkLst>
            <pc:docMk/>
            <pc:sldMk cId="1042411426" sldId="2076136275"/>
            <ac:picMk id="5" creationId="{58703EE2-FDC3-4D93-BAF0-BC53BF55713F}"/>
          </ac:picMkLst>
        </pc:picChg>
        <pc:picChg chg="add mod modCrop">
          <ac:chgData name="Wictor Wilén" userId="c70b8edd-f3ba-4e44-94a1-9cab9cee53de" providerId="ADAL" clId="{8351569F-4C47-4778-8BE1-986E1ADB03B0}" dt="2022-01-05T14:16:23.254" v="9" actId="1076"/>
          <ac:picMkLst>
            <pc:docMk/>
            <pc:sldMk cId="1042411426" sldId="2076136275"/>
            <ac:picMk id="20" creationId="{ED00AD51-2FDC-413A-B55F-4EA95E1E3FDB}"/>
          </ac:picMkLst>
        </pc:picChg>
        <pc:picChg chg="del">
          <ac:chgData name="Wictor Wilén" userId="c70b8edd-f3ba-4e44-94a1-9cab9cee53de" providerId="ADAL" clId="{8351569F-4C47-4778-8BE1-986E1ADB03B0}" dt="2022-01-05T14:12:26.367" v="1" actId="478"/>
          <ac:picMkLst>
            <pc:docMk/>
            <pc:sldMk cId="1042411426" sldId="2076136275"/>
            <ac:picMk id="22" creationId="{AF5FFBF9-6112-4716-9E75-431EC51E9246}"/>
          </ac:picMkLst>
        </pc:picChg>
        <pc:picChg chg="add mod">
          <ac:chgData name="Wictor Wilén" userId="c70b8edd-f3ba-4e44-94a1-9cab9cee53de" providerId="ADAL" clId="{8351569F-4C47-4778-8BE1-986E1ADB03B0}" dt="2022-01-05T14:16:55.157" v="28" actId="1076"/>
          <ac:picMkLst>
            <pc:docMk/>
            <pc:sldMk cId="1042411426" sldId="2076136275"/>
            <ac:picMk id="24" creationId="{DB1C7F90-055A-447B-897C-56CA03C28EEF}"/>
          </ac:picMkLst>
        </pc:picChg>
      </pc:sldChg>
    </pc:docChg>
  </pc:docChgLst>
  <pc:docChgLst>
    <pc:chgData name="Bob German" userId="S::rogerman@microsoft.com::19671429-1359-457f-bfc1-1be1ee65d4d9" providerId="AD" clId="Web-{CA291345-AE61-4D81-AD6E-C92362DD6A6C}"/>
    <pc:docChg chg="modSld">
      <pc:chgData name="Bob German" userId="S::rogerman@microsoft.com::19671429-1359-457f-bfc1-1be1ee65d4d9" providerId="AD" clId="Web-{CA291345-AE61-4D81-AD6E-C92362DD6A6C}" dt="2022-06-08T21:00:24.076" v="4" actId="20577"/>
      <pc:docMkLst>
        <pc:docMk/>
      </pc:docMkLst>
      <pc:sldChg chg="modSp">
        <pc:chgData name="Bob German" userId="S::rogerman@microsoft.com::19671429-1359-457f-bfc1-1be1ee65d4d9" providerId="AD" clId="Web-{CA291345-AE61-4D81-AD6E-C92362DD6A6C}" dt="2022-06-08T21:00:24.076" v="4" actId="20577"/>
        <pc:sldMkLst>
          <pc:docMk/>
          <pc:sldMk cId="1720789669" sldId="2134805606"/>
        </pc:sldMkLst>
        <pc:spChg chg="mod">
          <ac:chgData name="Bob German" userId="S::rogerman@microsoft.com::19671429-1359-457f-bfc1-1be1ee65d4d9" providerId="AD" clId="Web-{CA291345-AE61-4D81-AD6E-C92362DD6A6C}" dt="2022-06-08T21:00:24.076" v="4" actId="20577"/>
          <ac:spMkLst>
            <pc:docMk/>
            <pc:sldMk cId="1720789669" sldId="2134805606"/>
            <ac:spMk id="23" creationId="{28A9E018-01EE-7D58-12DB-A2ADA187BC5C}"/>
          </ac:spMkLst>
        </pc:spChg>
      </pc:sldChg>
    </pc:docChg>
  </pc:docChgLst>
  <pc:docChgLst>
    <pc:chgData name="David Warner" userId="S::davidwarner@microsoft.com::51ffa14d-fdfd-4571-a787-ad4b3bb92711" providerId="AD" clId="Web-{AFA836D1-C26A-45D1-89E5-46675919D0C7}"/>
    <pc:docChg chg="modSld">
      <pc:chgData name="David Warner" userId="S::davidwarner@microsoft.com::51ffa14d-fdfd-4571-a787-ad4b3bb92711" providerId="AD" clId="Web-{AFA836D1-C26A-45D1-89E5-46675919D0C7}" dt="2022-05-11T18:24:50.186" v="27" actId="1076"/>
      <pc:docMkLst>
        <pc:docMk/>
      </pc:docMkLst>
      <pc:sldChg chg="modSp">
        <pc:chgData name="David Warner" userId="S::davidwarner@microsoft.com::51ffa14d-fdfd-4571-a787-ad4b3bb92711" providerId="AD" clId="Web-{AFA836D1-C26A-45D1-89E5-46675919D0C7}" dt="2022-05-11T18:24:18.637" v="14" actId="1076"/>
        <pc:sldMkLst>
          <pc:docMk/>
          <pc:sldMk cId="3158043784" sldId="2068"/>
        </pc:sldMkLst>
        <pc:spChg chg="mod">
          <ac:chgData name="David Warner" userId="S::davidwarner@microsoft.com::51ffa14d-fdfd-4571-a787-ad4b3bb92711" providerId="AD" clId="Web-{AFA836D1-C26A-45D1-89E5-46675919D0C7}" dt="2022-05-11T18:24:13.403" v="11" actId="20577"/>
          <ac:spMkLst>
            <pc:docMk/>
            <pc:sldMk cId="3158043784" sldId="2068"/>
            <ac:spMk id="8" creationId="{00000000-0000-0000-0000-000000000000}"/>
          </ac:spMkLst>
        </pc:spChg>
        <pc:picChg chg="mod">
          <ac:chgData name="David Warner" userId="S::davidwarner@microsoft.com::51ffa14d-fdfd-4571-a787-ad4b3bb92711" providerId="AD" clId="Web-{AFA836D1-C26A-45D1-89E5-46675919D0C7}" dt="2022-05-11T18:24:18.637" v="14" actId="1076"/>
          <ac:picMkLst>
            <pc:docMk/>
            <pc:sldMk cId="3158043784" sldId="2068"/>
            <ac:picMk id="11" creationId="{FF58DC4D-D77D-44E7-8F6C-7088D25DA163}"/>
          </ac:picMkLst>
        </pc:picChg>
        <pc:picChg chg="mod">
          <ac:chgData name="David Warner" userId="S::davidwarner@microsoft.com::51ffa14d-fdfd-4571-a787-ad4b3bb92711" providerId="AD" clId="Web-{AFA836D1-C26A-45D1-89E5-46675919D0C7}" dt="2022-05-11T18:24:15.793" v="13" actId="1076"/>
          <ac:picMkLst>
            <pc:docMk/>
            <pc:sldMk cId="3158043784" sldId="2068"/>
            <ac:picMk id="13" creationId="{610710D6-92C7-4C04-9062-863EB01E9E5A}"/>
          </ac:picMkLst>
        </pc:picChg>
      </pc:sldChg>
      <pc:sldChg chg="modSp">
        <pc:chgData name="David Warner" userId="S::davidwarner@microsoft.com::51ffa14d-fdfd-4571-a787-ad4b3bb92711" providerId="AD" clId="Web-{AFA836D1-C26A-45D1-89E5-46675919D0C7}" dt="2022-05-11T18:24:50.186" v="27" actId="1076"/>
        <pc:sldMkLst>
          <pc:docMk/>
          <pc:sldMk cId="1056590613" sldId="2076135999"/>
        </pc:sldMkLst>
        <pc:spChg chg="mod">
          <ac:chgData name="David Warner" userId="S::davidwarner@microsoft.com::51ffa14d-fdfd-4571-a787-ad4b3bb92711" providerId="AD" clId="Web-{AFA836D1-C26A-45D1-89E5-46675919D0C7}" dt="2022-05-11T18:24:45.076" v="24" actId="20577"/>
          <ac:spMkLst>
            <pc:docMk/>
            <pc:sldMk cId="1056590613" sldId="2076135999"/>
            <ac:spMk id="10" creationId="{2F9D74B7-8175-43F4-B9E3-807C4AE2FA45}"/>
          </ac:spMkLst>
        </pc:spChg>
        <pc:picChg chg="mod">
          <ac:chgData name="David Warner" userId="S::davidwarner@microsoft.com::51ffa14d-fdfd-4571-a787-ad4b3bb92711" providerId="AD" clId="Web-{AFA836D1-C26A-45D1-89E5-46675919D0C7}" dt="2022-05-11T18:24:47.623" v="26" actId="1076"/>
          <ac:picMkLst>
            <pc:docMk/>
            <pc:sldMk cId="1056590613" sldId="2076135999"/>
            <ac:picMk id="6" creationId="{B61469F6-F3D8-6AA4-AAFF-F9385F455714}"/>
          </ac:picMkLst>
        </pc:picChg>
        <pc:picChg chg="mod">
          <ac:chgData name="David Warner" userId="S::davidwarner@microsoft.com::51ffa14d-fdfd-4571-a787-ad4b3bb92711" providerId="AD" clId="Web-{AFA836D1-C26A-45D1-89E5-46675919D0C7}" dt="2022-05-11T18:24:50.186" v="27" actId="1076"/>
          <ac:picMkLst>
            <pc:docMk/>
            <pc:sldMk cId="1056590613" sldId="2076135999"/>
            <ac:picMk id="8" creationId="{CF855FB9-ACF4-4E5B-BB62-3566630F97FC}"/>
          </ac:picMkLst>
        </pc:picChg>
      </pc:sldChg>
    </pc:docChg>
  </pc:docChgLst>
  <pc:docChgLst>
    <pc:chgData name="Vesa Juvonen" userId="c7243be1-99a3-4752-ab2a-0cf698cf8236" providerId="ADAL" clId="{5177FACB-71A7-4FF5-8827-EC2182DB1B99}"/>
    <pc:docChg chg="custSel modSld">
      <pc:chgData name="Vesa Juvonen" userId="c7243be1-99a3-4752-ab2a-0cf698cf8236" providerId="ADAL" clId="{5177FACB-71A7-4FF5-8827-EC2182DB1B99}" dt="2022-05-12T12:21:47.317" v="56" actId="207"/>
      <pc:docMkLst>
        <pc:docMk/>
      </pc:docMkLst>
      <pc:sldChg chg="modSp mod">
        <pc:chgData name="Vesa Juvonen" userId="c7243be1-99a3-4752-ab2a-0cf698cf8236" providerId="ADAL" clId="{5177FACB-71A7-4FF5-8827-EC2182DB1B99}" dt="2022-05-12T12:17:10.814" v="41" actId="20577"/>
        <pc:sldMkLst>
          <pc:docMk/>
          <pc:sldMk cId="2967945684" sldId="277"/>
        </pc:sldMkLst>
        <pc:spChg chg="mod">
          <ac:chgData name="Vesa Juvonen" userId="c7243be1-99a3-4752-ab2a-0cf698cf8236" providerId="ADAL" clId="{5177FACB-71A7-4FF5-8827-EC2182DB1B99}" dt="2022-05-12T12:17:10.814" v="41" actId="20577"/>
          <ac:spMkLst>
            <pc:docMk/>
            <pc:sldMk cId="2967945684" sldId="277"/>
            <ac:spMk id="4" creationId="{A04E16D6-6682-4068-BF11-BA8E4E8E1BBC}"/>
          </ac:spMkLst>
        </pc:spChg>
      </pc:sldChg>
      <pc:sldChg chg="modSp mod">
        <pc:chgData name="Vesa Juvonen" userId="c7243be1-99a3-4752-ab2a-0cf698cf8236" providerId="ADAL" clId="{5177FACB-71A7-4FF5-8827-EC2182DB1B99}" dt="2022-05-12T12:17:23.475" v="54" actId="6549"/>
        <pc:sldMkLst>
          <pc:docMk/>
          <pc:sldMk cId="1421110443" sldId="2076136307"/>
        </pc:sldMkLst>
        <pc:spChg chg="mod">
          <ac:chgData name="Vesa Juvonen" userId="c7243be1-99a3-4752-ab2a-0cf698cf8236" providerId="ADAL" clId="{5177FACB-71A7-4FF5-8827-EC2182DB1B99}" dt="2022-05-12T12:17:23.475" v="54" actId="6549"/>
          <ac:spMkLst>
            <pc:docMk/>
            <pc:sldMk cId="1421110443" sldId="2076136307"/>
            <ac:spMk id="29" creationId="{107AD1CF-9B9E-4023-BD6F-FE9D8B722EF5}"/>
          </ac:spMkLst>
        </pc:spChg>
        <pc:spChg chg="mod">
          <ac:chgData name="Vesa Juvonen" userId="c7243be1-99a3-4752-ab2a-0cf698cf8236" providerId="ADAL" clId="{5177FACB-71A7-4FF5-8827-EC2182DB1B99}" dt="2022-05-12T11:42:36.400" v="22" actId="20577"/>
          <ac:spMkLst>
            <pc:docMk/>
            <pc:sldMk cId="1421110443" sldId="2076136307"/>
            <ac:spMk id="35" creationId="{E1EC2F77-247B-4FA4-AD71-3F05EC150861}"/>
          </ac:spMkLst>
        </pc:spChg>
      </pc:sldChg>
      <pc:sldChg chg="modSp mod">
        <pc:chgData name="Vesa Juvonen" userId="c7243be1-99a3-4752-ab2a-0cf698cf8236" providerId="ADAL" clId="{5177FACB-71A7-4FF5-8827-EC2182DB1B99}" dt="2022-05-12T11:43:23.868" v="26" actId="14861"/>
        <pc:sldMkLst>
          <pc:docMk/>
          <pc:sldMk cId="2259967023" sldId="2076136379"/>
        </pc:sldMkLst>
        <pc:spChg chg="mod">
          <ac:chgData name="Vesa Juvonen" userId="c7243be1-99a3-4752-ab2a-0cf698cf8236" providerId="ADAL" clId="{5177FACB-71A7-4FF5-8827-EC2182DB1B99}" dt="2022-05-12T11:43:23.868" v="26" actId="14861"/>
          <ac:spMkLst>
            <pc:docMk/>
            <pc:sldMk cId="2259967023" sldId="2076136379"/>
            <ac:spMk id="38" creationId="{57B24740-2702-48F7-9662-72DC62FDA166}"/>
          </ac:spMkLst>
        </pc:spChg>
      </pc:sldChg>
      <pc:sldChg chg="modSp mod">
        <pc:chgData name="Vesa Juvonen" userId="c7243be1-99a3-4752-ab2a-0cf698cf8236" providerId="ADAL" clId="{5177FACB-71A7-4FF5-8827-EC2182DB1B99}" dt="2022-05-12T11:43:33.614" v="27" actId="14861"/>
        <pc:sldMkLst>
          <pc:docMk/>
          <pc:sldMk cId="1884761934" sldId="2076136381"/>
        </pc:sldMkLst>
        <pc:spChg chg="mod">
          <ac:chgData name="Vesa Juvonen" userId="c7243be1-99a3-4752-ab2a-0cf698cf8236" providerId="ADAL" clId="{5177FACB-71A7-4FF5-8827-EC2182DB1B99}" dt="2022-05-12T11:43:33.614" v="27" actId="14861"/>
          <ac:spMkLst>
            <pc:docMk/>
            <pc:sldMk cId="1884761934" sldId="2076136381"/>
            <ac:spMk id="38" creationId="{57B24740-2702-48F7-9662-72DC62FDA166}"/>
          </ac:spMkLst>
        </pc:spChg>
      </pc:sldChg>
      <pc:sldChg chg="modSp mod">
        <pc:chgData name="Vesa Juvonen" userId="c7243be1-99a3-4752-ab2a-0cf698cf8236" providerId="ADAL" clId="{5177FACB-71A7-4FF5-8827-EC2182DB1B99}" dt="2022-05-12T11:43:02.515" v="24" actId="14861"/>
        <pc:sldMkLst>
          <pc:docMk/>
          <pc:sldMk cId="357588276" sldId="2076136388"/>
        </pc:sldMkLst>
        <pc:spChg chg="mod">
          <ac:chgData name="Vesa Juvonen" userId="c7243be1-99a3-4752-ab2a-0cf698cf8236" providerId="ADAL" clId="{5177FACB-71A7-4FF5-8827-EC2182DB1B99}" dt="2022-05-12T11:43:02.515" v="24" actId="14861"/>
          <ac:spMkLst>
            <pc:docMk/>
            <pc:sldMk cId="357588276" sldId="2076136388"/>
            <ac:spMk id="10" creationId="{8D885159-F141-510E-5E25-201E66E62EA7}"/>
          </ac:spMkLst>
        </pc:spChg>
      </pc:sldChg>
      <pc:sldChg chg="modSp mod">
        <pc:chgData name="Vesa Juvonen" userId="c7243be1-99a3-4752-ab2a-0cf698cf8236" providerId="ADAL" clId="{5177FACB-71A7-4FF5-8827-EC2182DB1B99}" dt="2022-05-12T11:43:12.049" v="25" actId="14861"/>
        <pc:sldMkLst>
          <pc:docMk/>
          <pc:sldMk cId="1374769157" sldId="2076137639"/>
        </pc:sldMkLst>
        <pc:spChg chg="mod">
          <ac:chgData name="Vesa Juvonen" userId="c7243be1-99a3-4752-ab2a-0cf698cf8236" providerId="ADAL" clId="{5177FACB-71A7-4FF5-8827-EC2182DB1B99}" dt="2022-05-12T11:43:12.049" v="25" actId="14861"/>
          <ac:spMkLst>
            <pc:docMk/>
            <pc:sldMk cId="1374769157" sldId="2076137639"/>
            <ac:spMk id="7" creationId="{5D534520-3523-4299-B575-44F33ECDD257}"/>
          </ac:spMkLst>
        </pc:spChg>
      </pc:sldChg>
      <pc:sldChg chg="modSp mod">
        <pc:chgData name="Vesa Juvonen" userId="c7243be1-99a3-4752-ab2a-0cf698cf8236" providerId="ADAL" clId="{5177FACB-71A7-4FF5-8827-EC2182DB1B99}" dt="2022-05-12T12:21:47.317" v="56" actId="207"/>
        <pc:sldMkLst>
          <pc:docMk/>
          <pc:sldMk cId="1537242932" sldId="2134805608"/>
        </pc:sldMkLst>
        <pc:spChg chg="mod">
          <ac:chgData name="Vesa Juvonen" userId="c7243be1-99a3-4752-ab2a-0cf698cf8236" providerId="ADAL" clId="{5177FACB-71A7-4FF5-8827-EC2182DB1B99}" dt="2022-05-12T12:21:47.317" v="56" actId="207"/>
          <ac:spMkLst>
            <pc:docMk/>
            <pc:sldMk cId="1537242932" sldId="2134805608"/>
            <ac:spMk id="7" creationId="{6F939F32-4E37-4CA3-B710-00610E5E59D3}"/>
          </ac:spMkLst>
        </pc:spChg>
      </pc:sldChg>
    </pc:docChg>
  </pc:docChgLst>
  <pc:docChgLst>
    <pc:chgData name="Bert Jansen" userId="60478ee6-b91e-4777-b5ab-ff75f809c97c" providerId="ADAL" clId="{9105D795-CF59-41D5-B25E-10551D6F7BCE}"/>
    <pc:docChg chg="undo custSel delSld modSld modSection">
      <pc:chgData name="Bert Jansen" userId="60478ee6-b91e-4777-b5ab-ff75f809c97c" providerId="ADAL" clId="{9105D795-CF59-41D5-B25E-10551D6F7BCE}" dt="2021-10-28T10:51:21.595" v="67" actId="729"/>
      <pc:docMkLst>
        <pc:docMk/>
      </pc:docMkLst>
      <pc:sldChg chg="mod modShow">
        <pc:chgData name="Bert Jansen" userId="60478ee6-b91e-4777-b5ab-ff75f809c97c" providerId="ADAL" clId="{9105D795-CF59-41D5-B25E-10551D6F7BCE}" dt="2021-10-28T10:51:21.595" v="67" actId="729"/>
        <pc:sldMkLst>
          <pc:docMk/>
          <pc:sldMk cId="1855247561" sldId="1649"/>
        </pc:sldMkLst>
      </pc:sldChg>
      <pc:sldChg chg="delSp modSp mod">
        <pc:chgData name="Bert Jansen" userId="60478ee6-b91e-4777-b5ab-ff75f809c97c" providerId="ADAL" clId="{9105D795-CF59-41D5-B25E-10551D6F7BCE}" dt="2021-10-28T10:50:57.821" v="66" actId="478"/>
        <pc:sldMkLst>
          <pc:docMk/>
          <pc:sldMk cId="2259967023" sldId="2076136379"/>
        </pc:sldMkLst>
        <pc:spChg chg="del mod">
          <ac:chgData name="Bert Jansen" userId="60478ee6-b91e-4777-b5ab-ff75f809c97c" providerId="ADAL" clId="{9105D795-CF59-41D5-B25E-10551D6F7BCE}" dt="2021-10-28T10:50:57.821" v="66" actId="478"/>
          <ac:spMkLst>
            <pc:docMk/>
            <pc:sldMk cId="2259967023" sldId="2076136379"/>
            <ac:spMk id="3" creationId="{DE209243-8234-4419-B05B-2686B22E2CAD}"/>
          </ac:spMkLst>
        </pc:spChg>
        <pc:spChg chg="mod">
          <ac:chgData name="Bert Jansen" userId="60478ee6-b91e-4777-b5ab-ff75f809c97c" providerId="ADAL" clId="{9105D795-CF59-41D5-B25E-10551D6F7BCE}" dt="2021-10-28T10:50:52.318" v="65"/>
          <ac:spMkLst>
            <pc:docMk/>
            <pc:sldMk cId="2259967023" sldId="2076136379"/>
            <ac:spMk id="79" creationId="{BC688EBE-40B5-498C-91C5-18E7EAB6AFFE}"/>
          </ac:spMkLst>
        </pc:spChg>
        <pc:spChg chg="mod">
          <ac:chgData name="Bert Jansen" userId="60478ee6-b91e-4777-b5ab-ff75f809c97c" providerId="ADAL" clId="{9105D795-CF59-41D5-B25E-10551D6F7BCE}" dt="2021-10-28T10:48:47.867" v="12" actId="20577"/>
          <ac:spMkLst>
            <pc:docMk/>
            <pc:sldMk cId="2259967023" sldId="2076136379"/>
            <ac:spMk id="81" creationId="{1245D908-BDE2-4087-82F6-3DBC148662F5}"/>
          </ac:spMkLst>
        </pc:spChg>
      </pc:sldChg>
      <pc:sldChg chg="mod modShow">
        <pc:chgData name="Bert Jansen" userId="60478ee6-b91e-4777-b5ab-ff75f809c97c" providerId="ADAL" clId="{9105D795-CF59-41D5-B25E-10551D6F7BCE}" dt="2021-10-28T10:51:21.595" v="67" actId="729"/>
        <pc:sldMkLst>
          <pc:docMk/>
          <pc:sldMk cId="1884761934" sldId="2076136381"/>
        </pc:sldMkLst>
      </pc:sldChg>
      <pc:sldChg chg="del">
        <pc:chgData name="Bert Jansen" userId="60478ee6-b91e-4777-b5ab-ff75f809c97c" providerId="ADAL" clId="{9105D795-CF59-41D5-B25E-10551D6F7BCE}" dt="2021-10-28T09:04:50.249" v="0" actId="2696"/>
        <pc:sldMkLst>
          <pc:docMk/>
          <pc:sldMk cId="2154649315" sldId="2076136395"/>
        </pc:sldMkLst>
      </pc:sldChg>
    </pc:docChg>
  </pc:docChgLst>
  <pc:docChgLst>
    <pc:chgData name="David Warner" userId="S::davidwarner@microsoft.com::51ffa14d-fdfd-4571-a787-ad4b3bb92711" providerId="AD" clId="Web-{8D700272-F40F-462E-A641-0E1C3A05CAD7}"/>
    <pc:docChg chg="modSld">
      <pc:chgData name="David Warner" userId="S::davidwarner@microsoft.com::51ffa14d-fdfd-4571-a787-ad4b3bb92711" providerId="AD" clId="Web-{8D700272-F40F-462E-A641-0E1C3A05CAD7}" dt="2022-06-06T01:15:31.295" v="0" actId="1076"/>
      <pc:docMkLst>
        <pc:docMk/>
      </pc:docMkLst>
      <pc:sldChg chg="modSp">
        <pc:chgData name="David Warner" userId="S::davidwarner@microsoft.com::51ffa14d-fdfd-4571-a787-ad4b3bb92711" providerId="AD" clId="Web-{8D700272-F40F-462E-A641-0E1C3A05CAD7}" dt="2022-06-06T01:15:31.295" v="0" actId="1076"/>
        <pc:sldMkLst>
          <pc:docMk/>
          <pc:sldMk cId="2092425869" sldId="2134805609"/>
        </pc:sldMkLst>
        <pc:spChg chg="mod">
          <ac:chgData name="David Warner" userId="S::davidwarner@microsoft.com::51ffa14d-fdfd-4571-a787-ad4b3bb92711" providerId="AD" clId="Web-{8D700272-F40F-462E-A641-0E1C3A05CAD7}" dt="2022-06-06T01:15:31.295" v="0" actId="1076"/>
          <ac:spMkLst>
            <pc:docMk/>
            <pc:sldMk cId="2092425869" sldId="2134805609"/>
            <ac:spMk id="24" creationId="{AEC7B108-DE27-199F-3271-8C11E1B5A497}"/>
          </ac:spMkLst>
        </pc:spChg>
      </pc:sldChg>
    </pc:docChg>
  </pc:docChgLst>
  <pc:docChgLst>
    <pc:chgData name="David Warner" userId="S::david_dwarnerii.com#ext#@microsoft.onmicrosoft.com::acafcf14-4098-4a83-9425-e73571277a06" providerId="AD" clId="Web-{48A41D84-8A64-4B41-9D92-E99BB6C61169}"/>
    <pc:docChg chg="modSld">
      <pc:chgData name="David Warner" userId="S::david_dwarnerii.com#ext#@microsoft.onmicrosoft.com::acafcf14-4098-4a83-9425-e73571277a06" providerId="AD" clId="Web-{48A41D84-8A64-4B41-9D92-E99BB6C61169}" dt="2021-09-29T21:26:59.460" v="0" actId="20577"/>
      <pc:docMkLst>
        <pc:docMk/>
      </pc:docMkLst>
      <pc:sldChg chg="modSp">
        <pc:chgData name="David Warner" userId="S::david_dwarnerii.com#ext#@microsoft.onmicrosoft.com::acafcf14-4098-4a83-9425-e73571277a06" providerId="AD" clId="Web-{48A41D84-8A64-4B41-9D92-E99BB6C61169}" dt="2021-09-29T21:26:59.460" v="0" actId="20577"/>
        <pc:sldMkLst>
          <pc:docMk/>
          <pc:sldMk cId="3385515967" sldId="2134805602"/>
        </pc:sldMkLst>
        <pc:spChg chg="mod">
          <ac:chgData name="David Warner" userId="S::david_dwarnerii.com#ext#@microsoft.onmicrosoft.com::acafcf14-4098-4a83-9425-e73571277a06" providerId="AD" clId="Web-{48A41D84-8A64-4B41-9D92-E99BB6C61169}" dt="2021-09-29T21:26:59.460" v="0" actId="20577"/>
          <ac:spMkLst>
            <pc:docMk/>
            <pc:sldMk cId="3385515967" sldId="2134805602"/>
            <ac:spMk id="15" creationId="{C745FBD3-89F8-4AAA-B1B3-15710FCBC31B}"/>
          </ac:spMkLst>
        </pc:spChg>
      </pc:sldChg>
    </pc:docChg>
  </pc:docChgLst>
  <pc:docChgLst>
    <pc:chgData name="David Warner" userId="S::david_dwarnerii.com#ext#@microsoft.onmicrosoft.com::acafcf14-4098-4a83-9425-e73571277a06" providerId="AD" clId="Web-{54D11922-80E3-465F-A68E-DCCE30966954}"/>
    <pc:docChg chg="modSld">
      <pc:chgData name="David Warner" userId="S::david_dwarnerii.com#ext#@microsoft.onmicrosoft.com::acafcf14-4098-4a83-9425-e73571277a06" providerId="AD" clId="Web-{54D11922-80E3-465F-A68E-DCCE30966954}" dt="2022-01-02T17:19:20.503" v="24"/>
      <pc:docMkLst>
        <pc:docMk/>
      </pc:docMkLst>
      <pc:sldChg chg="delSp modSp">
        <pc:chgData name="David Warner" userId="S::david_dwarnerii.com#ext#@microsoft.onmicrosoft.com::acafcf14-4098-4a83-9425-e73571277a06" providerId="AD" clId="Web-{54D11922-80E3-465F-A68E-DCCE30966954}" dt="2022-01-02T14:38:34.262" v="10" actId="1076"/>
        <pc:sldMkLst>
          <pc:docMk/>
          <pc:sldMk cId="3158043784" sldId="2068"/>
        </pc:sldMkLst>
        <pc:spChg chg="mod">
          <ac:chgData name="David Warner" userId="S::david_dwarnerii.com#ext#@microsoft.onmicrosoft.com::acafcf14-4098-4a83-9425-e73571277a06" providerId="AD" clId="Web-{54D11922-80E3-465F-A68E-DCCE30966954}" dt="2022-01-02T14:38:30.325" v="8"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54D11922-80E3-465F-A68E-DCCE30966954}" dt="2022-01-02T14:38:34.262" v="10" actId="1076"/>
          <ac:picMkLst>
            <pc:docMk/>
            <pc:sldMk cId="3158043784" sldId="2068"/>
            <ac:picMk id="12" creationId="{24CE0C9E-8A82-4946-9295-DF5AF4CAC195}"/>
          </ac:picMkLst>
        </pc:picChg>
        <pc:picChg chg="del">
          <ac:chgData name="David Warner" userId="S::david_dwarnerii.com#ext#@microsoft.onmicrosoft.com::acafcf14-4098-4a83-9425-e73571277a06" providerId="AD" clId="Web-{54D11922-80E3-465F-A68E-DCCE30966954}" dt="2022-01-02T14:38:03.340" v="0"/>
          <ac:picMkLst>
            <pc:docMk/>
            <pc:sldMk cId="3158043784" sldId="2068"/>
            <ac:picMk id="14" creationId="{DE38C055-1A09-44E2-A1E0-79CA03A231B3}"/>
          </ac:picMkLst>
        </pc:picChg>
      </pc:sldChg>
      <pc:sldChg chg="addSp delSp modSp">
        <pc:chgData name="David Warner" userId="S::david_dwarnerii.com#ext#@microsoft.onmicrosoft.com::acafcf14-4098-4a83-9425-e73571277a06" providerId="AD" clId="Web-{54D11922-80E3-465F-A68E-DCCE30966954}" dt="2022-01-02T17:19:20.503" v="24"/>
        <pc:sldMkLst>
          <pc:docMk/>
          <pc:sldMk cId="1056590613" sldId="2076135999"/>
        </pc:sldMkLst>
        <pc:spChg chg="del">
          <ac:chgData name="David Warner" userId="S::david_dwarnerii.com#ext#@microsoft.onmicrosoft.com::acafcf14-4098-4a83-9425-e73571277a06" providerId="AD" clId="Web-{54D11922-80E3-465F-A68E-DCCE30966954}" dt="2022-01-02T14:38:45.997" v="11"/>
          <ac:spMkLst>
            <pc:docMk/>
            <pc:sldMk cId="1056590613" sldId="2076135999"/>
            <ac:spMk id="2" creationId="{06205855-FE5D-4CFA-952C-F7E2F7F320F1}"/>
          </ac:spMkLst>
        </pc:spChg>
        <pc:spChg chg="mod">
          <ac:chgData name="David Warner" userId="S::david_dwarnerii.com#ext#@microsoft.onmicrosoft.com::acafcf14-4098-4a83-9425-e73571277a06" providerId="AD" clId="Web-{54D11922-80E3-465F-A68E-DCCE30966954}" dt="2022-01-02T14:39:08.638" v="16" actId="20577"/>
          <ac:spMkLst>
            <pc:docMk/>
            <pc:sldMk cId="1056590613" sldId="2076135999"/>
            <ac:spMk id="10" creationId="{2F9D74B7-8175-43F4-B9E3-807C4AE2FA45}"/>
          </ac:spMkLst>
        </pc:spChg>
        <pc:picChg chg="del mod">
          <ac:chgData name="David Warner" userId="S::david_dwarnerii.com#ext#@microsoft.onmicrosoft.com::acafcf14-4098-4a83-9425-e73571277a06" providerId="AD" clId="Web-{54D11922-80E3-465F-A68E-DCCE30966954}" dt="2022-01-02T17:19:11.159" v="21"/>
          <ac:picMkLst>
            <pc:docMk/>
            <pc:sldMk cId="1056590613" sldId="2076135999"/>
            <ac:picMk id="11" creationId="{2FA4656A-151B-4AD1-A7F1-F04A215CE783}"/>
          </ac:picMkLst>
        </pc:picChg>
        <pc:picChg chg="add mod">
          <ac:chgData name="David Warner" userId="S::david_dwarnerii.com#ext#@microsoft.onmicrosoft.com::acafcf14-4098-4a83-9425-e73571277a06" providerId="AD" clId="Web-{54D11922-80E3-465F-A68E-DCCE30966954}" dt="2022-01-02T17:19:20.503" v="24"/>
          <ac:picMkLst>
            <pc:docMk/>
            <pc:sldMk cId="1056590613" sldId="2076135999"/>
            <ac:picMk id="12" creationId="{8D084F5B-97A8-4571-988E-C4425E1FBEB0}"/>
          </ac:picMkLst>
        </pc:picChg>
        <pc:picChg chg="del">
          <ac:chgData name="David Warner" userId="S::david_dwarnerii.com#ext#@microsoft.onmicrosoft.com::acafcf14-4098-4a83-9425-e73571277a06" providerId="AD" clId="Web-{54D11922-80E3-465F-A68E-DCCE30966954}" dt="2022-01-02T14:39:09.279" v="17"/>
          <ac:picMkLst>
            <pc:docMk/>
            <pc:sldMk cId="1056590613" sldId="2076135999"/>
            <ac:picMk id="13" creationId="{35EC310B-25FA-44B3-BCA8-9B24C6CE6B21}"/>
          </ac:picMkLst>
        </pc:picChg>
      </pc:sldChg>
    </pc:docChg>
  </pc:docChgLst>
  <pc:docChgLst>
    <pc:chgData name="Paul Bullock" userId="162dc284-9901-47a4-bdd1-300eada006b4" providerId="ADAL" clId="{3FF7276D-285B-4DAC-A971-7F6B94294372}"/>
    <pc:docChg chg="undo custSel modSld">
      <pc:chgData name="Paul Bullock" userId="162dc284-9901-47a4-bdd1-300eada006b4" providerId="ADAL" clId="{3FF7276D-285B-4DAC-A971-7F6B94294372}" dt="2022-01-05T20:32:53.137" v="103" actId="20577"/>
      <pc:docMkLst>
        <pc:docMk/>
      </pc:docMkLst>
      <pc:sldChg chg="delSp modSp mod">
        <pc:chgData name="Paul Bullock" userId="162dc284-9901-47a4-bdd1-300eada006b4" providerId="ADAL" clId="{3FF7276D-285B-4DAC-A971-7F6B94294372}" dt="2022-01-05T20:32:53.137" v="103" actId="20577"/>
        <pc:sldMkLst>
          <pc:docMk/>
          <pc:sldMk cId="1374769157" sldId="2076137639"/>
        </pc:sldMkLst>
        <pc:spChg chg="mod">
          <ac:chgData name="Paul Bullock" userId="162dc284-9901-47a4-bdd1-300eada006b4" providerId="ADAL" clId="{3FF7276D-285B-4DAC-A971-7F6B94294372}" dt="2022-01-05T20:32:53.137" v="103" actId="20577"/>
          <ac:spMkLst>
            <pc:docMk/>
            <pc:sldMk cId="1374769157" sldId="2076137639"/>
            <ac:spMk id="5" creationId="{612C861E-93AA-4B5D-8907-782E4E0AF916}"/>
          </ac:spMkLst>
        </pc:spChg>
        <pc:picChg chg="del">
          <ac:chgData name="Paul Bullock" userId="162dc284-9901-47a4-bdd1-300eada006b4" providerId="ADAL" clId="{3FF7276D-285B-4DAC-A971-7F6B94294372}" dt="2022-01-05T20:05:46.288" v="0" actId="478"/>
          <ac:picMkLst>
            <pc:docMk/>
            <pc:sldMk cId="1374769157" sldId="2076137639"/>
            <ac:picMk id="21" creationId="{068D7F99-A7C9-4E18-87F1-AE562585A1A3}"/>
          </ac:picMkLst>
        </pc:picChg>
      </pc:sldChg>
    </pc:docChg>
  </pc:docChgLst>
  <pc:docChgLst>
    <pc:chgData name="Erwin van Hunen" userId="S::erwin_valointranet.com#ext#@microsoft.onmicrosoft.com::9b54964f-4ebe-4289-a952-fa09f5f26e1b" providerId="AD" clId="Web-{38E7B489-0237-4692-94C0-38DAA5A027B4}"/>
    <pc:docChg chg="modSld">
      <pc:chgData name="Erwin van Hunen" userId="S::erwin_valointranet.com#ext#@microsoft.onmicrosoft.com::9b54964f-4ebe-4289-a952-fa09f5f26e1b" providerId="AD" clId="Web-{38E7B489-0237-4692-94C0-38DAA5A027B4}" dt="2021-07-08T10:39:50.095" v="3" actId="20577"/>
      <pc:docMkLst>
        <pc:docMk/>
      </pc:docMkLst>
      <pc:sldChg chg="modSp">
        <pc:chgData name="Erwin van Hunen" userId="S::erwin_valointranet.com#ext#@microsoft.onmicrosoft.com::9b54964f-4ebe-4289-a952-fa09f5f26e1b" providerId="AD" clId="Web-{38E7B489-0237-4692-94C0-38DAA5A027B4}" dt="2021-07-08T10:39:50.095" v="3" actId="20577"/>
        <pc:sldMkLst>
          <pc:docMk/>
          <pc:sldMk cId="1884761934" sldId="2076136381"/>
        </pc:sldMkLst>
        <pc:spChg chg="mod">
          <ac:chgData name="Erwin van Hunen" userId="S::erwin_valointranet.com#ext#@microsoft.onmicrosoft.com::9b54964f-4ebe-4289-a952-fa09f5f26e1b" providerId="AD" clId="Web-{38E7B489-0237-4692-94C0-38DAA5A027B4}" dt="2021-07-08T10:39:50.095" v="3" actId="20577"/>
          <ac:spMkLst>
            <pc:docMk/>
            <pc:sldMk cId="1884761934" sldId="2076136381"/>
            <ac:spMk id="81" creationId="{1245D908-BDE2-4087-82F6-3DBC148662F5}"/>
          </ac:spMkLst>
        </pc:spChg>
      </pc:sldChg>
    </pc:docChg>
  </pc:docChgLst>
  <pc:docChgLst>
    <pc:chgData name="Sébastien Levert" userId="S::slevert@microsoft.com::ece773f4-084f-4e66-97d9-a9d066f2d75d" providerId="AD" clId="Web-{1CB0851D-9835-3136-B695-FB43BDB44ABA}"/>
    <pc:docChg chg="modSld">
      <pc:chgData name="Sébastien Levert" userId="S::slevert@microsoft.com::ece773f4-084f-4e66-97d9-a9d066f2d75d" providerId="AD" clId="Web-{1CB0851D-9835-3136-B695-FB43BDB44ABA}" dt="2022-07-20T16:43:57.897" v="362" actId="1076"/>
      <pc:docMkLst>
        <pc:docMk/>
      </pc:docMkLst>
      <pc:sldChg chg="delSp modSp">
        <pc:chgData name="Sébastien Levert" userId="S::slevert@microsoft.com::ece773f4-084f-4e66-97d9-a9d066f2d75d" providerId="AD" clId="Web-{1CB0851D-9835-3136-B695-FB43BDB44ABA}" dt="2022-07-20T16:43:57.897" v="362" actId="1076"/>
        <pc:sldMkLst>
          <pc:docMk/>
          <pc:sldMk cId="4070501225" sldId="2076136392"/>
        </pc:sldMkLst>
        <pc:spChg chg="mod">
          <ac:chgData name="Sébastien Levert" userId="S::slevert@microsoft.com::ece773f4-084f-4e66-97d9-a9d066f2d75d" providerId="AD" clId="Web-{1CB0851D-9835-3136-B695-FB43BDB44ABA}" dt="2022-07-20T16:43:38.787" v="360" actId="20577"/>
          <ac:spMkLst>
            <pc:docMk/>
            <pc:sldMk cId="4070501225" sldId="2076136392"/>
            <ac:spMk id="6" creationId="{1DDAF7D9-4FBB-BF41-BE8F-9D98E035D8FF}"/>
          </ac:spMkLst>
        </pc:spChg>
        <pc:spChg chg="mod">
          <ac:chgData name="Sébastien Levert" userId="S::slevert@microsoft.com::ece773f4-084f-4e66-97d9-a9d066f2d75d" providerId="AD" clId="Web-{1CB0851D-9835-3136-B695-FB43BDB44ABA}" dt="2022-07-20T16:43:57.897" v="362" actId="1076"/>
          <ac:spMkLst>
            <pc:docMk/>
            <pc:sldMk cId="4070501225" sldId="2076136392"/>
            <ac:spMk id="23" creationId="{C9D3B970-F1BD-DB4B-B709-52B336FDC375}"/>
          </ac:spMkLst>
        </pc:spChg>
        <pc:spChg chg="del">
          <ac:chgData name="Sébastien Levert" userId="S::slevert@microsoft.com::ece773f4-084f-4e66-97d9-a9d066f2d75d" providerId="AD" clId="Web-{1CB0851D-9835-3136-B695-FB43BDB44ABA}" dt="2022-07-20T16:37:33.326" v="0"/>
          <ac:spMkLst>
            <pc:docMk/>
            <pc:sldMk cId="4070501225" sldId="2076136392"/>
            <ac:spMk id="24" creationId="{8BAB1610-0F05-B2D1-9B13-90885767B807}"/>
          </ac:spMkLst>
        </pc:spChg>
      </pc:sldChg>
    </pc:docChg>
  </pc:docChgLst>
  <pc:docChgLst>
    <pc:chgData name="Paolo Pialorsi" userId="S::paolo_pialorsi.com#ext#@microsoft.onmicrosoft.com::39954972-e4fe-473f-8237-5db9de0b2218" providerId="AD" clId="Web-{63EC1FC0-3290-4ED7-BDFE-70568CD474F3}"/>
    <pc:docChg chg="modSld">
      <pc:chgData name="Paolo Pialorsi" userId="S::paolo_pialorsi.com#ext#@microsoft.onmicrosoft.com::39954972-e4fe-473f-8237-5db9de0b2218" providerId="AD" clId="Web-{63EC1FC0-3290-4ED7-BDFE-70568CD474F3}" dt="2021-11-10T21:46:42.061" v="4" actId="20577"/>
      <pc:docMkLst>
        <pc:docMk/>
      </pc:docMkLst>
      <pc:sldChg chg="modSp">
        <pc:chgData name="Paolo Pialorsi" userId="S::paolo_pialorsi.com#ext#@microsoft.onmicrosoft.com::39954972-e4fe-473f-8237-5db9de0b2218" providerId="AD" clId="Web-{63EC1FC0-3290-4ED7-BDFE-70568CD474F3}" dt="2021-11-10T21:31:15.552" v="1" actId="20577"/>
        <pc:sldMkLst>
          <pc:docMk/>
          <pc:sldMk cId="287163252" sldId="1567"/>
        </pc:sldMkLst>
        <pc:spChg chg="mod">
          <ac:chgData name="Paolo Pialorsi" userId="S::paolo_pialorsi.com#ext#@microsoft.onmicrosoft.com::39954972-e4fe-473f-8237-5db9de0b2218" providerId="AD" clId="Web-{63EC1FC0-3290-4ED7-BDFE-70568CD474F3}" dt="2021-11-10T21:31:15.552" v="1" actId="20577"/>
          <ac:spMkLst>
            <pc:docMk/>
            <pc:sldMk cId="287163252" sldId="1567"/>
            <ac:spMk id="4" creationId="{6D6A38F4-1DB0-4D3C-9D51-31CF9A1427E5}"/>
          </ac:spMkLst>
        </pc:spChg>
      </pc:sldChg>
      <pc:sldChg chg="modSp">
        <pc:chgData name="Paolo Pialorsi" userId="S::paolo_pialorsi.com#ext#@microsoft.onmicrosoft.com::39954972-e4fe-473f-8237-5db9de0b2218" providerId="AD" clId="Web-{63EC1FC0-3290-4ED7-BDFE-70568CD474F3}" dt="2021-11-10T21:46:42.061" v="4" actId="20577"/>
        <pc:sldMkLst>
          <pc:docMk/>
          <pc:sldMk cId="1056590613" sldId="2076135999"/>
        </pc:sldMkLst>
        <pc:spChg chg="mod">
          <ac:chgData name="Paolo Pialorsi" userId="S::paolo_pialorsi.com#ext#@microsoft.onmicrosoft.com::39954972-e4fe-473f-8237-5db9de0b2218" providerId="AD" clId="Web-{63EC1FC0-3290-4ED7-BDFE-70568CD474F3}" dt="2021-11-10T21:46:42.061" v="4" actId="20577"/>
          <ac:spMkLst>
            <pc:docMk/>
            <pc:sldMk cId="1056590613" sldId="2076135999"/>
            <ac:spMk id="10" creationId="{2F9D74B7-8175-43F4-B9E3-807C4AE2FA45}"/>
          </ac:spMkLst>
        </pc:spChg>
      </pc:sldChg>
    </pc:docChg>
  </pc:docChgLst>
  <pc:docChgLst>
    <pc:chgData name="Stephan Bisser" userId="6bf20ff3-45cc-4984-bdac-2b7c4f21b79f" providerId="ADAL" clId="{640FB731-AE51-4D0A-B6A9-096F3EC86091}"/>
    <pc:docChg chg="undo redo custSel modSld">
      <pc:chgData name="Stephan Bisser" userId="6bf20ff3-45cc-4984-bdac-2b7c4f21b79f" providerId="ADAL" clId="{640FB731-AE51-4D0A-B6A9-096F3EC86091}" dt="2022-09-01T09:23:33.903" v="206"/>
      <pc:docMkLst>
        <pc:docMk/>
      </pc:docMkLst>
      <pc:sldChg chg="delSp modSp mod modAnim">
        <pc:chgData name="Stephan Bisser" userId="6bf20ff3-45cc-4984-bdac-2b7c4f21b79f" providerId="ADAL" clId="{640FB731-AE51-4D0A-B6A9-096F3EC86091}" dt="2022-09-01T09:23:33.903" v="206"/>
        <pc:sldMkLst>
          <pc:docMk/>
          <pc:sldMk cId="1042411426" sldId="2076136275"/>
        </pc:sldMkLst>
        <pc:spChg chg="del">
          <ac:chgData name="Stephan Bisser" userId="6bf20ff3-45cc-4984-bdac-2b7c4f21b79f" providerId="ADAL" clId="{640FB731-AE51-4D0A-B6A9-096F3EC86091}" dt="2022-09-01T09:13:57.233" v="0" actId="478"/>
          <ac:spMkLst>
            <pc:docMk/>
            <pc:sldMk cId="1042411426" sldId="2076136275"/>
            <ac:spMk id="3" creationId="{287BDAF8-F7D7-EA23-696F-E504C769753B}"/>
          </ac:spMkLst>
        </pc:spChg>
        <pc:spChg chg="mod">
          <ac:chgData name="Stephan Bisser" userId="6bf20ff3-45cc-4984-bdac-2b7c4f21b79f" providerId="ADAL" clId="{640FB731-AE51-4D0A-B6A9-096F3EC86091}" dt="2022-09-01T09:22:23.684" v="205"/>
          <ac:spMkLst>
            <pc:docMk/>
            <pc:sldMk cId="1042411426" sldId="2076136275"/>
            <ac:spMk id="20" creationId="{18B2939B-BD26-B9FA-A405-4052F56BA567}"/>
          </ac:spMkLst>
        </pc:spChg>
        <pc:spChg chg="mod">
          <ac:chgData name="Stephan Bisser" userId="6bf20ff3-45cc-4984-bdac-2b7c4f21b79f" providerId="ADAL" clId="{640FB731-AE51-4D0A-B6A9-096F3EC86091}" dt="2022-09-01T09:21:32.837" v="191" actId="20577"/>
          <ac:spMkLst>
            <pc:docMk/>
            <pc:sldMk cId="1042411426" sldId="2076136275"/>
            <ac:spMk id="70" creationId="{174F958A-FBA1-4F60-AFAD-ABB7FE94DD87}"/>
          </ac:spMkLst>
        </pc:spChg>
        <pc:picChg chg="mod">
          <ac:chgData name="Stephan Bisser" userId="6bf20ff3-45cc-4984-bdac-2b7c4f21b79f" providerId="ADAL" clId="{640FB731-AE51-4D0A-B6A9-096F3EC86091}" dt="2022-09-01T09:14:49.839" v="3" actId="1076"/>
          <ac:picMkLst>
            <pc:docMk/>
            <pc:sldMk cId="1042411426" sldId="2076136275"/>
            <ac:picMk id="4" creationId="{D9CF6A8F-75E9-CDD4-A4CF-5D50F19EBDBC}"/>
          </ac:picMkLst>
        </pc:picChg>
        <pc:picChg chg="mod">
          <ac:chgData name="Stephan Bisser" userId="6bf20ff3-45cc-4984-bdac-2b7c4f21b79f" providerId="ADAL" clId="{640FB731-AE51-4D0A-B6A9-096F3EC86091}" dt="2022-09-01T09:17:50.724" v="5" actId="14826"/>
          <ac:picMkLst>
            <pc:docMk/>
            <pc:sldMk cId="1042411426" sldId="2076136275"/>
            <ac:picMk id="19" creationId="{CA4D04A4-A32A-A5AF-BB10-3EC6BB9D071E}"/>
          </ac:picMkLst>
        </pc:picChg>
        <pc:picChg chg="mod">
          <ac:chgData name="Stephan Bisser" userId="6bf20ff3-45cc-4984-bdac-2b7c4f21b79f" providerId="ADAL" clId="{640FB731-AE51-4D0A-B6A9-096F3EC86091}" dt="2022-09-01T09:16:33.087" v="4" actId="14826"/>
          <ac:picMkLst>
            <pc:docMk/>
            <pc:sldMk cId="1042411426" sldId="2076136275"/>
            <ac:picMk id="26" creationId="{B7271DAD-4C26-87AD-1C71-E7422D43F410}"/>
          </ac:picMkLst>
        </pc:picChg>
      </pc:sldChg>
    </pc:docChg>
  </pc:docChgLst>
  <pc:docChgLst>
    <pc:chgData name="April Dunnam" userId="S::apdunnam@microsoft.com::562b7256-5259-47b4-83a3-59bfd87a28e0" providerId="AD" clId="Web-{A530E1CA-1A6E-8337-8C9E-6DC6E65A6FF4}"/>
    <pc:docChg chg="modSld">
      <pc:chgData name="April Dunnam" userId="S::apdunnam@microsoft.com::562b7256-5259-47b4-83a3-59bfd87a28e0" providerId="AD" clId="Web-{A530E1CA-1A6E-8337-8C9E-6DC6E65A6FF4}" dt="2022-01-19T15:18:41.307" v="61" actId="1076"/>
      <pc:docMkLst>
        <pc:docMk/>
      </pc:docMkLst>
      <pc:sldChg chg="addSp delSp modSp">
        <pc:chgData name="April Dunnam" userId="S::apdunnam@microsoft.com::562b7256-5259-47b4-83a3-59bfd87a28e0" providerId="AD" clId="Web-{A530E1CA-1A6E-8337-8C9E-6DC6E65A6FF4}" dt="2022-01-19T15:18:41.307" v="61" actId="1076"/>
        <pc:sldMkLst>
          <pc:docMk/>
          <pc:sldMk cId="2225302410" sldId="2134805599"/>
        </pc:sldMkLst>
        <pc:spChg chg="mod">
          <ac:chgData name="April Dunnam" userId="S::apdunnam@microsoft.com::562b7256-5259-47b4-83a3-59bfd87a28e0" providerId="AD" clId="Web-{A530E1CA-1A6E-8337-8C9E-6DC6E65A6FF4}" dt="2022-01-19T15:18:24.822" v="56" actId="1076"/>
          <ac:spMkLst>
            <pc:docMk/>
            <pc:sldMk cId="2225302410" sldId="2134805599"/>
            <ac:spMk id="11" creationId="{B571AD0C-3126-4280-A183-60F644787939}"/>
          </ac:spMkLst>
        </pc:spChg>
        <pc:picChg chg="mod">
          <ac:chgData name="April Dunnam" userId="S::apdunnam@microsoft.com::562b7256-5259-47b4-83a3-59bfd87a28e0" providerId="AD" clId="Web-{A530E1CA-1A6E-8337-8C9E-6DC6E65A6FF4}" dt="2022-01-19T15:18:28.807" v="57" actId="1076"/>
          <ac:picMkLst>
            <pc:docMk/>
            <pc:sldMk cId="2225302410" sldId="2134805599"/>
            <ac:picMk id="10" creationId="{0827BF03-F283-4E7F-935F-5803F81F153E}"/>
          </ac:picMkLst>
        </pc:picChg>
        <pc:picChg chg="del">
          <ac:chgData name="April Dunnam" userId="S::apdunnam@microsoft.com::562b7256-5259-47b4-83a3-59bfd87a28e0" providerId="AD" clId="Web-{A530E1CA-1A6E-8337-8C9E-6DC6E65A6FF4}" dt="2022-01-19T15:18:07.930" v="49"/>
          <ac:picMkLst>
            <pc:docMk/>
            <pc:sldMk cId="2225302410" sldId="2134805599"/>
            <ac:picMk id="18" creationId="{B9C8FEF1-3F1A-4AE8-942A-F2D7C49EDC24}"/>
          </ac:picMkLst>
        </pc:picChg>
        <pc:picChg chg="del">
          <ac:chgData name="April Dunnam" userId="S::apdunnam@microsoft.com::562b7256-5259-47b4-83a3-59bfd87a28e0" providerId="AD" clId="Web-{A530E1CA-1A6E-8337-8C9E-6DC6E65A6FF4}" dt="2022-01-19T15:18:07.009" v="48"/>
          <ac:picMkLst>
            <pc:docMk/>
            <pc:sldMk cId="2225302410" sldId="2134805599"/>
            <ac:picMk id="20" creationId="{0BB9C28A-D8FC-40C5-B72B-80B662ED11E0}"/>
          </ac:picMkLst>
        </pc:picChg>
        <pc:picChg chg="add mod">
          <ac:chgData name="April Dunnam" userId="S::apdunnam@microsoft.com::562b7256-5259-47b4-83a3-59bfd87a28e0" providerId="AD" clId="Web-{A530E1CA-1A6E-8337-8C9E-6DC6E65A6FF4}" dt="2022-01-19T15:18:32.979" v="58" actId="1076"/>
          <ac:picMkLst>
            <pc:docMk/>
            <pc:sldMk cId="2225302410" sldId="2134805599"/>
            <ac:picMk id="24" creationId="{131C2A70-920E-4E3A-B85E-179C88DCB814}"/>
          </ac:picMkLst>
        </pc:picChg>
        <pc:picChg chg="add mod">
          <ac:chgData name="April Dunnam" userId="S::apdunnam@microsoft.com::562b7256-5259-47b4-83a3-59bfd87a28e0" providerId="AD" clId="Web-{A530E1CA-1A6E-8337-8C9E-6DC6E65A6FF4}" dt="2022-01-19T15:18:41.307" v="61" actId="1076"/>
          <ac:picMkLst>
            <pc:docMk/>
            <pc:sldMk cId="2225302410" sldId="2134805599"/>
            <ac:picMk id="25" creationId="{3AB2ECD9-330F-4B1C-85DF-E7C6051DD023}"/>
          </ac:picMkLst>
        </pc:picChg>
        <pc:picChg chg="add mod">
          <ac:chgData name="April Dunnam" userId="S::apdunnam@microsoft.com::562b7256-5259-47b4-83a3-59bfd87a28e0" providerId="AD" clId="Web-{A530E1CA-1A6E-8337-8C9E-6DC6E65A6FF4}" dt="2022-01-19T15:18:39.010" v="60" actId="1076"/>
          <ac:picMkLst>
            <pc:docMk/>
            <pc:sldMk cId="2225302410" sldId="2134805599"/>
            <ac:picMk id="26" creationId="{0937CDDE-EFBA-4CA8-B5E7-DEF05BD540A9}"/>
          </ac:picMkLst>
        </pc:picChg>
        <pc:picChg chg="mod">
          <ac:chgData name="April Dunnam" userId="S::apdunnam@microsoft.com::562b7256-5259-47b4-83a3-59bfd87a28e0" providerId="AD" clId="Web-{A530E1CA-1A6E-8337-8C9E-6DC6E65A6FF4}" dt="2022-01-19T15:15:57.470" v="0"/>
          <ac:picMkLst>
            <pc:docMk/>
            <pc:sldMk cId="2225302410" sldId="2134805599"/>
            <ac:picMk id="1026" creationId="{4D140B0D-4C16-4578-996C-8C3F5F859B8B}"/>
          </ac:picMkLst>
        </pc:picChg>
      </pc:sldChg>
    </pc:docChg>
  </pc:docChgLst>
  <pc:docChgLst>
    <pc:chgData name="Erwin van Hunen" userId="S::erwin_valointranet.com#ext#@microsoft.onmicrosoft.com::9b54964f-4ebe-4289-a952-fa09f5f26e1b" providerId="AD" clId="Web-{9A25440B-4D96-4056-867F-4C0E0EBB87A7}"/>
    <pc:docChg chg="modSld">
      <pc:chgData name="Erwin van Hunen" userId="S::erwin_valointranet.com#ext#@microsoft.onmicrosoft.com::9b54964f-4ebe-4289-a952-fa09f5f26e1b" providerId="AD" clId="Web-{9A25440B-4D96-4056-867F-4C0E0EBB87A7}" dt="2022-02-03T10:20:59.806" v="1" actId="20577"/>
      <pc:docMkLst>
        <pc:docMk/>
      </pc:docMkLst>
      <pc:sldChg chg="delSp modSp">
        <pc:chgData name="Erwin van Hunen" userId="S::erwin_valointranet.com#ext#@microsoft.onmicrosoft.com::9b54964f-4ebe-4289-a952-fa09f5f26e1b" providerId="AD" clId="Web-{9A25440B-4D96-4056-867F-4C0E0EBB87A7}" dt="2022-02-03T10:20:59.806" v="1" actId="20577"/>
        <pc:sldMkLst>
          <pc:docMk/>
          <pc:sldMk cId="1884761934" sldId="2076136381"/>
        </pc:sldMkLst>
        <pc:spChg chg="del">
          <ac:chgData name="Erwin van Hunen" userId="S::erwin_valointranet.com#ext#@microsoft.onmicrosoft.com::9b54964f-4ebe-4289-a952-fa09f5f26e1b" providerId="AD" clId="Web-{9A25440B-4D96-4056-867F-4C0E0EBB87A7}" dt="2022-02-03T10:20:53.306" v="0"/>
          <ac:spMkLst>
            <pc:docMk/>
            <pc:sldMk cId="1884761934" sldId="2076136381"/>
            <ac:spMk id="4" creationId="{0C92F185-7FA7-42C2-B0A4-08C4381758C4}"/>
          </ac:spMkLst>
        </pc:spChg>
        <pc:spChg chg="mod">
          <ac:chgData name="Erwin van Hunen" userId="S::erwin_valointranet.com#ext#@microsoft.onmicrosoft.com::9b54964f-4ebe-4289-a952-fa09f5f26e1b" providerId="AD" clId="Web-{9A25440B-4D96-4056-867F-4C0E0EBB87A7}" dt="2022-02-03T10:20:59.806" v="1" actId="20577"/>
          <ac:spMkLst>
            <pc:docMk/>
            <pc:sldMk cId="1884761934" sldId="2076136381"/>
            <ac:spMk id="81" creationId="{1245D908-BDE2-4087-82F6-3DBC148662F5}"/>
          </ac:spMkLst>
        </pc:spChg>
      </pc:sldChg>
    </pc:docChg>
  </pc:docChgLst>
  <pc:docChgLst>
    <pc:chgData name="Vesa Juvonen" userId="c7243be1-99a3-4752-ab2a-0cf698cf8236" providerId="ADAL" clId="{7C781F10-E031-42B0-B278-2BD55D68CFB3}"/>
    <pc:docChg chg="custSel addSld modSld">
      <pc:chgData name="Vesa Juvonen" userId="c7243be1-99a3-4752-ab2a-0cf698cf8236" providerId="ADAL" clId="{7C781F10-E031-42B0-B278-2BD55D68CFB3}" dt="2022-06-02T16:56:08.274" v="157" actId="1076"/>
      <pc:docMkLst>
        <pc:docMk/>
      </pc:docMkLst>
      <pc:sldChg chg="delSp modSp mod">
        <pc:chgData name="Vesa Juvonen" userId="c7243be1-99a3-4752-ab2a-0cf698cf8236" providerId="ADAL" clId="{7C781F10-E031-42B0-B278-2BD55D68CFB3}" dt="2022-06-02T16:52:48.890" v="76" actId="20577"/>
        <pc:sldMkLst>
          <pc:docMk/>
          <pc:sldMk cId="3158043784" sldId="2068"/>
        </pc:sldMkLst>
        <pc:spChg chg="mod">
          <ac:chgData name="Vesa Juvonen" userId="c7243be1-99a3-4752-ab2a-0cf698cf8236" providerId="ADAL" clId="{7C781F10-E031-42B0-B278-2BD55D68CFB3}" dt="2022-06-02T16:52:48.890" v="76" actId="20577"/>
          <ac:spMkLst>
            <pc:docMk/>
            <pc:sldMk cId="3158043784" sldId="2068"/>
            <ac:spMk id="8" creationId="{00000000-0000-0000-0000-000000000000}"/>
          </ac:spMkLst>
        </pc:spChg>
        <pc:picChg chg="mod">
          <ac:chgData name="Vesa Juvonen" userId="c7243be1-99a3-4752-ab2a-0cf698cf8236" providerId="ADAL" clId="{7C781F10-E031-42B0-B278-2BD55D68CFB3}" dt="2022-06-02T16:52:02.334" v="48" actId="1076"/>
          <ac:picMkLst>
            <pc:docMk/>
            <pc:sldMk cId="3158043784" sldId="2068"/>
            <ac:picMk id="10" creationId="{BF6999CC-1DBB-0823-6B6C-8BF873B991DF}"/>
          </ac:picMkLst>
        </pc:picChg>
        <pc:picChg chg="mod">
          <ac:chgData name="Vesa Juvonen" userId="c7243be1-99a3-4752-ab2a-0cf698cf8236" providerId="ADAL" clId="{7C781F10-E031-42B0-B278-2BD55D68CFB3}" dt="2022-06-02T16:52:03.655" v="49" actId="1076"/>
          <ac:picMkLst>
            <pc:docMk/>
            <pc:sldMk cId="3158043784" sldId="2068"/>
            <ac:picMk id="12" creationId="{D8BFC026-5D02-FEB3-AD31-442A611115A3}"/>
          </ac:picMkLst>
        </pc:picChg>
        <pc:picChg chg="del">
          <ac:chgData name="Vesa Juvonen" userId="c7243be1-99a3-4752-ab2a-0cf698cf8236" providerId="ADAL" clId="{7C781F10-E031-42B0-B278-2BD55D68CFB3}" dt="2022-06-02T16:51:57.270" v="46" actId="478"/>
          <ac:picMkLst>
            <pc:docMk/>
            <pc:sldMk cId="3158043784" sldId="2068"/>
            <ac:picMk id="13" creationId="{610710D6-92C7-4C04-9062-863EB01E9E5A}"/>
          </ac:picMkLst>
        </pc:picChg>
      </pc:sldChg>
      <pc:sldChg chg="modSp mod">
        <pc:chgData name="Vesa Juvonen" userId="c7243be1-99a3-4752-ab2a-0cf698cf8236" providerId="ADAL" clId="{7C781F10-E031-42B0-B278-2BD55D68CFB3}" dt="2022-06-02T16:51:11.192" v="1" actId="1076"/>
        <pc:sldMkLst>
          <pc:docMk/>
          <pc:sldMk cId="357588276" sldId="2076136388"/>
        </pc:sldMkLst>
        <pc:spChg chg="mod">
          <ac:chgData name="Vesa Juvonen" userId="c7243be1-99a3-4752-ab2a-0cf698cf8236" providerId="ADAL" clId="{7C781F10-E031-42B0-B278-2BD55D68CFB3}" dt="2022-06-02T16:51:11.192" v="1" actId="1076"/>
          <ac:spMkLst>
            <pc:docMk/>
            <pc:sldMk cId="357588276" sldId="2076136388"/>
            <ac:spMk id="9" creationId="{088DEEF6-AE6F-9682-CBE1-2A7F7440BC4F}"/>
          </ac:spMkLst>
        </pc:spChg>
      </pc:sldChg>
      <pc:sldChg chg="addSp delSp modSp mod">
        <pc:chgData name="Vesa Juvonen" userId="c7243be1-99a3-4752-ab2a-0cf698cf8236" providerId="ADAL" clId="{7C781F10-E031-42B0-B278-2BD55D68CFB3}" dt="2022-06-02T16:55:34.108" v="150" actId="21"/>
        <pc:sldMkLst>
          <pc:docMk/>
          <pc:sldMk cId="1154334888" sldId="2134805604"/>
        </pc:sldMkLst>
        <pc:spChg chg="del mod">
          <ac:chgData name="Vesa Juvonen" userId="c7243be1-99a3-4752-ab2a-0cf698cf8236" providerId="ADAL" clId="{7C781F10-E031-42B0-B278-2BD55D68CFB3}" dt="2022-06-02T16:55:34.108" v="150" actId="21"/>
          <ac:spMkLst>
            <pc:docMk/>
            <pc:sldMk cId="1154334888" sldId="2134805604"/>
            <ac:spMk id="22" creationId="{7C94A0E2-E065-4E52-BA50-EFAB4348B996}"/>
          </ac:spMkLst>
        </pc:spChg>
        <pc:picChg chg="mod">
          <ac:chgData name="Vesa Juvonen" userId="c7243be1-99a3-4752-ab2a-0cf698cf8236" providerId="ADAL" clId="{7C781F10-E031-42B0-B278-2BD55D68CFB3}" dt="2022-06-02T16:51:05.620" v="0" actId="1076"/>
          <ac:picMkLst>
            <pc:docMk/>
            <pc:sldMk cId="1154334888" sldId="2134805604"/>
            <ac:picMk id="7" creationId="{508B45B4-2065-40BF-9C06-55ED9C72C470}"/>
          </ac:picMkLst>
        </pc:picChg>
        <pc:picChg chg="add del mod">
          <ac:chgData name="Vesa Juvonen" userId="c7243be1-99a3-4752-ab2a-0cf698cf8236" providerId="ADAL" clId="{7C781F10-E031-42B0-B278-2BD55D68CFB3}" dt="2022-06-02T16:55:34.108" v="150" actId="21"/>
          <ac:picMkLst>
            <pc:docMk/>
            <pc:sldMk cId="1154334888" sldId="2134805604"/>
            <ac:picMk id="1026" creationId="{7EF8BC7C-E741-27FC-68F9-3E335CC2FA5A}"/>
          </ac:picMkLst>
        </pc:picChg>
      </pc:sldChg>
      <pc:sldChg chg="addSp delSp modSp add mod">
        <pc:chgData name="Vesa Juvonen" userId="c7243be1-99a3-4752-ab2a-0cf698cf8236" providerId="ADAL" clId="{7C781F10-E031-42B0-B278-2BD55D68CFB3}" dt="2022-06-02T16:56:08.274" v="157" actId="1076"/>
        <pc:sldMkLst>
          <pc:docMk/>
          <pc:sldMk cId="2092425869" sldId="2134805609"/>
        </pc:sldMkLst>
        <pc:spChg chg="add del mod">
          <ac:chgData name="Vesa Juvonen" userId="c7243be1-99a3-4752-ab2a-0cf698cf8236" providerId="ADAL" clId="{7C781F10-E031-42B0-B278-2BD55D68CFB3}" dt="2022-06-02T16:56:01.062" v="154" actId="478"/>
          <ac:spMkLst>
            <pc:docMk/>
            <pc:sldMk cId="2092425869" sldId="2134805609"/>
            <ac:spMk id="2" creationId="{823FA95B-1644-07BC-DF91-917813322FFB}"/>
          </ac:spMkLst>
        </pc:spChg>
        <pc:spChg chg="mod">
          <ac:chgData name="Vesa Juvonen" userId="c7243be1-99a3-4752-ab2a-0cf698cf8236" providerId="ADAL" clId="{7C781F10-E031-42B0-B278-2BD55D68CFB3}" dt="2022-06-02T16:54:20.948" v="146" actId="6549"/>
          <ac:spMkLst>
            <pc:docMk/>
            <pc:sldMk cId="2092425869" sldId="2134805609"/>
            <ac:spMk id="6" creationId="{1DDAF7D9-4FBB-BF41-BE8F-9D98E035D8FF}"/>
          </ac:spMkLst>
        </pc:spChg>
        <pc:spChg chg="mod">
          <ac:chgData name="Vesa Juvonen" userId="c7243be1-99a3-4752-ab2a-0cf698cf8236" providerId="ADAL" clId="{7C781F10-E031-42B0-B278-2BD55D68CFB3}" dt="2022-06-02T16:54:00.614" v="121" actId="20577"/>
          <ac:spMkLst>
            <pc:docMk/>
            <pc:sldMk cId="2092425869" sldId="2134805609"/>
            <ac:spMk id="7" creationId="{A14CBD15-5B85-D34B-AC8F-5CC8F198E8F9}"/>
          </ac:spMkLst>
        </pc:spChg>
        <pc:spChg chg="del">
          <ac:chgData name="Vesa Juvonen" userId="c7243be1-99a3-4752-ab2a-0cf698cf8236" providerId="ADAL" clId="{7C781F10-E031-42B0-B278-2BD55D68CFB3}" dt="2022-06-02T16:54:04.648" v="122" actId="478"/>
          <ac:spMkLst>
            <pc:docMk/>
            <pc:sldMk cId="2092425869" sldId="2134805609"/>
            <ac:spMk id="23" creationId="{C9D3B970-F1BD-DB4B-B709-52B336FDC375}"/>
          </ac:spMkLst>
        </pc:spChg>
        <pc:spChg chg="mod">
          <ac:chgData name="Vesa Juvonen" userId="c7243be1-99a3-4752-ab2a-0cf698cf8236" providerId="ADAL" clId="{7C781F10-E031-42B0-B278-2BD55D68CFB3}" dt="2022-06-02T16:56:08.274" v="157" actId="1076"/>
          <ac:spMkLst>
            <pc:docMk/>
            <pc:sldMk cId="2092425869" sldId="2134805609"/>
            <ac:spMk id="24" creationId="{AEC7B108-DE27-199F-3271-8C11E1B5A497}"/>
          </ac:spMkLst>
        </pc:spChg>
        <pc:picChg chg="del">
          <ac:chgData name="Vesa Juvonen" userId="c7243be1-99a3-4752-ab2a-0cf698cf8236" providerId="ADAL" clId="{7C781F10-E031-42B0-B278-2BD55D68CFB3}" dt="2022-06-02T16:53:04.363" v="78" actId="478"/>
          <ac:picMkLst>
            <pc:docMk/>
            <pc:sldMk cId="2092425869" sldId="2134805609"/>
            <ac:picMk id="3" creationId="{D4CD6C5B-AC1C-41CF-A9DA-D116BBAAD7F5}"/>
          </ac:picMkLst>
        </pc:picChg>
        <pc:picChg chg="del">
          <ac:chgData name="Vesa Juvonen" userId="c7243be1-99a3-4752-ab2a-0cf698cf8236" providerId="ADAL" clId="{7C781F10-E031-42B0-B278-2BD55D68CFB3}" dt="2022-06-02T16:53:47.081" v="81" actId="478"/>
          <ac:picMkLst>
            <pc:docMk/>
            <pc:sldMk cId="2092425869" sldId="2134805609"/>
            <ac:picMk id="5" creationId="{FE55BDD4-A5DB-2843-8E7D-9C7347CEA93A}"/>
          </ac:picMkLst>
        </pc:picChg>
        <pc:picChg chg="add mod">
          <ac:chgData name="Vesa Juvonen" userId="c7243be1-99a3-4752-ab2a-0cf698cf8236" providerId="ADAL" clId="{7C781F10-E031-42B0-B278-2BD55D68CFB3}" dt="2022-06-02T16:56:06.512" v="156" actId="1076"/>
          <ac:picMkLst>
            <pc:docMk/>
            <pc:sldMk cId="2092425869" sldId="2134805609"/>
            <ac:picMk id="20" creationId="{DAFACE90-63D4-80E5-BE2A-002A7E6F3F4B}"/>
          </ac:picMkLst>
        </pc:picChg>
        <pc:picChg chg="del">
          <ac:chgData name="Vesa Juvonen" userId="c7243be1-99a3-4752-ab2a-0cf698cf8236" providerId="ADAL" clId="{7C781F10-E031-42B0-B278-2BD55D68CFB3}" dt="2022-06-02T16:53:46.322" v="80" actId="478"/>
          <ac:picMkLst>
            <pc:docMk/>
            <pc:sldMk cId="2092425869" sldId="2134805609"/>
            <ac:picMk id="21" creationId="{3E00BEE8-4C40-CC56-FB5B-B9103D9552D0}"/>
          </ac:picMkLst>
        </pc:picChg>
        <pc:picChg chg="del">
          <ac:chgData name="Vesa Juvonen" userId="c7243be1-99a3-4752-ab2a-0cf698cf8236" providerId="ADAL" clId="{7C781F10-E031-42B0-B278-2BD55D68CFB3}" dt="2022-06-02T16:53:48.832" v="83" actId="478"/>
          <ac:picMkLst>
            <pc:docMk/>
            <pc:sldMk cId="2092425869" sldId="2134805609"/>
            <ac:picMk id="28" creationId="{4AF9B224-7D2B-44CF-B025-5056C14433E5}"/>
          </ac:picMkLst>
        </pc:picChg>
        <pc:picChg chg="del">
          <ac:chgData name="Vesa Juvonen" userId="c7243be1-99a3-4752-ab2a-0cf698cf8236" providerId="ADAL" clId="{7C781F10-E031-42B0-B278-2BD55D68CFB3}" dt="2022-06-02T16:53:47.695" v="82" actId="478"/>
          <ac:picMkLst>
            <pc:docMk/>
            <pc:sldMk cId="2092425869" sldId="2134805609"/>
            <ac:picMk id="1026" creationId="{D8EBF446-86D7-400E-9142-CC121F2A18EF}"/>
          </ac:picMkLst>
        </pc:picChg>
      </pc:sldChg>
    </pc:docChg>
  </pc:docChgLst>
  <pc:docChgLst>
    <pc:chgData name="David Warner" userId="S::david_dwarnerii.com#ext#@microsoft.onmicrosoft.com::acafcf14-4098-4a83-9425-e73571277a06" providerId="AD" clId="Web-{53AAACF9-9D34-4FEE-9353-E5E87063B9F1}"/>
    <pc:docChg chg="modSld">
      <pc:chgData name="David Warner" userId="S::david_dwarnerii.com#ext#@microsoft.onmicrosoft.com::acafcf14-4098-4a83-9425-e73571277a06" providerId="AD" clId="Web-{53AAACF9-9D34-4FEE-9353-E5E87063B9F1}" dt="2022-01-05T22:07:53.264" v="1"/>
      <pc:docMkLst>
        <pc:docMk/>
      </pc:docMkLst>
      <pc:sldChg chg="mod modShow">
        <pc:chgData name="David Warner" userId="S::david_dwarnerii.com#ext#@microsoft.onmicrosoft.com::acafcf14-4098-4a83-9425-e73571277a06" providerId="AD" clId="Web-{53AAACF9-9D34-4FEE-9353-E5E87063B9F1}" dt="2022-01-05T22:07:53.264" v="1"/>
        <pc:sldMkLst>
          <pc:docMk/>
          <pc:sldMk cId="4001284136" sldId="2134805598"/>
        </pc:sldMkLst>
      </pc:sldChg>
      <pc:sldChg chg="mod modShow">
        <pc:chgData name="David Warner" userId="S::david_dwarnerii.com#ext#@microsoft.onmicrosoft.com::acafcf14-4098-4a83-9425-e73571277a06" providerId="AD" clId="Web-{53AAACF9-9D34-4FEE-9353-E5E87063B9F1}" dt="2022-01-05T22:07:49.780" v="0"/>
        <pc:sldMkLst>
          <pc:docMk/>
          <pc:sldMk cId="2225302410" sldId="2134805599"/>
        </pc:sldMkLst>
      </pc:sldChg>
    </pc:docChg>
  </pc:docChgLst>
  <pc:docChgLst>
    <pc:chgData name="David Warner" userId="S::david_dwarnerii.com#ext#@microsoft.onmicrosoft.com::acafcf14-4098-4a83-9425-e73571277a06" providerId="AD" clId="Web-{34105E44-DEE3-48E9-AFE4-89F3C3C3A47A}"/>
    <pc:docChg chg="modSld">
      <pc:chgData name="David Warner" userId="S::david_dwarnerii.com#ext#@microsoft.onmicrosoft.com::acafcf14-4098-4a83-9425-e73571277a06" providerId="AD" clId="Web-{34105E44-DEE3-48E9-AFE4-89F3C3C3A47A}" dt="2021-11-25T14:14:25.084" v="0"/>
      <pc:docMkLst>
        <pc:docMk/>
      </pc:docMkLst>
      <pc:sldChg chg="delSp">
        <pc:chgData name="David Warner" userId="S::david_dwarnerii.com#ext#@microsoft.onmicrosoft.com::acafcf14-4098-4a83-9425-e73571277a06" providerId="AD" clId="Web-{34105E44-DEE3-48E9-AFE4-89F3C3C3A47A}" dt="2021-11-25T14:14:25.084" v="0"/>
        <pc:sldMkLst>
          <pc:docMk/>
          <pc:sldMk cId="1884761934" sldId="2076136381"/>
        </pc:sldMkLst>
        <pc:spChg chg="del">
          <ac:chgData name="David Warner" userId="S::david_dwarnerii.com#ext#@microsoft.onmicrosoft.com::acafcf14-4098-4a83-9425-e73571277a06" providerId="AD" clId="Web-{34105E44-DEE3-48E9-AFE4-89F3C3C3A47A}" dt="2021-11-25T14:14:25.084" v="0"/>
          <ac:spMkLst>
            <pc:docMk/>
            <pc:sldMk cId="1884761934" sldId="2076136381"/>
            <ac:spMk id="4" creationId="{FC93A7FA-487D-45D3-848F-D92FBC3E5A73}"/>
          </ac:spMkLst>
        </pc:spChg>
      </pc:sldChg>
    </pc:docChg>
  </pc:docChgLst>
  <pc:docChgLst>
    <pc:chgData name="David Warner" userId="S::david_dwarnerii.com#ext#@microsoft.onmicrosoft.com::acafcf14-4098-4a83-9425-e73571277a06" providerId="AD" clId="Web-{FD05EDBA-4B2D-430C-BC2C-2C27B5833845}"/>
    <pc:docChg chg="modSld">
      <pc:chgData name="David Warner" userId="S::david_dwarnerii.com#ext#@microsoft.onmicrosoft.com::acafcf14-4098-4a83-9425-e73571277a06" providerId="AD" clId="Web-{FD05EDBA-4B2D-430C-BC2C-2C27B5833845}" dt="2021-11-25T06:02:28.121" v="5" actId="20577"/>
      <pc:docMkLst>
        <pc:docMk/>
      </pc:docMkLst>
      <pc:sldChg chg="modSp">
        <pc:chgData name="David Warner" userId="S::david_dwarnerii.com#ext#@microsoft.onmicrosoft.com::acafcf14-4098-4a83-9425-e73571277a06" providerId="AD" clId="Web-{FD05EDBA-4B2D-430C-BC2C-2C27B5833845}" dt="2021-11-25T06:02:12.104" v="1" actId="20577"/>
        <pc:sldMkLst>
          <pc:docMk/>
          <pc:sldMk cId="3158043784" sldId="2068"/>
        </pc:sldMkLst>
        <pc:spChg chg="mod">
          <ac:chgData name="David Warner" userId="S::david_dwarnerii.com#ext#@microsoft.onmicrosoft.com::acafcf14-4098-4a83-9425-e73571277a06" providerId="AD" clId="Web-{FD05EDBA-4B2D-430C-BC2C-2C27B5833845}" dt="2021-11-25T06:02:12.104"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D05EDBA-4B2D-430C-BC2C-2C27B5833845}" dt="2021-11-25T06:02:28.121" v="5" actId="20577"/>
        <pc:sldMkLst>
          <pc:docMk/>
          <pc:sldMk cId="1056590613" sldId="2076135999"/>
        </pc:sldMkLst>
        <pc:spChg chg="mod">
          <ac:chgData name="David Warner" userId="S::david_dwarnerii.com#ext#@microsoft.onmicrosoft.com::acafcf14-4098-4a83-9425-e73571277a06" providerId="AD" clId="Web-{FD05EDBA-4B2D-430C-BC2C-2C27B5833845}" dt="2021-11-25T06:02:28.121" v="5" actId="20577"/>
          <ac:spMkLst>
            <pc:docMk/>
            <pc:sldMk cId="1056590613" sldId="2076135999"/>
            <ac:spMk id="10" creationId="{2F9D74B7-8175-43F4-B9E3-807C4AE2FA45}"/>
          </ac:spMkLst>
        </pc:spChg>
      </pc:sldChg>
    </pc:docChg>
  </pc:docChgLst>
  <pc:docChgLst>
    <pc:chgData name="April Dunnam" userId="S::apdunnam@microsoft.com::562b7256-5259-47b4-83a3-59bfd87a28e0" providerId="AD" clId="Web-{DEED1C83-CB96-FD89-8FB1-85871EEE24FB}"/>
    <pc:docChg chg="modSld">
      <pc:chgData name="April Dunnam" userId="S::apdunnam@microsoft.com::562b7256-5259-47b4-83a3-59bfd87a28e0" providerId="AD" clId="Web-{DEED1C83-CB96-FD89-8FB1-85871EEE24FB}" dt="2021-12-23T14:51:34.286" v="304" actId="1076"/>
      <pc:docMkLst>
        <pc:docMk/>
      </pc:docMkLst>
      <pc:sldChg chg="addSp delSp modSp">
        <pc:chgData name="April Dunnam" userId="S::apdunnam@microsoft.com::562b7256-5259-47b4-83a3-59bfd87a28e0" providerId="AD" clId="Web-{DEED1C83-CB96-FD89-8FB1-85871EEE24FB}" dt="2021-12-23T14:51:34.286" v="304" actId="1076"/>
        <pc:sldMkLst>
          <pc:docMk/>
          <pc:sldMk cId="2225302410" sldId="2134805599"/>
        </pc:sldMkLst>
        <pc:spChg chg="del">
          <ac:chgData name="April Dunnam" userId="S::apdunnam@microsoft.com::562b7256-5259-47b4-83a3-59bfd87a28e0" providerId="AD" clId="Web-{DEED1C83-CB96-FD89-8FB1-85871EEE24FB}" dt="2021-12-23T14:28:15.165" v="0"/>
          <ac:spMkLst>
            <pc:docMk/>
            <pc:sldMk cId="2225302410" sldId="2134805599"/>
            <ac:spMk id="4" creationId="{35275703-3465-4CD1-BDF5-629F9E423C5D}"/>
          </ac:spMkLst>
        </pc:spChg>
        <pc:spChg chg="mod">
          <ac:chgData name="April Dunnam" userId="S::apdunnam@microsoft.com::562b7256-5259-47b4-83a3-59bfd87a28e0" providerId="AD" clId="Web-{DEED1C83-CB96-FD89-8FB1-85871EEE24FB}" dt="2021-12-23T14:32:16.547" v="88" actId="1076"/>
          <ac:spMkLst>
            <pc:docMk/>
            <pc:sldMk cId="2225302410" sldId="2134805599"/>
            <ac:spMk id="7" creationId="{CF88E080-AAB0-4E09-BFFD-7D0F30EBBB88}"/>
          </ac:spMkLst>
        </pc:spChg>
        <pc:spChg chg="mod">
          <ac:chgData name="April Dunnam" userId="S::apdunnam@microsoft.com::562b7256-5259-47b4-83a3-59bfd87a28e0" providerId="AD" clId="Web-{DEED1C83-CB96-FD89-8FB1-85871EEE24FB}" dt="2021-12-23T14:49:38.024" v="291" actId="14100"/>
          <ac:spMkLst>
            <pc:docMk/>
            <pc:sldMk cId="2225302410" sldId="2134805599"/>
            <ac:spMk id="11" creationId="{B571AD0C-3126-4280-A183-60F644787939}"/>
          </ac:spMkLst>
        </pc:spChg>
        <pc:picChg chg="mod">
          <ac:chgData name="April Dunnam" userId="S::apdunnam@microsoft.com::562b7256-5259-47b4-83a3-59bfd87a28e0" providerId="AD" clId="Web-{DEED1C83-CB96-FD89-8FB1-85871EEE24FB}" dt="2021-12-23T14:39:21.748" v="210" actId="14100"/>
          <ac:picMkLst>
            <pc:docMk/>
            <pc:sldMk cId="2225302410" sldId="2134805599"/>
            <ac:picMk id="3" creationId="{5871980A-024A-491A-9B6F-458118BBA4B2}"/>
          </ac:picMkLst>
        </pc:picChg>
        <pc:picChg chg="mod">
          <ac:chgData name="April Dunnam" userId="S::apdunnam@microsoft.com::562b7256-5259-47b4-83a3-59bfd87a28e0" providerId="AD" clId="Web-{DEED1C83-CB96-FD89-8FB1-85871EEE24FB}" dt="2021-12-23T14:49:35.368" v="290" actId="1076"/>
          <ac:picMkLst>
            <pc:docMk/>
            <pc:sldMk cId="2225302410" sldId="2134805599"/>
            <ac:picMk id="8" creationId="{D50D8900-9D5B-492F-9464-94D7FB21C565}"/>
          </ac:picMkLst>
        </pc:picChg>
        <pc:picChg chg="mod">
          <ac:chgData name="April Dunnam" userId="S::apdunnam@microsoft.com::562b7256-5259-47b4-83a3-59bfd87a28e0" providerId="AD" clId="Web-{DEED1C83-CB96-FD89-8FB1-85871EEE24FB}" dt="2021-12-23T14:50:37.747" v="299" actId="1076"/>
          <ac:picMkLst>
            <pc:docMk/>
            <pc:sldMk cId="2225302410" sldId="2134805599"/>
            <ac:picMk id="9" creationId="{274F97D3-F957-4919-B718-ADA87D97CE8A}"/>
          </ac:picMkLst>
        </pc:picChg>
        <pc:picChg chg="add mod">
          <ac:chgData name="April Dunnam" userId="S::apdunnam@microsoft.com::562b7256-5259-47b4-83a3-59bfd87a28e0" providerId="AD" clId="Web-{DEED1C83-CB96-FD89-8FB1-85871EEE24FB}" dt="2021-12-23T14:50:41.810" v="300" actId="1076"/>
          <ac:picMkLst>
            <pc:docMk/>
            <pc:sldMk cId="2225302410" sldId="2134805599"/>
            <ac:picMk id="10" creationId="{0827BF03-F283-4E7F-935F-5803F81F153E}"/>
          </ac:picMkLst>
        </pc:picChg>
        <pc:picChg chg="mod">
          <ac:chgData name="April Dunnam" userId="S::apdunnam@microsoft.com::562b7256-5259-47b4-83a3-59bfd87a28e0" providerId="AD" clId="Web-{DEED1C83-CB96-FD89-8FB1-85871EEE24FB}" dt="2021-12-23T14:49:46.571" v="294" actId="1076"/>
          <ac:picMkLst>
            <pc:docMk/>
            <pc:sldMk cId="2225302410" sldId="2134805599"/>
            <ac:picMk id="14" creationId="{FF05C4F9-77AA-4D75-9B6E-0678E47CB8B6}"/>
          </ac:picMkLst>
        </pc:picChg>
        <pc:picChg chg="add mod">
          <ac:chgData name="April Dunnam" userId="S::apdunnam@microsoft.com::562b7256-5259-47b4-83a3-59bfd87a28e0" providerId="AD" clId="Web-{DEED1C83-CB96-FD89-8FB1-85871EEE24FB}" dt="2021-12-23T14:49:45.087" v="293" actId="1076"/>
          <ac:picMkLst>
            <pc:docMk/>
            <pc:sldMk cId="2225302410" sldId="2134805599"/>
            <ac:picMk id="16" creationId="{4723757F-1740-4C4D-A61E-AD876290B9EC}"/>
          </ac:picMkLst>
        </pc:picChg>
        <pc:picChg chg="add mod">
          <ac:chgData name="April Dunnam" userId="S::apdunnam@microsoft.com::562b7256-5259-47b4-83a3-59bfd87a28e0" providerId="AD" clId="Web-{DEED1C83-CB96-FD89-8FB1-85871EEE24FB}" dt="2021-12-23T14:51:28.645" v="303" actId="1076"/>
          <ac:picMkLst>
            <pc:docMk/>
            <pc:sldMk cId="2225302410" sldId="2134805599"/>
            <ac:picMk id="17" creationId="{41BB81F3-C57F-4DD0-977F-8B2E65BB252A}"/>
          </ac:picMkLst>
        </pc:picChg>
        <pc:picChg chg="add mod">
          <ac:chgData name="April Dunnam" userId="S::apdunnam@microsoft.com::562b7256-5259-47b4-83a3-59bfd87a28e0" providerId="AD" clId="Web-{DEED1C83-CB96-FD89-8FB1-85871EEE24FB}" dt="2021-12-23T14:51:34.286" v="304" actId="1076"/>
          <ac:picMkLst>
            <pc:docMk/>
            <pc:sldMk cId="2225302410" sldId="2134805599"/>
            <ac:picMk id="18" creationId="{B9C8FEF1-3F1A-4AE8-942A-F2D7C49EDC24}"/>
          </ac:picMkLst>
        </pc:picChg>
        <pc:picChg chg="add mod">
          <ac:chgData name="April Dunnam" userId="S::apdunnam@microsoft.com::562b7256-5259-47b4-83a3-59bfd87a28e0" providerId="AD" clId="Web-{DEED1C83-CB96-FD89-8FB1-85871EEE24FB}" dt="2021-12-23T14:49:49.650" v="295" actId="1076"/>
          <ac:picMkLst>
            <pc:docMk/>
            <pc:sldMk cId="2225302410" sldId="2134805599"/>
            <ac:picMk id="20" creationId="{0BB9C28A-D8FC-40C5-B72B-80B662ED11E0}"/>
          </ac:picMkLst>
        </pc:picChg>
        <pc:picChg chg="add mod">
          <ac:chgData name="April Dunnam" userId="S::apdunnam@microsoft.com::562b7256-5259-47b4-83a3-59bfd87a28e0" providerId="AD" clId="Web-{DEED1C83-CB96-FD89-8FB1-85871EEE24FB}" dt="2021-12-23T14:49:52.212" v="296" actId="1076"/>
          <ac:picMkLst>
            <pc:docMk/>
            <pc:sldMk cId="2225302410" sldId="2134805599"/>
            <ac:picMk id="21" creationId="{E50ABB5B-B135-4152-8CE4-9B0F9BABDC8D}"/>
          </ac:picMkLst>
        </pc:picChg>
      </pc:sldChg>
    </pc:docChg>
  </pc:docChgLst>
  <pc:docChgLst>
    <pc:chgData name="David Warner" userId="S::david_dwarnerii.com#ext#@microsoft.onmicrosoft.com::acafcf14-4098-4a83-9425-e73571277a06" providerId="AD" clId="Web-{C6255AFF-3C56-42CE-A885-71338971F2F6}"/>
    <pc:docChg chg="modSld">
      <pc:chgData name="David Warner" userId="S::david_dwarnerii.com#ext#@microsoft.onmicrosoft.com::acafcf14-4098-4a83-9425-e73571277a06" providerId="AD" clId="Web-{C6255AFF-3C56-42CE-A885-71338971F2F6}" dt="2022-03-02T22:59:07.464" v="32" actId="14100"/>
      <pc:docMkLst>
        <pc:docMk/>
      </pc:docMkLst>
      <pc:sldChg chg="delSp modSp">
        <pc:chgData name="David Warner" userId="S::david_dwarnerii.com#ext#@microsoft.onmicrosoft.com::acafcf14-4098-4a83-9425-e73571277a06" providerId="AD" clId="Web-{C6255AFF-3C56-42CE-A885-71338971F2F6}" dt="2022-03-02T22:59:07.464" v="32" actId="14100"/>
        <pc:sldMkLst>
          <pc:docMk/>
          <pc:sldMk cId="1964942243" sldId="2076137768"/>
        </pc:sldMkLst>
        <pc:spChg chg="del mod">
          <ac:chgData name="David Warner" userId="S::david_dwarnerii.com#ext#@microsoft.onmicrosoft.com::acafcf14-4098-4a83-9425-e73571277a06" providerId="AD" clId="Web-{C6255AFF-3C56-42CE-A885-71338971F2F6}" dt="2022-03-02T22:58:51.072" v="30"/>
          <ac:spMkLst>
            <pc:docMk/>
            <pc:sldMk cId="1964942243" sldId="2076137768"/>
            <ac:spMk id="3" creationId="{7190D635-80E5-4646-A88E-87BEA915E533}"/>
          </ac:spMkLst>
        </pc:spChg>
        <pc:spChg chg="mod">
          <ac:chgData name="David Warner" userId="S::david_dwarnerii.com#ext#@microsoft.onmicrosoft.com::acafcf14-4098-4a83-9425-e73571277a06" providerId="AD" clId="Web-{C6255AFF-3C56-42CE-A885-71338971F2F6}" dt="2022-03-02T22:59:07.464" v="32" actId="14100"/>
          <ac:spMkLst>
            <pc:docMk/>
            <pc:sldMk cId="1964942243" sldId="2076137768"/>
            <ac:spMk id="11" creationId="{77D6A32C-2FAF-4DEF-96BA-B931766DDB7F}"/>
          </ac:spMkLst>
        </pc:spChg>
        <pc:spChg chg="mod">
          <ac:chgData name="David Warner" userId="S::david_dwarnerii.com#ext#@microsoft.onmicrosoft.com::acafcf14-4098-4a83-9425-e73571277a06" providerId="AD" clId="Web-{C6255AFF-3C56-42CE-A885-71338971F2F6}" dt="2022-03-02T22:57:35.302" v="13" actId="20577"/>
          <ac:spMkLst>
            <pc:docMk/>
            <pc:sldMk cId="1964942243" sldId="2076137768"/>
            <ac:spMk id="19" creationId="{B96EE522-6672-435D-A47F-0B904BCE8C3A}"/>
          </ac:spMkLst>
        </pc:spChg>
      </pc:sldChg>
    </pc:docChg>
  </pc:docChgLst>
  <pc:docChgLst>
    <pc:chgData name="Wictor Wilén" userId="c70b8edd-f3ba-4e44-94a1-9cab9cee53de" providerId="ADAL" clId="{7BCDD9DD-1EB1-42B3-BE72-C241B0F03A36}"/>
    <pc:docChg chg="undo custSel modSld">
      <pc:chgData name="Wictor Wilén" userId="c70b8edd-f3ba-4e44-94a1-9cab9cee53de" providerId="ADAL" clId="{7BCDD9DD-1EB1-42B3-BE72-C241B0F03A36}" dt="2021-10-14T11:09:31.072" v="234" actId="1076"/>
      <pc:docMkLst>
        <pc:docMk/>
      </pc:docMkLst>
      <pc:sldChg chg="addSp delSp modSp mod">
        <pc:chgData name="Wictor Wilén" userId="c70b8edd-f3ba-4e44-94a1-9cab9cee53de" providerId="ADAL" clId="{7BCDD9DD-1EB1-42B3-BE72-C241B0F03A36}" dt="2021-10-14T11:09:31.072" v="234" actId="1076"/>
        <pc:sldMkLst>
          <pc:docMk/>
          <pc:sldMk cId="1042411426" sldId="2076136275"/>
        </pc:sldMkLst>
        <pc:spChg chg="del">
          <ac:chgData name="Wictor Wilén" userId="c70b8edd-f3ba-4e44-94a1-9cab9cee53de" providerId="ADAL" clId="{7BCDD9DD-1EB1-42B3-BE72-C241B0F03A36}" dt="2021-10-14T11:00:43.457" v="0" actId="478"/>
          <ac:spMkLst>
            <pc:docMk/>
            <pc:sldMk cId="1042411426" sldId="2076136275"/>
            <ac:spMk id="26" creationId="{AB2436E6-3FF3-4E32-AA72-CC7D48885FC4}"/>
          </ac:spMkLst>
        </pc:spChg>
        <pc:spChg chg="add mod">
          <ac:chgData name="Wictor Wilén" userId="c70b8edd-f3ba-4e44-94a1-9cab9cee53de" providerId="ADAL" clId="{7BCDD9DD-1EB1-42B3-BE72-C241B0F03A36}" dt="2021-10-14T11:09:16.092" v="232" actId="1076"/>
          <ac:spMkLst>
            <pc:docMk/>
            <pc:sldMk cId="1042411426" sldId="2076136275"/>
            <ac:spMk id="33" creationId="{4FA71F40-06FE-4468-9DD9-86FD8EC98EE9}"/>
          </ac:spMkLst>
        </pc:spChg>
        <pc:spChg chg="mod">
          <ac:chgData name="Wictor Wilén" userId="c70b8edd-f3ba-4e44-94a1-9cab9cee53de" providerId="ADAL" clId="{7BCDD9DD-1EB1-42B3-BE72-C241B0F03A36}" dt="2021-10-14T11:03:36.786" v="174" actId="20577"/>
          <ac:spMkLst>
            <pc:docMk/>
            <pc:sldMk cId="1042411426" sldId="2076136275"/>
            <ac:spMk id="70" creationId="{174F958A-FBA1-4F60-AFAD-ABB7FE94DD87}"/>
          </ac:spMkLst>
        </pc:spChg>
        <pc:grpChg chg="add mod">
          <ac:chgData name="Wictor Wilén" userId="c70b8edd-f3ba-4e44-94a1-9cab9cee53de" providerId="ADAL" clId="{7BCDD9DD-1EB1-42B3-BE72-C241B0F03A36}" dt="2021-10-14T11:09:31.072" v="234" actId="1076"/>
          <ac:grpSpMkLst>
            <pc:docMk/>
            <pc:sldMk cId="1042411426" sldId="2076136275"/>
            <ac:grpSpMk id="34" creationId="{6EA4FB5B-27C4-479D-A660-DEC15AA97AA6}"/>
          </ac:grpSpMkLst>
        </pc:grpChg>
        <pc:picChg chg="add del mod">
          <ac:chgData name="Wictor Wilén" userId="c70b8edd-f3ba-4e44-94a1-9cab9cee53de" providerId="ADAL" clId="{7BCDD9DD-1EB1-42B3-BE72-C241B0F03A36}" dt="2021-10-14T11:06:02.812" v="179" actId="478"/>
          <ac:picMkLst>
            <pc:docMk/>
            <pc:sldMk cId="1042411426" sldId="2076136275"/>
            <ac:picMk id="4" creationId="{2F345F4F-CF22-406F-B5B6-522FD7DFED39}"/>
          </ac:picMkLst>
        </pc:picChg>
        <pc:picChg chg="del">
          <ac:chgData name="Wictor Wilén" userId="c70b8edd-f3ba-4e44-94a1-9cab9cee53de" providerId="ADAL" clId="{7BCDD9DD-1EB1-42B3-BE72-C241B0F03A36}" dt="2021-10-14T11:04:19.452" v="175" actId="478"/>
          <ac:picMkLst>
            <pc:docMk/>
            <pc:sldMk cId="1042411426" sldId="2076136275"/>
            <ac:picMk id="5" creationId="{6ADC28F2-FC24-4313-AA32-3874619C38B4}"/>
          </ac:picMkLst>
        </pc:picChg>
        <pc:picChg chg="del">
          <ac:chgData name="Wictor Wilén" userId="c70b8edd-f3ba-4e44-94a1-9cab9cee53de" providerId="ADAL" clId="{7BCDD9DD-1EB1-42B3-BE72-C241B0F03A36}" dt="2021-10-14T11:06:04.809" v="180" actId="478"/>
          <ac:picMkLst>
            <pc:docMk/>
            <pc:sldMk cId="1042411426" sldId="2076136275"/>
            <ac:picMk id="19" creationId="{A735F461-6D6E-49D1-A9EA-A411A1F8F02E}"/>
          </ac:picMkLst>
        </pc:picChg>
        <pc:picChg chg="add del mod">
          <ac:chgData name="Wictor Wilén" userId="c70b8edd-f3ba-4e44-94a1-9cab9cee53de" providerId="ADAL" clId="{7BCDD9DD-1EB1-42B3-BE72-C241B0F03A36}" dt="2021-10-14T11:06:23.954" v="187" actId="478"/>
          <ac:picMkLst>
            <pc:docMk/>
            <pc:sldMk cId="1042411426" sldId="2076136275"/>
            <ac:picMk id="21" creationId="{3BE131B2-F7CB-4482-80AC-6CFE0D12C946}"/>
          </ac:picMkLst>
        </pc:picChg>
        <pc:picChg chg="add mod">
          <ac:chgData name="Wictor Wilén" userId="c70b8edd-f3ba-4e44-94a1-9cab9cee53de" providerId="ADAL" clId="{7BCDD9DD-1EB1-42B3-BE72-C241B0F03A36}" dt="2021-10-14T11:06:51.246" v="193" actId="108"/>
          <ac:picMkLst>
            <pc:docMk/>
            <pc:sldMk cId="1042411426" sldId="2076136275"/>
            <ac:picMk id="24" creationId="{F76D707E-0AA3-4FDB-8D72-7AA8CE6C2956}"/>
          </ac:picMkLst>
        </pc:picChg>
        <pc:picChg chg="add mod">
          <ac:chgData name="Wictor Wilén" userId="c70b8edd-f3ba-4e44-94a1-9cab9cee53de" providerId="ADAL" clId="{7BCDD9DD-1EB1-42B3-BE72-C241B0F03A36}" dt="2021-10-14T11:08:45.452" v="202" actId="1076"/>
          <ac:picMkLst>
            <pc:docMk/>
            <pc:sldMk cId="1042411426" sldId="2076136275"/>
            <ac:picMk id="27" creationId="{246A7225-D476-4C70-AB52-B4DCC80569B5}"/>
          </ac:picMkLst>
        </pc:picChg>
        <pc:picChg chg="add del">
          <ac:chgData name="Wictor Wilén" userId="c70b8edd-f3ba-4e44-94a1-9cab9cee53de" providerId="ADAL" clId="{7BCDD9DD-1EB1-42B3-BE72-C241B0F03A36}" dt="2021-10-14T11:08:53.223" v="204" actId="22"/>
          <ac:picMkLst>
            <pc:docMk/>
            <pc:sldMk cId="1042411426" sldId="2076136275"/>
            <ac:picMk id="32" creationId="{64B40EB6-C6D2-4428-9D0D-E3579C92F0FA}"/>
          </ac:picMkLst>
        </pc:picChg>
      </pc:sldChg>
    </pc:docChg>
  </pc:docChgLst>
  <pc:docChgLst>
    <pc:chgData name="Sébastien Levert" userId="ece773f4-084f-4e66-97d9-a9d066f2d75d" providerId="ADAL" clId="{ACD95ADC-A069-4134-B373-EEA27611C8AC}"/>
    <pc:docChg chg="custSel modSld">
      <pc:chgData name="Sébastien Levert" userId="ece773f4-084f-4e66-97d9-a9d066f2d75d" providerId="ADAL" clId="{ACD95ADC-A069-4134-B373-EEA27611C8AC}" dt="2022-03-03T01:14:12.756" v="189" actId="20577"/>
      <pc:docMkLst>
        <pc:docMk/>
      </pc:docMkLst>
      <pc:sldChg chg="delSp modSp mod">
        <pc:chgData name="Sébastien Levert" userId="ece773f4-084f-4e66-97d9-a9d066f2d75d" providerId="ADAL" clId="{ACD95ADC-A069-4134-B373-EEA27611C8AC}" dt="2022-03-03T01:14:12.756" v="189" actId="20577"/>
        <pc:sldMkLst>
          <pc:docMk/>
          <pc:sldMk cId="4070501225" sldId="2076136392"/>
        </pc:sldMkLst>
        <pc:spChg chg="del">
          <ac:chgData name="Sébastien Levert" userId="ece773f4-084f-4e66-97d9-a9d066f2d75d" providerId="ADAL" clId="{ACD95ADC-A069-4134-B373-EEA27611C8AC}" dt="2022-03-03T01:07:30.939" v="0" actId="478"/>
          <ac:spMkLst>
            <pc:docMk/>
            <pc:sldMk cId="4070501225" sldId="2076136392"/>
            <ac:spMk id="2" creationId="{DCB1AD6A-3FB6-4FF1-A76E-B4F67D58D3C1}"/>
          </ac:spMkLst>
        </pc:spChg>
        <pc:spChg chg="mod">
          <ac:chgData name="Sébastien Levert" userId="ece773f4-084f-4e66-97d9-a9d066f2d75d" providerId="ADAL" clId="{ACD95ADC-A069-4134-B373-EEA27611C8AC}" dt="2022-03-03T01:14:12.756" v="189"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E848B590-1E16-4D13-B30A-483FEF1AEFFC}"/>
    <pc:docChg chg="modSld">
      <pc:chgData name="David Warner" userId="S::david_dwarnerii.com#ext#@microsoft.onmicrosoft.com::acafcf14-4098-4a83-9425-e73571277a06" providerId="AD" clId="Web-{E848B590-1E16-4D13-B30A-483FEF1AEFFC}" dt="2021-09-13T16:37:40.963" v="10" actId="20577"/>
      <pc:docMkLst>
        <pc:docMk/>
      </pc:docMkLst>
      <pc:sldChg chg="modSp">
        <pc:chgData name="David Warner" userId="S::david_dwarnerii.com#ext#@microsoft.onmicrosoft.com::acafcf14-4098-4a83-9425-e73571277a06" providerId="AD" clId="Web-{E848B590-1E16-4D13-B30A-483FEF1AEFFC}" dt="2021-09-13T16:37:40.963" v="10" actId="20577"/>
        <pc:sldMkLst>
          <pc:docMk/>
          <pc:sldMk cId="287163252" sldId="1567"/>
        </pc:sldMkLst>
        <pc:spChg chg="mod">
          <ac:chgData name="David Warner" userId="S::david_dwarnerii.com#ext#@microsoft.onmicrosoft.com::acafcf14-4098-4a83-9425-e73571277a06" providerId="AD" clId="Web-{E848B590-1E16-4D13-B30A-483FEF1AEFFC}" dt="2021-09-13T16:37:40.963" v="10" actId="20577"/>
          <ac:spMkLst>
            <pc:docMk/>
            <pc:sldMk cId="287163252" sldId="1567"/>
            <ac:spMk id="4" creationId="{6D6A38F4-1DB0-4D3C-9D51-31CF9A1427E5}"/>
          </ac:spMkLst>
        </pc:spChg>
      </pc:sldChg>
    </pc:docChg>
  </pc:docChgLst>
  <pc:docChgLst>
    <pc:chgData name="Sébastien Levert" userId="S::slevert@microsoft.com::ece773f4-084f-4e66-97d9-a9d066f2d75d" providerId="AD" clId="Web-{01C5EE27-8CE0-14E2-9959-DDDB20D8D056}"/>
    <pc:docChg chg="modSld">
      <pc:chgData name="Sébastien Levert" userId="S::slevert@microsoft.com::ece773f4-084f-4e66-97d9-a9d066f2d75d" providerId="AD" clId="Web-{01C5EE27-8CE0-14E2-9959-DDDB20D8D056}" dt="2021-12-20T17:21:46.936" v="0"/>
      <pc:docMkLst>
        <pc:docMk/>
      </pc:docMkLst>
      <pc:sldChg chg="delSp">
        <pc:chgData name="Sébastien Levert" userId="S::slevert@microsoft.com::ece773f4-084f-4e66-97d9-a9d066f2d75d" providerId="AD" clId="Web-{01C5EE27-8CE0-14E2-9959-DDDB20D8D056}" dt="2021-12-20T17:21:46.936" v="0"/>
        <pc:sldMkLst>
          <pc:docMk/>
          <pc:sldMk cId="4070501225" sldId="2076136392"/>
        </pc:sldMkLst>
        <pc:spChg chg="del">
          <ac:chgData name="Sébastien Levert" userId="S::slevert@microsoft.com::ece773f4-084f-4e66-97d9-a9d066f2d75d" providerId="AD" clId="Web-{01C5EE27-8CE0-14E2-9959-DDDB20D8D056}" dt="2021-12-20T17:21:46.936" v="0"/>
          <ac:spMkLst>
            <pc:docMk/>
            <pc:sldMk cId="4070501225" sldId="2076136392"/>
            <ac:spMk id="2" creationId="{9E645913-A8D8-4777-AE1E-AD9F7FEE2097}"/>
          </ac:spMkLst>
        </pc:spChg>
      </pc:sldChg>
    </pc:docChg>
  </pc:docChgLst>
  <pc:docChgLst>
    <pc:chgData name="Bob German" userId="19671429-1359-457f-bfc1-1be1ee65d4d9" providerId="ADAL" clId="{F7F41B97-FF69-4BB8-A36D-AB95254D54ED}"/>
    <pc:docChg chg="addSld delSld modSld modSection">
      <pc:chgData name="Bob German" userId="19671429-1359-457f-bfc1-1be1ee65d4d9" providerId="ADAL" clId="{F7F41B97-FF69-4BB8-A36D-AB95254D54ED}" dt="2022-04-13T23:10:34.507" v="3" actId="6549"/>
      <pc:docMkLst>
        <pc:docMk/>
      </pc:docMkLst>
      <pc:sldChg chg="del">
        <pc:chgData name="Bob German" userId="19671429-1359-457f-bfc1-1be1ee65d4d9" providerId="ADAL" clId="{F7F41B97-FF69-4BB8-A36D-AB95254D54ED}" dt="2022-04-13T23:09:55.818" v="1" actId="47"/>
        <pc:sldMkLst>
          <pc:docMk/>
          <pc:sldMk cId="1601799563" sldId="2134805597"/>
        </pc:sldMkLst>
      </pc:sldChg>
      <pc:sldChg chg="add modNotesTx">
        <pc:chgData name="Bob German" userId="19671429-1359-457f-bfc1-1be1ee65d4d9" providerId="ADAL" clId="{F7F41B97-FF69-4BB8-A36D-AB95254D54ED}" dt="2022-04-13T23:10:34.507" v="3" actId="6549"/>
        <pc:sldMkLst>
          <pc:docMk/>
          <pc:sldMk cId="1720789669" sldId="2134805606"/>
        </pc:sldMkLst>
      </pc:sldChg>
    </pc:docChg>
  </pc:docChgLst>
  <pc:docChgLst>
    <pc:chgData name="David Warner" userId="51ffa14d-fdfd-4571-a787-ad4b3bb92711" providerId="ADAL" clId="{DC035ED8-0869-4A32-9925-B53BB1BD459B}"/>
    <pc:docChg chg="undo custSel modSld">
      <pc:chgData name="David Warner" userId="51ffa14d-fdfd-4571-a787-ad4b3bb92711" providerId="ADAL" clId="{DC035ED8-0869-4A32-9925-B53BB1BD459B}" dt="2022-06-23T15:05:22.846" v="121" actId="20577"/>
      <pc:docMkLst>
        <pc:docMk/>
      </pc:docMkLst>
      <pc:sldChg chg="modSp mod">
        <pc:chgData name="David Warner" userId="51ffa14d-fdfd-4571-a787-ad4b3bb92711" providerId="ADAL" clId="{DC035ED8-0869-4A32-9925-B53BB1BD459B}" dt="2022-06-09T15:55:58.296" v="18" actId="20577"/>
        <pc:sldMkLst>
          <pc:docMk/>
          <pc:sldMk cId="2967945684" sldId="277"/>
        </pc:sldMkLst>
        <pc:spChg chg="mod">
          <ac:chgData name="David Warner" userId="51ffa14d-fdfd-4571-a787-ad4b3bb92711" providerId="ADAL" clId="{DC035ED8-0869-4A32-9925-B53BB1BD459B}" dt="2022-06-09T15:55:58.296" v="18" actId="20577"/>
          <ac:spMkLst>
            <pc:docMk/>
            <pc:sldMk cId="2967945684" sldId="277"/>
            <ac:spMk id="4" creationId="{A04E16D6-6682-4068-BF11-BA8E4E8E1BBC}"/>
          </ac:spMkLst>
        </pc:spChg>
      </pc:sldChg>
      <pc:sldChg chg="modSp mod">
        <pc:chgData name="David Warner" userId="51ffa14d-fdfd-4571-a787-ad4b3bb92711" providerId="ADAL" clId="{DC035ED8-0869-4A32-9925-B53BB1BD459B}" dt="2022-06-09T15:55:29.022" v="5" actId="20577"/>
        <pc:sldMkLst>
          <pc:docMk/>
          <pc:sldMk cId="287163252" sldId="1567"/>
        </pc:sldMkLst>
        <pc:spChg chg="mod">
          <ac:chgData name="David Warner" userId="51ffa14d-fdfd-4571-a787-ad4b3bb92711" providerId="ADAL" clId="{DC035ED8-0869-4A32-9925-B53BB1BD459B}" dt="2022-06-09T15:55:29.022" v="5" actId="20577"/>
          <ac:spMkLst>
            <pc:docMk/>
            <pc:sldMk cId="287163252" sldId="1567"/>
            <ac:spMk id="8" creationId="{00000000-0000-0000-0000-000000000000}"/>
          </ac:spMkLst>
        </pc:spChg>
      </pc:sldChg>
      <pc:sldChg chg="addSp delSp modSp mod">
        <pc:chgData name="David Warner" userId="51ffa14d-fdfd-4571-a787-ad4b3bb92711" providerId="ADAL" clId="{DC035ED8-0869-4A32-9925-B53BB1BD459B}" dt="2022-06-09T17:21:27.186" v="83" actId="14826"/>
        <pc:sldMkLst>
          <pc:docMk/>
          <pc:sldMk cId="3158043784" sldId="2068"/>
        </pc:sldMkLst>
        <pc:spChg chg="mod">
          <ac:chgData name="David Warner" userId="51ffa14d-fdfd-4571-a787-ad4b3bb92711" providerId="ADAL" clId="{DC035ED8-0869-4A32-9925-B53BB1BD459B}" dt="2022-06-09T17:14:31.144" v="61" actId="20577"/>
          <ac:spMkLst>
            <pc:docMk/>
            <pc:sldMk cId="3158043784" sldId="2068"/>
            <ac:spMk id="8" creationId="{00000000-0000-0000-0000-000000000000}"/>
          </ac:spMkLst>
        </pc:spChg>
        <pc:picChg chg="del">
          <ac:chgData name="David Warner" userId="51ffa14d-fdfd-4571-a787-ad4b3bb92711" providerId="ADAL" clId="{DC035ED8-0869-4A32-9925-B53BB1BD459B}" dt="2022-06-09T17:02:11.894" v="33" actId="478"/>
          <ac:picMkLst>
            <pc:docMk/>
            <pc:sldMk cId="3158043784" sldId="2068"/>
            <ac:picMk id="10" creationId="{BF6999CC-1DBB-0823-6B6C-8BF873B991DF}"/>
          </ac:picMkLst>
        </pc:picChg>
        <pc:picChg chg="mod">
          <ac:chgData name="David Warner" userId="51ffa14d-fdfd-4571-a787-ad4b3bb92711" providerId="ADAL" clId="{DC035ED8-0869-4A32-9925-B53BB1BD459B}" dt="2022-06-09T17:21:21.620" v="82" actId="14826"/>
          <ac:picMkLst>
            <pc:docMk/>
            <pc:sldMk cId="3158043784" sldId="2068"/>
            <ac:picMk id="11" creationId="{FF58DC4D-D77D-44E7-8F6C-7088D25DA163}"/>
          </ac:picMkLst>
        </pc:picChg>
        <pc:picChg chg="del">
          <ac:chgData name="David Warner" userId="51ffa14d-fdfd-4571-a787-ad4b3bb92711" providerId="ADAL" clId="{DC035ED8-0869-4A32-9925-B53BB1BD459B}" dt="2022-06-09T17:02:11.221" v="32" actId="478"/>
          <ac:picMkLst>
            <pc:docMk/>
            <pc:sldMk cId="3158043784" sldId="2068"/>
            <ac:picMk id="12" creationId="{D8BFC026-5D02-FEB3-AD31-442A611115A3}"/>
          </ac:picMkLst>
        </pc:picChg>
        <pc:picChg chg="add mod">
          <ac:chgData name="David Warner" userId="51ffa14d-fdfd-4571-a787-ad4b3bb92711" providerId="ADAL" clId="{DC035ED8-0869-4A32-9925-B53BB1BD459B}" dt="2022-06-09T17:02:19.094" v="35" actId="1076"/>
          <ac:picMkLst>
            <pc:docMk/>
            <pc:sldMk cId="3158043784" sldId="2068"/>
            <ac:picMk id="13" creationId="{05256722-D885-4CFA-9656-C9ECCD1A2898}"/>
          </ac:picMkLst>
        </pc:picChg>
        <pc:picChg chg="mod">
          <ac:chgData name="David Warner" userId="51ffa14d-fdfd-4571-a787-ad4b3bb92711" providerId="ADAL" clId="{DC035ED8-0869-4A32-9925-B53BB1BD459B}" dt="2022-06-09T17:21:27.186" v="83" actId="14826"/>
          <ac:picMkLst>
            <pc:docMk/>
            <pc:sldMk cId="3158043784" sldId="2068"/>
            <ac:picMk id="14" creationId="{9D456C14-6693-709D-5FC1-D475399932D4}"/>
          </ac:picMkLst>
        </pc:picChg>
      </pc:sldChg>
      <pc:sldChg chg="addSp delSp modSp mod">
        <pc:chgData name="David Warner" userId="51ffa14d-fdfd-4571-a787-ad4b3bb92711" providerId="ADAL" clId="{DC035ED8-0869-4A32-9925-B53BB1BD459B}" dt="2022-06-09T17:20:35.842" v="81" actId="14826"/>
        <pc:sldMkLst>
          <pc:docMk/>
          <pc:sldMk cId="1056590613" sldId="2076135999"/>
        </pc:sldMkLst>
        <pc:spChg chg="mod">
          <ac:chgData name="David Warner" userId="51ffa14d-fdfd-4571-a787-ad4b3bb92711" providerId="ADAL" clId="{DC035ED8-0869-4A32-9925-B53BB1BD459B}" dt="2022-06-09T17:15:51.463" v="76"/>
          <ac:spMkLst>
            <pc:docMk/>
            <pc:sldMk cId="1056590613" sldId="2076135999"/>
            <ac:spMk id="10" creationId="{2F9D74B7-8175-43F4-B9E3-807C4AE2FA45}"/>
          </ac:spMkLst>
        </pc:spChg>
        <pc:picChg chg="del">
          <ac:chgData name="David Warner" userId="51ffa14d-fdfd-4571-a787-ad4b3bb92711" providerId="ADAL" clId="{DC035ED8-0869-4A32-9925-B53BB1BD459B}" dt="2022-06-09T17:14:53.651" v="64" actId="478"/>
          <ac:picMkLst>
            <pc:docMk/>
            <pc:sldMk cId="1056590613" sldId="2076135999"/>
            <ac:picMk id="7" creationId="{71739DAA-DD7C-4BF7-3B68-07DF05879F7B}"/>
          </ac:picMkLst>
        </pc:picChg>
        <pc:picChg chg="mod">
          <ac:chgData name="David Warner" userId="51ffa14d-fdfd-4571-a787-ad4b3bb92711" providerId="ADAL" clId="{DC035ED8-0869-4A32-9925-B53BB1BD459B}" dt="2022-06-09T17:20:30.063" v="80" actId="14826"/>
          <ac:picMkLst>
            <pc:docMk/>
            <pc:sldMk cId="1056590613" sldId="2076135999"/>
            <ac:picMk id="8" creationId="{CF855FB9-ACF4-4E5B-BB62-3566630F97FC}"/>
          </ac:picMkLst>
        </pc:picChg>
        <pc:picChg chg="del">
          <ac:chgData name="David Warner" userId="51ffa14d-fdfd-4571-a787-ad4b3bb92711" providerId="ADAL" clId="{DC035ED8-0869-4A32-9925-B53BB1BD459B}" dt="2022-06-09T17:14:53.048" v="63" actId="478"/>
          <ac:picMkLst>
            <pc:docMk/>
            <pc:sldMk cId="1056590613" sldId="2076135999"/>
            <ac:picMk id="11" creationId="{9DD5A893-60C1-158C-4524-8F14E80432B6}"/>
          </ac:picMkLst>
        </pc:picChg>
        <pc:picChg chg="del">
          <ac:chgData name="David Warner" userId="51ffa14d-fdfd-4571-a787-ad4b3bb92711" providerId="ADAL" clId="{DC035ED8-0869-4A32-9925-B53BB1BD459B}" dt="2022-06-09T17:15:57.416" v="77" actId="478"/>
          <ac:picMkLst>
            <pc:docMk/>
            <pc:sldMk cId="1056590613" sldId="2076135999"/>
            <ac:picMk id="12" creationId="{60844FF4-DB2B-9901-AE6A-2CB21941B809}"/>
          </ac:picMkLst>
        </pc:picChg>
        <pc:picChg chg="add mod">
          <ac:chgData name="David Warner" userId="51ffa14d-fdfd-4571-a787-ad4b3bb92711" providerId="ADAL" clId="{DC035ED8-0869-4A32-9925-B53BB1BD459B}" dt="2022-06-09T17:14:56.923" v="66" actId="1076"/>
          <ac:picMkLst>
            <pc:docMk/>
            <pc:sldMk cId="1056590613" sldId="2076135999"/>
            <ac:picMk id="13" creationId="{5A269806-1B40-1474-9AA5-E8DFA39A0220}"/>
          </ac:picMkLst>
        </pc:picChg>
        <pc:picChg chg="add mod">
          <ac:chgData name="David Warner" userId="51ffa14d-fdfd-4571-a787-ad4b3bb92711" providerId="ADAL" clId="{DC035ED8-0869-4A32-9925-B53BB1BD459B}" dt="2022-06-09T17:20:35.842" v="81" actId="14826"/>
          <ac:picMkLst>
            <pc:docMk/>
            <pc:sldMk cId="1056590613" sldId="2076135999"/>
            <ac:picMk id="14" creationId="{A857AB79-07CB-21C8-27A3-97475E3A3A14}"/>
          </ac:picMkLst>
        </pc:picChg>
      </pc:sldChg>
      <pc:sldChg chg="addSp modSp">
        <pc:chgData name="David Warner" userId="51ffa14d-fdfd-4571-a787-ad4b3bb92711" providerId="ADAL" clId="{DC035ED8-0869-4A32-9925-B53BB1BD459B}" dt="2022-06-09T15:56:17.536" v="25"/>
        <pc:sldMkLst>
          <pc:docMk/>
          <pc:sldMk cId="1042411426" sldId="2076136275"/>
        </pc:sldMkLst>
        <pc:spChg chg="add mod">
          <ac:chgData name="David Warner" userId="51ffa14d-fdfd-4571-a787-ad4b3bb92711" providerId="ADAL" clId="{DC035ED8-0869-4A32-9925-B53BB1BD459B}" dt="2022-06-09T15:56:17.536" v="25"/>
          <ac:spMkLst>
            <pc:docMk/>
            <pc:sldMk cId="1042411426" sldId="2076136275"/>
            <ac:spMk id="31" creationId="{06D782D8-86DF-8F05-9D92-ACE8BD5DCDAA}"/>
          </ac:spMkLst>
        </pc:spChg>
      </pc:sldChg>
      <pc:sldChg chg="addSp modSp">
        <pc:chgData name="David Warner" userId="51ffa14d-fdfd-4571-a787-ad4b3bb92711" providerId="ADAL" clId="{DC035ED8-0869-4A32-9925-B53BB1BD459B}" dt="2022-06-09T15:56:20.470" v="27"/>
        <pc:sldMkLst>
          <pc:docMk/>
          <pc:sldMk cId="2259967023" sldId="2076136379"/>
        </pc:sldMkLst>
        <pc:spChg chg="add mod">
          <ac:chgData name="David Warner" userId="51ffa14d-fdfd-4571-a787-ad4b3bb92711" providerId="ADAL" clId="{DC035ED8-0869-4A32-9925-B53BB1BD459B}" dt="2022-06-09T15:56:20.470" v="27"/>
          <ac:spMkLst>
            <pc:docMk/>
            <pc:sldMk cId="2259967023" sldId="2076136379"/>
            <ac:spMk id="46" creationId="{CF259252-7BA2-75BB-1E8E-0B5184978493}"/>
          </ac:spMkLst>
        </pc:spChg>
      </pc:sldChg>
      <pc:sldChg chg="addSp modSp">
        <pc:chgData name="David Warner" userId="51ffa14d-fdfd-4571-a787-ad4b3bb92711" providerId="ADAL" clId="{DC035ED8-0869-4A32-9925-B53BB1BD459B}" dt="2022-06-09T15:56:18.990" v="26"/>
        <pc:sldMkLst>
          <pc:docMk/>
          <pc:sldMk cId="1884761934" sldId="2076136381"/>
        </pc:sldMkLst>
        <pc:spChg chg="add mod">
          <ac:chgData name="David Warner" userId="51ffa14d-fdfd-4571-a787-ad4b3bb92711" providerId="ADAL" clId="{DC035ED8-0869-4A32-9925-B53BB1BD459B}" dt="2022-06-09T15:56:18.990" v="26"/>
          <ac:spMkLst>
            <pc:docMk/>
            <pc:sldMk cId="1884761934" sldId="2076136381"/>
            <ac:spMk id="32" creationId="{90638324-1FD4-7DEB-2584-FB6F81E9AAF7}"/>
          </ac:spMkLst>
        </pc:spChg>
      </pc:sldChg>
      <pc:sldChg chg="addSp modSp mod">
        <pc:chgData name="David Warner" userId="51ffa14d-fdfd-4571-a787-ad4b3bb92711" providerId="ADAL" clId="{DC035ED8-0869-4A32-9925-B53BB1BD459B}" dt="2022-06-22T15:47:27.635" v="115" actId="255"/>
        <pc:sldMkLst>
          <pc:docMk/>
          <pc:sldMk cId="357588276" sldId="2076136388"/>
        </pc:sldMkLst>
        <pc:spChg chg="add mod">
          <ac:chgData name="David Warner" userId="51ffa14d-fdfd-4571-a787-ad4b3bb92711" providerId="ADAL" clId="{DC035ED8-0869-4A32-9925-B53BB1BD459B}" dt="2022-06-09T15:56:24.948" v="28"/>
          <ac:spMkLst>
            <pc:docMk/>
            <pc:sldMk cId="357588276" sldId="2076136388"/>
            <ac:spMk id="9" creationId="{9D815391-B35F-CAA3-0EB7-8631B302B838}"/>
          </ac:spMkLst>
        </pc:spChg>
        <pc:spChg chg="mod">
          <ac:chgData name="David Warner" userId="51ffa14d-fdfd-4571-a787-ad4b3bb92711" providerId="ADAL" clId="{DC035ED8-0869-4A32-9925-B53BB1BD459B}" dt="2022-06-22T15:47:27.635" v="115" actId="255"/>
          <ac:spMkLst>
            <pc:docMk/>
            <pc:sldMk cId="357588276" sldId="2076136388"/>
            <ac:spMk id="12" creationId="{75CBAE06-9187-B701-35F5-2CF292FD68C6}"/>
          </ac:spMkLst>
        </pc:spChg>
      </pc:sldChg>
      <pc:sldChg chg="addSp delSp modSp mod">
        <pc:chgData name="David Warner" userId="51ffa14d-fdfd-4571-a787-ad4b3bb92711" providerId="ADAL" clId="{DC035ED8-0869-4A32-9925-B53BB1BD459B}" dt="2022-06-22T14:28:52.385" v="94" actId="478"/>
        <pc:sldMkLst>
          <pc:docMk/>
          <pc:sldMk cId="4070501225" sldId="2076136392"/>
        </pc:sldMkLst>
        <pc:spChg chg="add del mod">
          <ac:chgData name="David Warner" userId="51ffa14d-fdfd-4571-a787-ad4b3bb92711" providerId="ADAL" clId="{DC035ED8-0869-4A32-9925-B53BB1BD459B}" dt="2022-06-22T14:28:52.385" v="94" actId="478"/>
          <ac:spMkLst>
            <pc:docMk/>
            <pc:sldMk cId="4070501225" sldId="2076136392"/>
            <ac:spMk id="24" creationId="{78D316B1-2899-0C99-D0E3-7A9EE3BDDA28}"/>
          </ac:spMkLst>
        </pc:spChg>
      </pc:sldChg>
      <pc:sldChg chg="addSp modSp">
        <pc:chgData name="David Warner" userId="51ffa14d-fdfd-4571-a787-ad4b3bb92711" providerId="ADAL" clId="{DC035ED8-0869-4A32-9925-B53BB1BD459B}" dt="2022-06-09T15:56:13.740" v="22"/>
        <pc:sldMkLst>
          <pc:docMk/>
          <pc:sldMk cId="1374769157" sldId="2076137639"/>
        </pc:sldMkLst>
        <pc:spChg chg="add mod">
          <ac:chgData name="David Warner" userId="51ffa14d-fdfd-4571-a787-ad4b3bb92711" providerId="ADAL" clId="{DC035ED8-0869-4A32-9925-B53BB1BD459B}" dt="2022-06-09T15:56:13.740" v="22"/>
          <ac:spMkLst>
            <pc:docMk/>
            <pc:sldMk cId="1374769157" sldId="2076137639"/>
            <ac:spMk id="13" creationId="{E89BEF57-A0FD-CDA4-DC29-15870B526649}"/>
          </ac:spMkLst>
        </pc:spChg>
      </pc:sldChg>
      <pc:sldChg chg="addSp delSp modSp mod">
        <pc:chgData name="David Warner" userId="51ffa14d-fdfd-4571-a787-ad4b3bb92711" providerId="ADAL" clId="{DC035ED8-0869-4A32-9925-B53BB1BD459B}" dt="2022-06-22T01:15:06.157" v="91" actId="478"/>
        <pc:sldMkLst>
          <pc:docMk/>
          <pc:sldMk cId="1964942243" sldId="2076137768"/>
        </pc:sldMkLst>
        <pc:spChg chg="mod">
          <ac:chgData name="David Warner" userId="51ffa14d-fdfd-4571-a787-ad4b3bb92711" providerId="ADAL" clId="{DC035ED8-0869-4A32-9925-B53BB1BD459B}" dt="2022-06-22T01:15:04.289" v="90"/>
          <ac:spMkLst>
            <pc:docMk/>
            <pc:sldMk cId="1964942243" sldId="2076137768"/>
            <ac:spMk id="11" creationId="{77D6A32C-2FAF-4DEF-96BA-B931766DDB7F}"/>
          </ac:spMkLst>
        </pc:spChg>
        <pc:spChg chg="add del mod">
          <ac:chgData name="David Warner" userId="51ffa14d-fdfd-4571-a787-ad4b3bb92711" providerId="ADAL" clId="{DC035ED8-0869-4A32-9925-B53BB1BD459B}" dt="2022-06-22T01:15:06.157" v="91" actId="478"/>
          <ac:spMkLst>
            <pc:docMk/>
            <pc:sldMk cId="1964942243" sldId="2076137768"/>
            <ac:spMk id="14" creationId="{D80F0096-B057-1DAD-E4BB-3A4171680CE8}"/>
          </ac:spMkLst>
        </pc:spChg>
        <pc:spChg chg="mod">
          <ac:chgData name="David Warner" userId="51ffa14d-fdfd-4571-a787-ad4b3bb92711" providerId="ADAL" clId="{DC035ED8-0869-4A32-9925-B53BB1BD459B}" dt="2022-06-09T15:56:38.748" v="30" actId="20577"/>
          <ac:spMkLst>
            <pc:docMk/>
            <pc:sldMk cId="1964942243" sldId="2076137768"/>
            <ac:spMk id="19" creationId="{B96EE522-6672-435D-A47F-0B904BCE8C3A}"/>
          </ac:spMkLst>
        </pc:spChg>
      </pc:sldChg>
      <pc:sldChg chg="mod modShow">
        <pc:chgData name="David Warner" userId="51ffa14d-fdfd-4571-a787-ad4b3bb92711" providerId="ADAL" clId="{DC035ED8-0869-4A32-9925-B53BB1BD459B}" dt="2022-06-22T01:15:19.882" v="93" actId="729"/>
        <pc:sldMkLst>
          <pc:docMk/>
          <pc:sldMk cId="4001284136" sldId="2134805598"/>
        </pc:sldMkLst>
      </pc:sldChg>
      <pc:sldChg chg="mod modShow">
        <pc:chgData name="David Warner" userId="51ffa14d-fdfd-4571-a787-ad4b3bb92711" providerId="ADAL" clId="{DC035ED8-0869-4A32-9925-B53BB1BD459B}" dt="2022-06-22T01:15:16.878" v="92" actId="729"/>
        <pc:sldMkLst>
          <pc:docMk/>
          <pc:sldMk cId="2225302410" sldId="2134805599"/>
        </pc:sldMkLst>
      </pc:sldChg>
      <pc:sldChg chg="addSp modSp mod">
        <pc:chgData name="David Warner" userId="51ffa14d-fdfd-4571-a787-ad4b3bb92711" providerId="ADAL" clId="{DC035ED8-0869-4A32-9925-B53BB1BD459B}" dt="2022-06-23T15:05:22.846" v="121" actId="20577"/>
        <pc:sldMkLst>
          <pc:docMk/>
          <pc:sldMk cId="1154334888" sldId="2134805604"/>
        </pc:sldMkLst>
        <pc:spChg chg="add mod">
          <ac:chgData name="David Warner" userId="51ffa14d-fdfd-4571-a787-ad4b3bb92711" providerId="ADAL" clId="{DC035ED8-0869-4A32-9925-B53BB1BD459B}" dt="2022-06-23T15:05:22.846" v="121" actId="20577"/>
          <ac:spMkLst>
            <pc:docMk/>
            <pc:sldMk cId="1154334888" sldId="2134805604"/>
            <ac:spMk id="15" creationId="{B703351B-BA26-1BE8-0061-6A64FB9DDFFA}"/>
          </ac:spMkLst>
        </pc:spChg>
      </pc:sldChg>
      <pc:sldChg chg="addSp delSp modSp mod">
        <pc:chgData name="David Warner" userId="51ffa14d-fdfd-4571-a787-ad4b3bb92711" providerId="ADAL" clId="{DC035ED8-0869-4A32-9925-B53BB1BD459B}" dt="2022-06-23T13:20:41.184" v="118" actId="14100"/>
        <pc:sldMkLst>
          <pc:docMk/>
          <pc:sldMk cId="1720789669" sldId="2134805606"/>
        </pc:sldMkLst>
        <pc:spChg chg="mod">
          <ac:chgData name="David Warner" userId="51ffa14d-fdfd-4571-a787-ad4b3bb92711" providerId="ADAL" clId="{DC035ED8-0869-4A32-9925-B53BB1BD459B}" dt="2022-06-23T13:20:41.184" v="118" actId="14100"/>
          <ac:spMkLst>
            <pc:docMk/>
            <pc:sldMk cId="1720789669" sldId="2134805606"/>
            <ac:spMk id="10" creationId="{C8C3BE2D-CBAF-6156-BB33-208762A68DF0}"/>
          </ac:spMkLst>
        </pc:spChg>
        <pc:spChg chg="mod">
          <ac:chgData name="David Warner" userId="51ffa14d-fdfd-4571-a787-ad4b3bb92711" providerId="ADAL" clId="{DC035ED8-0869-4A32-9925-B53BB1BD459B}" dt="2022-06-23T13:20:41.184" v="118" actId="14100"/>
          <ac:spMkLst>
            <pc:docMk/>
            <pc:sldMk cId="1720789669" sldId="2134805606"/>
            <ac:spMk id="23" creationId="{28A9E018-01EE-7D58-12DB-A2ADA187BC5C}"/>
          </ac:spMkLst>
        </pc:spChg>
        <pc:spChg chg="add del mod">
          <ac:chgData name="David Warner" userId="51ffa14d-fdfd-4571-a787-ad4b3bb92711" providerId="ADAL" clId="{DC035ED8-0869-4A32-9925-B53BB1BD459B}" dt="2022-06-23T13:20:29.883" v="116" actId="478"/>
          <ac:spMkLst>
            <pc:docMk/>
            <pc:sldMk cId="1720789669" sldId="2134805606"/>
            <ac:spMk id="24" creationId="{BC2338ED-61F7-0BA9-66A9-C9B174D41494}"/>
          </ac:spMkLst>
        </pc:spChg>
      </pc:sldChg>
      <pc:sldChg chg="addSp delSp modSp mod">
        <pc:chgData name="David Warner" userId="51ffa14d-fdfd-4571-a787-ad4b3bb92711" providerId="ADAL" clId="{DC035ED8-0869-4A32-9925-B53BB1BD459B}" dt="2022-06-22T14:31:33.459" v="95" actId="478"/>
        <pc:sldMkLst>
          <pc:docMk/>
          <pc:sldMk cId="2092425869" sldId="2134805609"/>
        </pc:sldMkLst>
        <pc:spChg chg="add del mod">
          <ac:chgData name="David Warner" userId="51ffa14d-fdfd-4571-a787-ad4b3bb92711" providerId="ADAL" clId="{DC035ED8-0869-4A32-9925-B53BB1BD459B}" dt="2022-06-22T14:31:33.459" v="95" actId="478"/>
          <ac:spMkLst>
            <pc:docMk/>
            <pc:sldMk cId="2092425869" sldId="2134805609"/>
            <ac:spMk id="21" creationId="{CEB13ADC-0E18-00A0-FCB3-3644A8267F5C}"/>
          </ac:spMkLst>
        </pc:spChg>
      </pc:sldChg>
    </pc:docChg>
  </pc:docChgLst>
  <pc:docChgLst>
    <pc:chgData name="David Warner" userId="S::david_dwarnerii.com#ext#@microsoft.onmicrosoft.com::acafcf14-4098-4a83-9425-e73571277a06" providerId="AD" clId="Web-{00BBA3A6-7CCD-45A2-BA40-AAA97396BECD}"/>
    <pc:docChg chg="addSld delSld modSld modSection">
      <pc:chgData name="David Warner" userId="S::david_dwarnerii.com#ext#@microsoft.onmicrosoft.com::acafcf14-4098-4a83-9425-e73571277a06" providerId="AD" clId="Web-{00BBA3A6-7CCD-45A2-BA40-AAA97396BECD}" dt="2021-10-26T21:59:26.837" v="33" actId="1076"/>
      <pc:docMkLst>
        <pc:docMk/>
      </pc:docMkLst>
      <pc:sldChg chg="addSp delSp modSp">
        <pc:chgData name="David Warner" userId="S::david_dwarnerii.com#ext#@microsoft.onmicrosoft.com::acafcf14-4098-4a83-9425-e73571277a06" providerId="AD" clId="Web-{00BBA3A6-7CCD-45A2-BA40-AAA97396BECD}" dt="2021-10-26T21:59:26.837" v="33" actId="1076"/>
        <pc:sldMkLst>
          <pc:docMk/>
          <pc:sldMk cId="357588276" sldId="2076136388"/>
        </pc:sldMkLst>
        <pc:spChg chg="del">
          <ac:chgData name="David Warner" userId="S::david_dwarnerii.com#ext#@microsoft.onmicrosoft.com::acafcf14-4098-4a83-9425-e73571277a06" providerId="AD" clId="Web-{00BBA3A6-7CCD-45A2-BA40-AAA97396BECD}" dt="2021-10-26T21:54:05.692" v="0"/>
          <ac:spMkLst>
            <pc:docMk/>
            <pc:sldMk cId="357588276" sldId="2076136388"/>
            <ac:spMk id="2" creationId="{4689E8B0-7D82-4C7F-AEFF-2EA9B2128292}"/>
          </ac:spMkLst>
        </pc:spChg>
        <pc:spChg chg="mod">
          <ac:chgData name="David Warner" userId="S::david_dwarnerii.com#ext#@microsoft.onmicrosoft.com::acafcf14-4098-4a83-9425-e73571277a06" providerId="AD" clId="Web-{00BBA3A6-7CCD-45A2-BA40-AAA97396BECD}" dt="2021-10-26T21:59:26.837" v="33" actId="1076"/>
          <ac:spMkLst>
            <pc:docMk/>
            <pc:sldMk cId="357588276" sldId="2076136388"/>
            <ac:spMk id="13" creationId="{B8CC793B-C9E8-407C-A4A0-87D6E5167077}"/>
          </ac:spMkLst>
        </pc:spChg>
        <pc:picChg chg="del">
          <ac:chgData name="David Warner" userId="S::david_dwarnerii.com#ext#@microsoft.onmicrosoft.com::acafcf14-4098-4a83-9425-e73571277a06" providerId="AD" clId="Web-{00BBA3A6-7CCD-45A2-BA40-AAA97396BECD}" dt="2021-10-26T21:54:24.568" v="1"/>
          <ac:picMkLst>
            <pc:docMk/>
            <pc:sldMk cId="357588276" sldId="2076136388"/>
            <ac:picMk id="3" creationId="{53CD7119-AD44-49B6-A96C-A8FB1A7E54EE}"/>
          </ac:picMkLst>
        </pc:picChg>
        <pc:picChg chg="add mod modCrop">
          <ac:chgData name="David Warner" userId="S::david_dwarnerii.com#ext#@microsoft.onmicrosoft.com::acafcf14-4098-4a83-9425-e73571277a06" providerId="AD" clId="Web-{00BBA3A6-7CCD-45A2-BA40-AAA97396BECD}" dt="2021-10-26T21:55:29.947" v="6"/>
          <ac:picMkLst>
            <pc:docMk/>
            <pc:sldMk cId="357588276" sldId="2076136388"/>
            <ac:picMk id="4" creationId="{5997A42E-0D3A-4957-8998-21720458ADE7}"/>
          </ac:picMkLst>
        </pc:picChg>
      </pc:sldChg>
      <pc:sldChg chg="del">
        <pc:chgData name="David Warner" userId="S::david_dwarnerii.com#ext#@microsoft.onmicrosoft.com::acafcf14-4098-4a83-9425-e73571277a06" providerId="AD" clId="Web-{00BBA3A6-7CCD-45A2-BA40-AAA97396BECD}" dt="2021-10-26T21:58:33.553" v="8"/>
        <pc:sldMkLst>
          <pc:docMk/>
          <pc:sldMk cId="3385515967" sldId="2134805602"/>
        </pc:sldMkLst>
      </pc:sldChg>
      <pc:sldChg chg="add">
        <pc:chgData name="David Warner" userId="S::david_dwarnerii.com#ext#@microsoft.onmicrosoft.com::acafcf14-4098-4a83-9425-e73571277a06" providerId="AD" clId="Web-{00BBA3A6-7CCD-45A2-BA40-AAA97396BECD}" dt="2021-10-26T21:58:29.787" v="7"/>
        <pc:sldMkLst>
          <pc:docMk/>
          <pc:sldMk cId="958020690" sldId="2134805603"/>
        </pc:sldMkLst>
      </pc:sldChg>
    </pc:docChg>
  </pc:docChgLst>
  <pc:docChgLst>
    <pc:chgData name="David Warner" userId="S::david_dwarnerii.com#ext#@microsoft.onmicrosoft.com::acafcf14-4098-4a83-9425-e73571277a06" providerId="AD" clId="Web-{14DE0C93-9123-4C4E-9BCC-9C6C4385D3A0}"/>
    <pc:docChg chg="modSld">
      <pc:chgData name="David Warner" userId="S::david_dwarnerii.com#ext#@microsoft.onmicrosoft.com::acafcf14-4098-4a83-9425-e73571277a06" providerId="AD" clId="Web-{14DE0C93-9123-4C4E-9BCC-9C6C4385D3A0}" dt="2021-12-03T17:42:45.284" v="8" actId="20577"/>
      <pc:docMkLst>
        <pc:docMk/>
      </pc:docMkLst>
      <pc:sldChg chg="modSp">
        <pc:chgData name="David Warner" userId="S::david_dwarnerii.com#ext#@microsoft.onmicrosoft.com::acafcf14-4098-4a83-9425-e73571277a06" providerId="AD" clId="Web-{14DE0C93-9123-4C4E-9BCC-9C6C4385D3A0}" dt="2021-12-03T17:42:23.704" v="3" actId="20577"/>
        <pc:sldMkLst>
          <pc:docMk/>
          <pc:sldMk cId="3158043784" sldId="2068"/>
        </pc:sldMkLst>
        <pc:spChg chg="mod">
          <ac:chgData name="David Warner" userId="S::david_dwarnerii.com#ext#@microsoft.onmicrosoft.com::acafcf14-4098-4a83-9425-e73571277a06" providerId="AD" clId="Web-{14DE0C93-9123-4C4E-9BCC-9C6C4385D3A0}" dt="2021-12-03T17:42:23.704"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4DE0C93-9123-4C4E-9BCC-9C6C4385D3A0}" dt="2021-12-03T17:42:45.284" v="8" actId="20577"/>
        <pc:sldMkLst>
          <pc:docMk/>
          <pc:sldMk cId="1056590613" sldId="2076135999"/>
        </pc:sldMkLst>
        <pc:spChg chg="mod">
          <ac:chgData name="David Warner" userId="S::david_dwarnerii.com#ext#@microsoft.onmicrosoft.com::acafcf14-4098-4a83-9425-e73571277a06" providerId="AD" clId="Web-{14DE0C93-9123-4C4E-9BCC-9C6C4385D3A0}" dt="2021-12-03T17:42:45.284" v="8" actId="20577"/>
          <ac:spMkLst>
            <pc:docMk/>
            <pc:sldMk cId="1056590613" sldId="2076135999"/>
            <ac:spMk id="10" creationId="{2F9D74B7-8175-43F4-B9E3-807C4AE2FA45}"/>
          </ac:spMkLst>
        </pc:spChg>
      </pc:sldChg>
    </pc:docChg>
  </pc:docChgLst>
  <pc:docChgLst>
    <pc:chgData name="Vesa Juvonen" userId="c7243be1-99a3-4752-ab2a-0cf698cf8236" providerId="ADAL" clId="{CB4F33C3-4EFD-4216-8D62-F87A0CA3A6D7}"/>
    <pc:docChg chg="modSld">
      <pc:chgData name="Vesa Juvonen" userId="c7243be1-99a3-4752-ab2a-0cf698cf8236" providerId="ADAL" clId="{CB4F33C3-4EFD-4216-8D62-F87A0CA3A6D7}" dt="2022-09-01T14:33:30.421" v="100" actId="20577"/>
      <pc:docMkLst>
        <pc:docMk/>
      </pc:docMkLst>
      <pc:sldChg chg="modSp mod">
        <pc:chgData name="Vesa Juvonen" userId="c7243be1-99a3-4752-ab2a-0cf698cf8236" providerId="ADAL" clId="{CB4F33C3-4EFD-4216-8D62-F87A0CA3A6D7}" dt="2022-09-01T14:33:30.421" v="100" actId="20577"/>
        <pc:sldMkLst>
          <pc:docMk/>
          <pc:sldMk cId="3158043784" sldId="2068"/>
        </pc:sldMkLst>
        <pc:spChg chg="mod">
          <ac:chgData name="Vesa Juvonen" userId="c7243be1-99a3-4752-ab2a-0cf698cf8236" providerId="ADAL" clId="{CB4F33C3-4EFD-4216-8D62-F87A0CA3A6D7}" dt="2022-09-01T14:33:30.421" v="100" actId="20577"/>
          <ac:spMkLst>
            <pc:docMk/>
            <pc:sldMk cId="3158043784" sldId="2068"/>
            <ac:spMk id="8" creationId="{00000000-0000-0000-0000-000000000000}"/>
          </ac:spMkLst>
        </pc:spChg>
      </pc:sldChg>
    </pc:docChg>
  </pc:docChgLst>
  <pc:docChgLst>
    <pc:chgData name="Wictor Wilén" userId="c70b8edd-f3ba-4e44-94a1-9cab9cee53de" providerId="ADAL" clId="{856E2B85-885E-4A90-A223-0A31E02759BF}"/>
    <pc:docChg chg="undo custSel addSld delSld modSld modSection">
      <pc:chgData name="Wictor Wilén" userId="c70b8edd-f3ba-4e44-94a1-9cab9cee53de" providerId="ADAL" clId="{856E2B85-885E-4A90-A223-0A31E02759BF}" dt="2021-09-02T07:02:03.047" v="19" actId="1076"/>
      <pc:docMkLst>
        <pc:docMk/>
      </pc:docMkLst>
      <pc:sldChg chg="addSp delSp modSp add del mod">
        <pc:chgData name="Wictor Wilén" userId="c70b8edd-f3ba-4e44-94a1-9cab9cee53de" providerId="ADAL" clId="{856E2B85-885E-4A90-A223-0A31E02759BF}" dt="2021-09-02T07:02:03.047" v="19" actId="1076"/>
        <pc:sldMkLst>
          <pc:docMk/>
          <pc:sldMk cId="1042411426" sldId="2076136275"/>
        </pc:sldMkLst>
        <pc:spChg chg="del">
          <ac:chgData name="Wictor Wilén" userId="c70b8edd-f3ba-4e44-94a1-9cab9cee53de" providerId="ADAL" clId="{856E2B85-885E-4A90-A223-0A31E02759BF}" dt="2021-09-02T06:57:28.581" v="0" actId="478"/>
          <ac:spMkLst>
            <pc:docMk/>
            <pc:sldMk cId="1042411426" sldId="2076136275"/>
            <ac:spMk id="5" creationId="{FCD41BD9-01BD-4756-80FA-9270BE932C09}"/>
          </ac:spMkLst>
        </pc:spChg>
        <pc:picChg chg="del">
          <ac:chgData name="Wictor Wilén" userId="c70b8edd-f3ba-4e44-94a1-9cab9cee53de" providerId="ADAL" clId="{856E2B85-885E-4A90-A223-0A31E02759BF}" dt="2021-09-02T07:00:00.266" v="1" actId="478"/>
          <ac:picMkLst>
            <pc:docMk/>
            <pc:sldMk cId="1042411426" sldId="2076136275"/>
            <ac:picMk id="4" creationId="{17BE1046-4CC2-4D90-A20C-1C6FEFF59D49}"/>
          </ac:picMkLst>
        </pc:picChg>
        <pc:picChg chg="add mod">
          <ac:chgData name="Wictor Wilén" userId="c70b8edd-f3ba-4e44-94a1-9cab9cee53de" providerId="ADAL" clId="{856E2B85-885E-4A90-A223-0A31E02759BF}" dt="2021-09-02T07:00:17.027" v="6" actId="108"/>
          <ac:picMkLst>
            <pc:docMk/>
            <pc:sldMk cId="1042411426" sldId="2076136275"/>
            <ac:picMk id="19" creationId="{93A51077-E752-4A5F-9601-679342143092}"/>
          </ac:picMkLst>
        </pc:picChg>
        <pc:picChg chg="mod">
          <ac:chgData name="Wictor Wilén" userId="c70b8edd-f3ba-4e44-94a1-9cab9cee53de" providerId="ADAL" clId="{856E2B85-885E-4A90-A223-0A31E02759BF}" dt="2021-09-02T07:02:03.047" v="19" actId="1076"/>
          <ac:picMkLst>
            <pc:docMk/>
            <pc:sldMk cId="1042411426" sldId="2076136275"/>
            <ac:picMk id="1026" creationId="{F2D5FCE2-51CC-497D-B452-6B010FFB528E}"/>
          </ac:picMkLst>
        </pc:picChg>
      </pc:sldChg>
      <pc:sldChg chg="addSp">
        <pc:chgData name="Wictor Wilén" userId="c70b8edd-f3ba-4e44-94a1-9cab9cee53de" providerId="ADAL" clId="{856E2B85-885E-4A90-A223-0A31E02759BF}" dt="2021-09-02T07:01:27.578" v="7"/>
        <pc:sldMkLst>
          <pc:docMk/>
          <pc:sldMk cId="2551890224" sldId="2076136275"/>
        </pc:sldMkLst>
        <pc:picChg chg="add">
          <ac:chgData name="Wictor Wilén" userId="c70b8edd-f3ba-4e44-94a1-9cab9cee53de" providerId="ADAL" clId="{856E2B85-885E-4A90-A223-0A31E02759BF}" dt="2021-09-02T07:01:27.578" v="7"/>
          <ac:picMkLst>
            <pc:docMk/>
            <pc:sldMk cId="2551890224" sldId="2076136275"/>
            <ac:picMk id="1026" creationId="{F2D5FCE2-51CC-497D-B452-6B010FFB528E}"/>
          </ac:picMkLst>
        </pc:picChg>
      </pc:sldChg>
    </pc:docChg>
  </pc:docChgLst>
  <pc:docChgLst>
    <pc:chgData name="Paul Bullock" userId="162dc284-9901-47a4-bdd1-300eada006b4" providerId="ADAL" clId="{A0A800A0-FD2B-4CE2-AA2E-929C6765E856}"/>
    <pc:docChg chg="undo custSel modSld">
      <pc:chgData name="Paul Bullock" userId="162dc284-9901-47a4-bdd1-300eada006b4" providerId="ADAL" clId="{A0A800A0-FD2B-4CE2-AA2E-929C6765E856}" dt="2022-05-25T18:32:57.398" v="338" actId="478"/>
      <pc:docMkLst>
        <pc:docMk/>
      </pc:docMkLst>
      <pc:sldChg chg="addSp delSp modSp mod">
        <pc:chgData name="Paul Bullock" userId="162dc284-9901-47a4-bdd1-300eada006b4" providerId="ADAL" clId="{A0A800A0-FD2B-4CE2-AA2E-929C6765E856}" dt="2022-05-25T18:32:57.398" v="338" actId="478"/>
        <pc:sldMkLst>
          <pc:docMk/>
          <pc:sldMk cId="1374769157" sldId="2076137639"/>
        </pc:sldMkLst>
        <pc:spChg chg="del">
          <ac:chgData name="Paul Bullock" userId="162dc284-9901-47a4-bdd1-300eada006b4" providerId="ADAL" clId="{A0A800A0-FD2B-4CE2-AA2E-929C6765E856}" dt="2022-05-25T18:21:33.606" v="0" actId="478"/>
          <ac:spMkLst>
            <pc:docMk/>
            <pc:sldMk cId="1374769157" sldId="2076137639"/>
            <ac:spMk id="2" creationId="{C8967749-0058-F13C-B1D3-A7107D010A48}"/>
          </ac:spMkLst>
        </pc:spChg>
        <pc:spChg chg="mod ord">
          <ac:chgData name="Paul Bullock" userId="162dc284-9901-47a4-bdd1-300eada006b4" providerId="ADAL" clId="{A0A800A0-FD2B-4CE2-AA2E-929C6765E856}" dt="2022-05-25T18:31:48.321" v="325" actId="113"/>
          <ac:spMkLst>
            <pc:docMk/>
            <pc:sldMk cId="1374769157" sldId="2076137639"/>
            <ac:spMk id="5" creationId="{612C861E-93AA-4B5D-8907-782E4E0AF916}"/>
          </ac:spMkLst>
        </pc:spChg>
        <pc:spChg chg="add mod ord">
          <ac:chgData name="Paul Bullock" userId="162dc284-9901-47a4-bdd1-300eada006b4" providerId="ADAL" clId="{A0A800A0-FD2B-4CE2-AA2E-929C6765E856}" dt="2022-05-25T18:28:31.537" v="255" actId="167"/>
          <ac:spMkLst>
            <pc:docMk/>
            <pc:sldMk cId="1374769157" sldId="2076137639"/>
            <ac:spMk id="6" creationId="{6537AB06-6AF5-83C9-ECA7-191C38FA85A0}"/>
          </ac:spMkLst>
        </pc:spChg>
        <pc:spChg chg="del">
          <ac:chgData name="Paul Bullock" userId="162dc284-9901-47a4-bdd1-300eada006b4" providerId="ADAL" clId="{A0A800A0-FD2B-4CE2-AA2E-929C6765E856}" dt="2022-05-25T18:32:57.398" v="338" actId="478"/>
          <ac:spMkLst>
            <pc:docMk/>
            <pc:sldMk cId="1374769157" sldId="2076137639"/>
            <ac:spMk id="7" creationId="{5D534520-3523-4299-B575-44F33ECDD257}"/>
          </ac:spMkLst>
        </pc:spChg>
        <pc:picChg chg="del">
          <ac:chgData name="Paul Bullock" userId="162dc284-9901-47a4-bdd1-300eada006b4" providerId="ADAL" clId="{A0A800A0-FD2B-4CE2-AA2E-929C6765E856}" dt="2022-05-25T18:32:15.367" v="326" actId="478"/>
          <ac:picMkLst>
            <pc:docMk/>
            <pc:sldMk cId="1374769157" sldId="2076137639"/>
            <ac:picMk id="10" creationId="{3D978BF3-3F1E-453E-AF0B-ED71B0F22514}"/>
          </ac:picMkLst>
        </pc:picChg>
        <pc:picChg chg="add del">
          <ac:chgData name="Paul Bullock" userId="162dc284-9901-47a4-bdd1-300eada006b4" providerId="ADAL" clId="{A0A800A0-FD2B-4CE2-AA2E-929C6765E856}" dt="2022-05-25T18:27:15.655" v="230" actId="478"/>
          <ac:picMkLst>
            <pc:docMk/>
            <pc:sldMk cId="1374769157" sldId="2076137639"/>
            <ac:picMk id="14" creationId="{63A96EE9-A9AB-C754-CE59-C792D2D46EF0}"/>
          </ac:picMkLst>
        </pc:picChg>
        <pc:picChg chg="add mod ord">
          <ac:chgData name="Paul Bullock" userId="162dc284-9901-47a4-bdd1-300eada006b4" providerId="ADAL" clId="{A0A800A0-FD2B-4CE2-AA2E-929C6765E856}" dt="2022-05-25T18:32:49.519" v="337" actId="171"/>
          <ac:picMkLst>
            <pc:docMk/>
            <pc:sldMk cId="1374769157" sldId="2076137639"/>
            <ac:picMk id="16" creationId="{E30B058C-AF2F-1FEB-EECE-EE632D7F422B}"/>
          </ac:picMkLst>
        </pc:picChg>
      </pc:sldChg>
    </pc:docChg>
  </pc:docChgLst>
  <pc:docChgLst>
    <pc:chgData name="Bob German" userId="19671429-1359-457f-bfc1-1be1ee65d4d9" providerId="ADAL" clId="{D8AA0084-5575-4EE9-BC24-8404EF1A61A1}"/>
    <pc:docChg chg="undo custSel modSld">
      <pc:chgData name="Bob German" userId="19671429-1359-457f-bfc1-1be1ee65d4d9" providerId="ADAL" clId="{D8AA0084-5575-4EE9-BC24-8404EF1A61A1}" dt="2022-03-17T14:08:46.226" v="467" actId="207"/>
      <pc:docMkLst>
        <pc:docMk/>
      </pc:docMkLst>
      <pc:sldChg chg="addSp delSp modSp mod">
        <pc:chgData name="Bob German" userId="19671429-1359-457f-bfc1-1be1ee65d4d9" providerId="ADAL" clId="{D8AA0084-5575-4EE9-BC24-8404EF1A61A1}" dt="2022-03-17T14:08:46.226" v="467" actId="207"/>
        <pc:sldMkLst>
          <pc:docMk/>
          <pc:sldMk cId="1601799563" sldId="2134805597"/>
        </pc:sldMkLst>
        <pc:spChg chg="del">
          <ac:chgData name="Bob German" userId="19671429-1359-457f-bfc1-1be1ee65d4d9" providerId="ADAL" clId="{D8AA0084-5575-4EE9-BC24-8404EF1A61A1}" dt="2022-03-17T02:35:59.542" v="0" actId="478"/>
          <ac:spMkLst>
            <pc:docMk/>
            <pc:sldMk cId="1601799563" sldId="2134805597"/>
            <ac:spMk id="3" creationId="{80EB563A-AD49-4031-A8B6-A9836C608E5A}"/>
          </ac:spMkLst>
        </pc:spChg>
        <pc:spChg chg="add mod">
          <ac:chgData name="Bob German" userId="19671429-1359-457f-bfc1-1be1ee65d4d9" providerId="ADAL" clId="{D8AA0084-5575-4EE9-BC24-8404EF1A61A1}" dt="2022-03-17T02:42:45.124" v="460" actId="20577"/>
          <ac:spMkLst>
            <pc:docMk/>
            <pc:sldMk cId="1601799563" sldId="2134805597"/>
            <ac:spMk id="4" creationId="{550AEC56-FED1-487D-B5B2-37561C15DC26}"/>
          </ac:spMkLst>
        </pc:spChg>
        <pc:spChg chg="mod">
          <ac:chgData name="Bob German" userId="19671429-1359-457f-bfc1-1be1ee65d4d9" providerId="ADAL" clId="{D8AA0084-5575-4EE9-BC24-8404EF1A61A1}" dt="2022-03-17T02:40:11.438" v="360" actId="404"/>
          <ac:spMkLst>
            <pc:docMk/>
            <pc:sldMk cId="1601799563" sldId="2134805597"/>
            <ac:spMk id="6" creationId="{E196D4E4-A7EA-40C3-AA96-543552A3B710}"/>
          </ac:spMkLst>
        </pc:spChg>
        <pc:spChg chg="mod">
          <ac:chgData name="Bob German" userId="19671429-1359-457f-bfc1-1be1ee65d4d9" providerId="ADAL" clId="{D8AA0084-5575-4EE9-BC24-8404EF1A61A1}" dt="2022-03-17T14:08:46.226" v="467" actId="207"/>
          <ac:spMkLst>
            <pc:docMk/>
            <pc:sldMk cId="1601799563" sldId="2134805597"/>
            <ac:spMk id="7" creationId="{232AA2ED-355F-4BFB-B517-C173E2EE6128}"/>
          </ac:spMkLst>
        </pc:spChg>
        <pc:spChg chg="del">
          <ac:chgData name="Bob German" userId="19671429-1359-457f-bfc1-1be1ee65d4d9" providerId="ADAL" clId="{D8AA0084-5575-4EE9-BC24-8404EF1A61A1}" dt="2022-03-17T02:36:04.788" v="1" actId="478"/>
          <ac:spMkLst>
            <pc:docMk/>
            <pc:sldMk cId="1601799563" sldId="2134805597"/>
            <ac:spMk id="20" creationId="{1206158D-D07C-43DA-AEE0-BC11893C45C1}"/>
          </ac:spMkLst>
        </pc:spChg>
        <pc:spChg chg="mod">
          <ac:chgData name="Bob German" userId="19671429-1359-457f-bfc1-1be1ee65d4d9" providerId="ADAL" clId="{D8AA0084-5575-4EE9-BC24-8404EF1A61A1}" dt="2022-03-17T02:37:28.908" v="63" actId="20577"/>
          <ac:spMkLst>
            <pc:docMk/>
            <pc:sldMk cId="1601799563" sldId="2134805597"/>
            <ac:spMk id="21" creationId="{4A933F16-4C0B-478D-BD49-5C11797B0365}"/>
          </ac:spMkLst>
        </pc:spChg>
        <pc:spChg chg="del">
          <ac:chgData name="Bob German" userId="19671429-1359-457f-bfc1-1be1ee65d4d9" providerId="ADAL" clId="{D8AA0084-5575-4EE9-BC24-8404EF1A61A1}" dt="2022-03-17T02:36:12.148" v="4" actId="478"/>
          <ac:spMkLst>
            <pc:docMk/>
            <pc:sldMk cId="1601799563" sldId="2134805597"/>
            <ac:spMk id="23" creationId="{A50551D3-A57C-4E1C-AC8A-200C3E60C918}"/>
          </ac:spMkLst>
        </pc:spChg>
        <pc:spChg chg="del">
          <ac:chgData name="Bob German" userId="19671429-1359-457f-bfc1-1be1ee65d4d9" providerId="ADAL" clId="{D8AA0084-5575-4EE9-BC24-8404EF1A61A1}" dt="2022-03-17T02:36:10.628" v="3" actId="478"/>
          <ac:spMkLst>
            <pc:docMk/>
            <pc:sldMk cId="1601799563" sldId="2134805597"/>
            <ac:spMk id="24" creationId="{AD2FB082-3CD9-49BB-8713-5CB28280916E}"/>
          </ac:spMkLst>
        </pc:spChg>
        <pc:spChg chg="del mod">
          <ac:chgData name="Bob German" userId="19671429-1359-457f-bfc1-1be1ee65d4d9" providerId="ADAL" clId="{D8AA0084-5575-4EE9-BC24-8404EF1A61A1}" dt="2022-03-17T02:42:12.876" v="417" actId="478"/>
          <ac:spMkLst>
            <pc:docMk/>
            <pc:sldMk cId="1601799563" sldId="2134805597"/>
            <ac:spMk id="36" creationId="{56D73790-2311-4283-8452-924FD514C399}"/>
          </ac:spMkLst>
        </pc:spChg>
        <pc:grpChg chg="mod">
          <ac:chgData name="Bob German" userId="19671429-1359-457f-bfc1-1be1ee65d4d9" providerId="ADAL" clId="{D8AA0084-5575-4EE9-BC24-8404EF1A61A1}" dt="2022-03-17T02:40:48.526" v="366" actId="1076"/>
          <ac:grpSpMkLst>
            <pc:docMk/>
            <pc:sldMk cId="1601799563" sldId="2134805597"/>
            <ac:grpSpMk id="18" creationId="{E1AA032F-FCC3-4E1F-9E5D-1CA44F6FE359}"/>
          </ac:grpSpMkLst>
        </pc:grpChg>
        <pc:picChg chg="del">
          <ac:chgData name="Bob German" userId="19671429-1359-457f-bfc1-1be1ee65d4d9" providerId="ADAL" clId="{D8AA0084-5575-4EE9-BC24-8404EF1A61A1}" dt="2022-03-17T02:36:08.827" v="2" actId="478"/>
          <ac:picMkLst>
            <pc:docMk/>
            <pc:sldMk cId="1601799563" sldId="2134805597"/>
            <ac:picMk id="5" creationId="{B91FF5E2-D73C-43EF-8306-7ECEAA548E24}"/>
          </ac:picMkLst>
        </pc:picChg>
        <pc:picChg chg="mod">
          <ac:chgData name="Bob German" userId="19671429-1359-457f-bfc1-1be1ee65d4d9" providerId="ADAL" clId="{D8AA0084-5575-4EE9-BC24-8404EF1A61A1}" dt="2022-03-17T02:40:31.148" v="364" actId="1076"/>
          <ac:picMkLst>
            <pc:docMk/>
            <pc:sldMk cId="1601799563" sldId="2134805597"/>
            <ac:picMk id="13" creationId="{3C172019-700A-4C06-A5C6-0DCBE281A15F}"/>
          </ac:picMkLst>
        </pc:picChg>
        <pc:picChg chg="add mod">
          <ac:chgData name="Bob German" userId="19671429-1359-457f-bfc1-1be1ee65d4d9" providerId="ADAL" clId="{D8AA0084-5575-4EE9-BC24-8404EF1A61A1}" dt="2022-03-17T14:08:26.209" v="466"/>
          <ac:picMkLst>
            <pc:docMk/>
            <pc:sldMk cId="1601799563" sldId="2134805597"/>
            <ac:picMk id="19" creationId="{EA664179-5873-4B12-BBC2-01AF3E31D033}"/>
          </ac:picMkLst>
        </pc:picChg>
        <pc:picChg chg="del">
          <ac:chgData name="Bob German" userId="19671429-1359-457f-bfc1-1be1ee65d4d9" providerId="ADAL" clId="{D8AA0084-5575-4EE9-BC24-8404EF1A61A1}" dt="2022-03-17T02:36:13.244" v="5" actId="478"/>
          <ac:picMkLst>
            <pc:docMk/>
            <pc:sldMk cId="1601799563" sldId="2134805597"/>
            <ac:picMk id="29" creationId="{C7B96533-AB36-4B64-9889-9D16103CA8C3}"/>
          </ac:picMkLst>
        </pc:picChg>
        <pc:picChg chg="mod">
          <ac:chgData name="Bob German" userId="19671429-1359-457f-bfc1-1be1ee65d4d9" providerId="ADAL" clId="{D8AA0084-5575-4EE9-BC24-8404EF1A61A1}" dt="2022-03-17T14:08:03.490" v="464"/>
          <ac:picMkLst>
            <pc:docMk/>
            <pc:sldMk cId="1601799563" sldId="2134805597"/>
            <ac:picMk id="34" creationId="{2981E338-2304-4241-B786-78E822ABFB73}"/>
          </ac:picMkLst>
        </pc:picChg>
        <pc:picChg chg="add mod">
          <ac:chgData name="Bob German" userId="19671429-1359-457f-bfc1-1be1ee65d4d9" providerId="ADAL" clId="{D8AA0084-5575-4EE9-BC24-8404EF1A61A1}" dt="2022-03-17T02:36:47.860" v="9" actId="1076"/>
          <ac:picMkLst>
            <pc:docMk/>
            <pc:sldMk cId="1601799563" sldId="2134805597"/>
            <ac:picMk id="1026" creationId="{07670C7B-CF5A-4CE3-BF1C-5E3E854F221E}"/>
          </ac:picMkLst>
        </pc:picChg>
        <pc:picChg chg="add del">
          <ac:chgData name="Bob German" userId="19671429-1359-457f-bfc1-1be1ee65d4d9" providerId="ADAL" clId="{D8AA0084-5575-4EE9-BC24-8404EF1A61A1}" dt="2022-03-17T02:37:38.812" v="65"/>
          <ac:picMkLst>
            <pc:docMk/>
            <pc:sldMk cId="1601799563" sldId="2134805597"/>
            <ac:picMk id="1028" creationId="{F3088C8E-6D77-4841-B00E-216E3A765BD5}"/>
          </ac:picMkLst>
        </pc:picChg>
      </pc:sldChg>
    </pc:docChg>
  </pc:docChgLst>
  <pc:docChgLst>
    <pc:chgData name="David Warner" userId="S::david_dwarnerii.com#ext#@microsoft.onmicrosoft.com::acafcf14-4098-4a83-9425-e73571277a06" providerId="AD" clId="Web-{FDC3B143-E539-44A9-8A1F-A322B5E6AE87}"/>
    <pc:docChg chg="modSld">
      <pc:chgData name="David Warner" userId="S::david_dwarnerii.com#ext#@microsoft.onmicrosoft.com::acafcf14-4098-4a83-9425-e73571277a06" providerId="AD" clId="Web-{FDC3B143-E539-44A9-8A1F-A322B5E6AE87}" dt="2022-02-15T22:45:11.686" v="29" actId="1076"/>
      <pc:docMkLst>
        <pc:docMk/>
      </pc:docMkLst>
      <pc:sldChg chg="delSp modSp">
        <pc:chgData name="David Warner" userId="S::david_dwarnerii.com#ext#@microsoft.onmicrosoft.com::acafcf14-4098-4a83-9425-e73571277a06" providerId="AD" clId="Web-{FDC3B143-E539-44A9-8A1F-A322B5E6AE87}" dt="2022-02-15T22:45:11.686" v="29" actId="1076"/>
        <pc:sldMkLst>
          <pc:docMk/>
          <pc:sldMk cId="357588276" sldId="2076136388"/>
        </pc:sldMkLst>
        <pc:spChg chg="mod">
          <ac:chgData name="David Warner" userId="S::david_dwarnerii.com#ext#@microsoft.onmicrosoft.com::acafcf14-4098-4a83-9425-e73571277a06" providerId="AD" clId="Web-{FDC3B143-E539-44A9-8A1F-A322B5E6AE87}" dt="2022-02-15T22:45:11.686" v="29" actId="1076"/>
          <ac:spMkLst>
            <pc:docMk/>
            <pc:sldMk cId="357588276" sldId="2076136388"/>
            <ac:spMk id="4" creationId="{85D56DF1-68E6-4E89-AF87-817D482F7E35}"/>
          </ac:spMkLst>
        </pc:spChg>
        <pc:spChg chg="del">
          <ac:chgData name="David Warner" userId="S::david_dwarnerii.com#ext#@microsoft.onmicrosoft.com::acafcf14-4098-4a83-9425-e73571277a06" providerId="AD" clId="Web-{FDC3B143-E539-44A9-8A1F-A322B5E6AE87}" dt="2022-02-15T22:43:06.491" v="0"/>
          <ac:spMkLst>
            <pc:docMk/>
            <pc:sldMk cId="357588276" sldId="2076136388"/>
            <ac:spMk id="9" creationId="{288C06C0-2791-40D8-83AC-F937DAEEDBB2}"/>
          </ac:spMkLst>
        </pc:spChg>
        <pc:spChg chg="mod">
          <ac:chgData name="David Warner" userId="S::david_dwarnerii.com#ext#@microsoft.onmicrosoft.com::acafcf14-4098-4a83-9425-e73571277a06" providerId="AD" clId="Web-{FDC3B143-E539-44A9-8A1F-A322B5E6AE87}" dt="2022-02-15T22:45:10.248" v="28" actId="20577"/>
          <ac:spMkLst>
            <pc:docMk/>
            <pc:sldMk cId="357588276" sldId="2076136388"/>
            <ac:spMk id="13" creationId="{B8CC793B-C9E8-407C-A4A0-87D6E5167077}"/>
          </ac:spMkLst>
        </pc:spChg>
      </pc:sldChg>
    </pc:docChg>
  </pc:docChgLst>
  <pc:docChgLst>
    <pc:chgData name="Bert Jansen" userId="60478ee6-b91e-4777-b5ab-ff75f809c97c" providerId="ADAL" clId="{762243E8-4E21-41C4-B21B-5D4720966712}"/>
    <pc:docChg chg="undo redo custSel modSld">
      <pc:chgData name="Bert Jansen" userId="60478ee6-b91e-4777-b5ab-ff75f809c97c" providerId="ADAL" clId="{762243E8-4E21-41C4-B21B-5D4720966712}" dt="2021-11-11T08:29:40.045" v="304" actId="13926"/>
      <pc:docMkLst>
        <pc:docMk/>
      </pc:docMkLst>
      <pc:sldChg chg="addSp delSp modSp mod">
        <pc:chgData name="Bert Jansen" userId="60478ee6-b91e-4777-b5ab-ff75f809c97c" providerId="ADAL" clId="{762243E8-4E21-41C4-B21B-5D4720966712}" dt="2021-11-11T08:29:40.045" v="304" actId="13926"/>
        <pc:sldMkLst>
          <pc:docMk/>
          <pc:sldMk cId="2259967023" sldId="2076136379"/>
        </pc:sldMkLst>
        <pc:spChg chg="del">
          <ac:chgData name="Bert Jansen" userId="60478ee6-b91e-4777-b5ab-ff75f809c97c" providerId="ADAL" clId="{762243E8-4E21-41C4-B21B-5D4720966712}" dt="2021-11-11T08:12:47.352" v="0" actId="478"/>
          <ac:spMkLst>
            <pc:docMk/>
            <pc:sldMk cId="2259967023" sldId="2076136379"/>
            <ac:spMk id="3" creationId="{ED107778-FE21-40D1-8412-29A57742FD45}"/>
          </ac:spMkLst>
        </pc:spChg>
        <pc:spChg chg="mod ord">
          <ac:chgData name="Bert Jansen" userId="60478ee6-b91e-4777-b5ab-ff75f809c97c" providerId="ADAL" clId="{762243E8-4E21-41C4-B21B-5D4720966712}" dt="2021-11-11T08:26:03.301" v="139" actId="20577"/>
          <ac:spMkLst>
            <pc:docMk/>
            <pc:sldMk cId="2259967023" sldId="2076136379"/>
            <ac:spMk id="38" creationId="{57B24740-2702-48F7-9662-72DC62FDA166}"/>
          </ac:spMkLst>
        </pc:spChg>
        <pc:spChg chg="mod">
          <ac:chgData name="Bert Jansen" userId="60478ee6-b91e-4777-b5ab-ff75f809c97c" providerId="ADAL" clId="{762243E8-4E21-41C4-B21B-5D4720966712}" dt="2021-11-11T08:28:55.918" v="242" actId="20577"/>
          <ac:spMkLst>
            <pc:docMk/>
            <pc:sldMk cId="2259967023" sldId="2076136379"/>
            <ac:spMk id="79" creationId="{BC688EBE-40B5-498C-91C5-18E7EAB6AFFE}"/>
          </ac:spMkLst>
        </pc:spChg>
        <pc:spChg chg="mod">
          <ac:chgData name="Bert Jansen" userId="60478ee6-b91e-4777-b5ab-ff75f809c97c" providerId="ADAL" clId="{762243E8-4E21-41C4-B21B-5D4720966712}" dt="2021-11-11T08:29:40.045" v="304" actId="13926"/>
          <ac:spMkLst>
            <pc:docMk/>
            <pc:sldMk cId="2259967023" sldId="2076136379"/>
            <ac:spMk id="81" creationId="{1245D908-BDE2-4087-82F6-3DBC148662F5}"/>
          </ac:spMkLst>
        </pc:spChg>
        <pc:picChg chg="del">
          <ac:chgData name="Bert Jansen" userId="60478ee6-b91e-4777-b5ab-ff75f809c97c" providerId="ADAL" clId="{762243E8-4E21-41C4-B21B-5D4720966712}" dt="2021-11-11T08:25:19.613" v="132" actId="478"/>
          <ac:picMkLst>
            <pc:docMk/>
            <pc:sldMk cId="2259967023" sldId="2076136379"/>
            <ac:picMk id="4" creationId="{E52253DE-3F91-47AA-B349-A32381A21CBC}"/>
          </ac:picMkLst>
        </pc:picChg>
        <pc:picChg chg="add mod ord">
          <ac:chgData name="Bert Jansen" userId="60478ee6-b91e-4777-b5ab-ff75f809c97c" providerId="ADAL" clId="{762243E8-4E21-41C4-B21B-5D4720966712}" dt="2021-11-11T08:25:29.368" v="135" actId="166"/>
          <ac:picMkLst>
            <pc:docMk/>
            <pc:sldMk cId="2259967023" sldId="2076136379"/>
            <ac:picMk id="20" creationId="{33B8B1A0-BC89-48DC-B740-780570C9F98D}"/>
          </ac:picMkLst>
        </pc:picChg>
        <pc:picChg chg="del">
          <ac:chgData name="Bert Jansen" userId="60478ee6-b91e-4777-b5ab-ff75f809c97c" providerId="ADAL" clId="{762243E8-4E21-41C4-B21B-5D4720966712}" dt="2021-11-11T08:24:23.325" v="125" actId="478"/>
          <ac:picMkLst>
            <pc:docMk/>
            <pc:sldMk cId="2259967023" sldId="2076136379"/>
            <ac:picMk id="21" creationId="{0C351430-2EBD-440C-A980-5A1A600E3FBA}"/>
          </ac:picMkLst>
        </pc:picChg>
        <pc:picChg chg="add mod">
          <ac:chgData name="Bert Jansen" userId="60478ee6-b91e-4777-b5ab-ff75f809c97c" providerId="ADAL" clId="{762243E8-4E21-41C4-B21B-5D4720966712}" dt="2021-11-11T08:25:26.923" v="134" actId="14100"/>
          <ac:picMkLst>
            <pc:docMk/>
            <pc:sldMk cId="2259967023" sldId="2076136379"/>
            <ac:picMk id="24" creationId="{EE95F7BB-842B-461E-AEED-FFFA348C9D0F}"/>
          </ac:picMkLst>
        </pc:picChg>
      </pc:sldChg>
      <pc:sldChg chg="addSp delSp modSp mod">
        <pc:chgData name="Bert Jansen" userId="60478ee6-b91e-4777-b5ab-ff75f809c97c" providerId="ADAL" clId="{762243E8-4E21-41C4-B21B-5D4720966712}" dt="2021-11-11T08:27:18.381" v="146" actId="166"/>
        <pc:sldMkLst>
          <pc:docMk/>
          <pc:sldMk cId="1884761934" sldId="2076136381"/>
        </pc:sldMkLst>
        <pc:spChg chg="ord">
          <ac:chgData name="Bert Jansen" userId="60478ee6-b91e-4777-b5ab-ff75f809c97c" providerId="ADAL" clId="{762243E8-4E21-41C4-B21B-5D4720966712}" dt="2021-11-11T08:27:18.381" v="146" actId="166"/>
          <ac:spMkLst>
            <pc:docMk/>
            <pc:sldMk cId="1884761934" sldId="2076136381"/>
            <ac:spMk id="38" creationId="{57B24740-2702-48F7-9662-72DC62FDA166}"/>
          </ac:spMkLst>
        </pc:spChg>
        <pc:picChg chg="del">
          <ac:chgData name="Bert Jansen" userId="60478ee6-b91e-4777-b5ab-ff75f809c97c" providerId="ADAL" clId="{762243E8-4E21-41C4-B21B-5D4720966712}" dt="2021-11-11T08:27:05.407" v="144" actId="478"/>
          <ac:picMkLst>
            <pc:docMk/>
            <pc:sldMk cId="1884761934" sldId="2076136381"/>
            <ac:picMk id="5" creationId="{5B36EF05-512A-4E0B-B45A-A09610CA2966}"/>
          </ac:picMkLst>
        </pc:picChg>
        <pc:picChg chg="add mod">
          <ac:chgData name="Bert Jansen" userId="60478ee6-b91e-4777-b5ab-ff75f809c97c" providerId="ADAL" clId="{762243E8-4E21-41C4-B21B-5D4720966712}" dt="2021-11-11T08:27:14.545" v="145" actId="208"/>
          <ac:picMkLst>
            <pc:docMk/>
            <pc:sldMk cId="1884761934" sldId="2076136381"/>
            <ac:picMk id="20" creationId="{18F68739-FD07-4D2E-B2B4-84265BFB9808}"/>
          </ac:picMkLst>
        </pc:picChg>
      </pc:sldChg>
    </pc:docChg>
  </pc:docChgLst>
  <pc:docChgLst>
    <pc:chgData name="Vesa Juvonen" userId="c7243be1-99a3-4752-ab2a-0cf698cf8236" providerId="ADAL" clId="{7F3E162B-CC68-4557-A2A1-885737AC0054}"/>
    <pc:docChg chg="custSel addSld delSld modSld modSection">
      <pc:chgData name="Vesa Juvonen" userId="c7243be1-99a3-4752-ab2a-0cf698cf8236" providerId="ADAL" clId="{7F3E162B-CC68-4557-A2A1-885737AC0054}" dt="2021-12-09T14:35:54.290" v="3" actId="478"/>
      <pc:docMkLst>
        <pc:docMk/>
      </pc:docMkLst>
      <pc:sldChg chg="del">
        <pc:chgData name="Vesa Juvonen" userId="c7243be1-99a3-4752-ab2a-0cf698cf8236" providerId="ADAL" clId="{7F3E162B-CC68-4557-A2A1-885737AC0054}" dt="2021-12-07T13:07:57.452" v="1" actId="47"/>
        <pc:sldMkLst>
          <pc:docMk/>
          <pc:sldMk cId="2359765806" sldId="2076137747"/>
        </pc:sldMkLst>
      </pc:sldChg>
      <pc:sldChg chg="del">
        <pc:chgData name="Vesa Juvonen" userId="c7243be1-99a3-4752-ab2a-0cf698cf8236" providerId="ADAL" clId="{7F3E162B-CC68-4557-A2A1-885737AC0054}" dt="2021-12-07T13:07:59.877" v="2" actId="47"/>
        <pc:sldMkLst>
          <pc:docMk/>
          <pc:sldMk cId="473179227" sldId="2076137764"/>
        </pc:sldMkLst>
      </pc:sldChg>
      <pc:sldChg chg="add">
        <pc:chgData name="Vesa Juvonen" userId="c7243be1-99a3-4752-ab2a-0cf698cf8236" providerId="ADAL" clId="{7F3E162B-CC68-4557-A2A1-885737AC0054}" dt="2021-12-07T13:07:55.814" v="0"/>
        <pc:sldMkLst>
          <pc:docMk/>
          <pc:sldMk cId="2752873781" sldId="2076137773"/>
        </pc:sldMkLst>
      </pc:sldChg>
      <pc:sldChg chg="delSp mod">
        <pc:chgData name="Vesa Juvonen" userId="c7243be1-99a3-4752-ab2a-0cf698cf8236" providerId="ADAL" clId="{7F3E162B-CC68-4557-A2A1-885737AC0054}" dt="2021-12-09T14:35:54.290" v="3" actId="478"/>
        <pc:sldMkLst>
          <pc:docMk/>
          <pc:sldMk cId="1601799563" sldId="2134805597"/>
        </pc:sldMkLst>
        <pc:spChg chg="del">
          <ac:chgData name="Vesa Juvonen" userId="c7243be1-99a3-4752-ab2a-0cf698cf8236" providerId="ADAL" clId="{7F3E162B-CC68-4557-A2A1-885737AC0054}" dt="2021-12-09T14:35:54.290" v="3" actId="478"/>
          <ac:spMkLst>
            <pc:docMk/>
            <pc:sldMk cId="1601799563" sldId="2134805597"/>
            <ac:spMk id="4" creationId="{B56B5ACF-1E46-4B70-90BF-8DC31925F5B4}"/>
          </ac:spMkLst>
        </pc:spChg>
      </pc:sldChg>
    </pc:docChg>
  </pc:docChgLst>
  <pc:docChgLst>
    <pc:chgData name="Sébastien Levert" userId="ece773f4-084f-4e66-97d9-a9d066f2d75d" providerId="ADAL" clId="{3B819B8E-9455-413E-8B42-A8A7485B2E01}"/>
    <pc:docChg chg="custSel modSld">
      <pc:chgData name="Sébastien Levert" userId="ece773f4-084f-4e66-97d9-a9d066f2d75d" providerId="ADAL" clId="{3B819B8E-9455-413E-8B42-A8A7485B2E01}" dt="2021-10-27T13:08:22.905" v="1" actId="478"/>
      <pc:docMkLst>
        <pc:docMk/>
      </pc:docMkLst>
      <pc:sldChg chg="delSp modSp mod">
        <pc:chgData name="Sébastien Levert" userId="ece773f4-084f-4e66-97d9-a9d066f2d75d" providerId="ADAL" clId="{3B819B8E-9455-413E-8B42-A8A7485B2E01}" dt="2021-10-27T13:08:22.905" v="1" actId="478"/>
        <pc:sldMkLst>
          <pc:docMk/>
          <pc:sldMk cId="4070501225" sldId="2076136392"/>
        </pc:sldMkLst>
        <pc:spChg chg="del mod">
          <ac:chgData name="Sébastien Levert" userId="ece773f4-084f-4e66-97d9-a9d066f2d75d" providerId="ADAL" clId="{3B819B8E-9455-413E-8B42-A8A7485B2E01}" dt="2021-10-27T13:08:22.905" v="1" actId="478"/>
          <ac:spMkLst>
            <pc:docMk/>
            <pc:sldMk cId="4070501225" sldId="2076136392"/>
            <ac:spMk id="20" creationId="{80DCA952-5989-481A-B2CD-64A8C1A62F10}"/>
          </ac:spMkLst>
        </pc:spChg>
      </pc:sldChg>
    </pc:docChg>
  </pc:docChgLst>
  <pc:docChgLst>
    <pc:chgData name="David Warner" userId="S::davidwarner@microsoft.com::51ffa14d-fdfd-4571-a787-ad4b3bb92711" providerId="AD" clId="Web-{91021C8C-4090-4D46-A282-FF382C4EF614}"/>
    <pc:docChg chg="modSld">
      <pc:chgData name="David Warner" userId="S::davidwarner@microsoft.com::51ffa14d-fdfd-4571-a787-ad4b3bb92711" providerId="AD" clId="Web-{91021C8C-4090-4D46-A282-FF382C4EF614}" dt="2022-05-12T21:47:40.267" v="23"/>
      <pc:docMkLst>
        <pc:docMk/>
      </pc:docMkLst>
      <pc:sldChg chg="modSp">
        <pc:chgData name="David Warner" userId="S::davidwarner@microsoft.com::51ffa14d-fdfd-4571-a787-ad4b3bb92711" providerId="AD" clId="Web-{91021C8C-4090-4D46-A282-FF382C4EF614}" dt="2022-05-12T21:47:27.688" v="14" actId="20577"/>
        <pc:sldMkLst>
          <pc:docMk/>
          <pc:sldMk cId="2967945684" sldId="277"/>
        </pc:sldMkLst>
        <pc:spChg chg="mod">
          <ac:chgData name="David Warner" userId="S::davidwarner@microsoft.com::51ffa14d-fdfd-4571-a787-ad4b3bb92711" providerId="AD" clId="Web-{91021C8C-4090-4D46-A282-FF382C4EF614}" dt="2022-05-12T21:47:27.688" v="14" actId="20577"/>
          <ac:spMkLst>
            <pc:docMk/>
            <pc:sldMk cId="2967945684" sldId="277"/>
            <ac:spMk id="4" creationId="{A04E16D6-6682-4068-BF11-BA8E4E8E1BBC}"/>
          </ac:spMkLst>
        </pc:spChg>
      </pc:sldChg>
      <pc:sldChg chg="modSp">
        <pc:chgData name="David Warner" userId="S::davidwarner@microsoft.com::51ffa14d-fdfd-4571-a787-ad4b3bb92711" providerId="AD" clId="Web-{91021C8C-4090-4D46-A282-FF382C4EF614}" dt="2022-05-12T21:46:46.858" v="0" actId="20577"/>
        <pc:sldMkLst>
          <pc:docMk/>
          <pc:sldMk cId="287163252" sldId="1567"/>
        </pc:sldMkLst>
        <pc:spChg chg="mod">
          <ac:chgData name="David Warner" userId="S::davidwarner@microsoft.com::51ffa14d-fdfd-4571-a787-ad4b3bb92711" providerId="AD" clId="Web-{91021C8C-4090-4D46-A282-FF382C4EF614}" dt="2022-05-12T21:46:46.858" v="0" actId="20577"/>
          <ac:spMkLst>
            <pc:docMk/>
            <pc:sldMk cId="287163252" sldId="1567"/>
            <ac:spMk id="8" creationId="{00000000-0000-0000-0000-000000000000}"/>
          </ac:spMkLst>
        </pc:spChg>
      </pc:sldChg>
      <pc:sldChg chg="addSp">
        <pc:chgData name="David Warner" userId="S::davidwarner@microsoft.com::51ffa14d-fdfd-4571-a787-ad4b3bb92711" providerId="AD" clId="Web-{91021C8C-4090-4D46-A282-FF382C4EF614}" dt="2022-05-12T21:47:34.079" v="18"/>
        <pc:sldMkLst>
          <pc:docMk/>
          <pc:sldMk cId="1042411426" sldId="2076136275"/>
        </pc:sldMkLst>
        <pc:spChg chg="add">
          <ac:chgData name="David Warner" userId="S::davidwarner@microsoft.com::51ffa14d-fdfd-4571-a787-ad4b3bb92711" providerId="AD" clId="Web-{91021C8C-4090-4D46-A282-FF382C4EF614}" dt="2022-05-12T21:47:34.079" v="18"/>
          <ac:spMkLst>
            <pc:docMk/>
            <pc:sldMk cId="1042411426" sldId="2076136275"/>
            <ac:spMk id="3" creationId="{37A14A49-9500-25A0-C71B-604C250480DB}"/>
          </ac:spMkLst>
        </pc:spChg>
      </pc:sldChg>
      <pc:sldChg chg="addSp">
        <pc:chgData name="David Warner" userId="S::davidwarner@microsoft.com::51ffa14d-fdfd-4571-a787-ad4b3bb92711" providerId="AD" clId="Web-{91021C8C-4090-4D46-A282-FF382C4EF614}" dt="2022-05-12T21:47:36.048" v="20"/>
        <pc:sldMkLst>
          <pc:docMk/>
          <pc:sldMk cId="2259967023" sldId="2076136379"/>
        </pc:sldMkLst>
        <pc:spChg chg="add">
          <ac:chgData name="David Warner" userId="S::davidwarner@microsoft.com::51ffa14d-fdfd-4571-a787-ad4b3bb92711" providerId="AD" clId="Web-{91021C8C-4090-4D46-A282-FF382C4EF614}" dt="2022-05-12T21:47:36.048" v="20"/>
          <ac:spMkLst>
            <pc:docMk/>
            <pc:sldMk cId="2259967023" sldId="2076136379"/>
            <ac:spMk id="19" creationId="{7A9F6F1D-6723-8176-3F97-25C0149C4340}"/>
          </ac:spMkLst>
        </pc:spChg>
      </pc:sldChg>
      <pc:sldChg chg="addSp">
        <pc:chgData name="David Warner" userId="S::davidwarner@microsoft.com::51ffa14d-fdfd-4571-a787-ad4b3bb92711" providerId="AD" clId="Web-{91021C8C-4090-4D46-A282-FF382C4EF614}" dt="2022-05-12T21:47:34.470" v="19"/>
        <pc:sldMkLst>
          <pc:docMk/>
          <pc:sldMk cId="1884761934" sldId="2076136381"/>
        </pc:sldMkLst>
        <pc:spChg chg="add">
          <ac:chgData name="David Warner" userId="S::davidwarner@microsoft.com::51ffa14d-fdfd-4571-a787-ad4b3bb92711" providerId="AD" clId="Web-{91021C8C-4090-4D46-A282-FF382C4EF614}" dt="2022-05-12T21:47:34.470" v="19"/>
          <ac:spMkLst>
            <pc:docMk/>
            <pc:sldMk cId="1884761934" sldId="2076136381"/>
            <ac:spMk id="4" creationId="{4C01D1BD-068F-6793-BEF9-CE3DFDC04A40}"/>
          </ac:spMkLst>
        </pc:spChg>
      </pc:sldChg>
      <pc:sldChg chg="addSp">
        <pc:chgData name="David Warner" userId="S::davidwarner@microsoft.com::51ffa14d-fdfd-4571-a787-ad4b3bb92711" providerId="AD" clId="Web-{91021C8C-4090-4D46-A282-FF382C4EF614}" dt="2022-05-12T21:47:38.736" v="22"/>
        <pc:sldMkLst>
          <pc:docMk/>
          <pc:sldMk cId="357588276" sldId="2076136388"/>
        </pc:sldMkLst>
        <pc:spChg chg="add">
          <ac:chgData name="David Warner" userId="S::davidwarner@microsoft.com::51ffa14d-fdfd-4571-a787-ad4b3bb92711" providerId="AD" clId="Web-{91021C8C-4090-4D46-A282-FF382C4EF614}" dt="2022-05-12T21:47:38.736" v="22"/>
          <ac:spMkLst>
            <pc:docMk/>
            <pc:sldMk cId="357588276" sldId="2076136388"/>
            <ac:spMk id="2" creationId="{DAE7B216-FFE7-0F2E-9E51-ECABCB2D8A0D}"/>
          </ac:spMkLst>
        </pc:spChg>
      </pc:sldChg>
      <pc:sldChg chg="addSp">
        <pc:chgData name="David Warner" userId="S::davidwarner@microsoft.com::51ffa14d-fdfd-4571-a787-ad4b3bb92711" providerId="AD" clId="Web-{91021C8C-4090-4D46-A282-FF382C4EF614}" dt="2022-05-12T21:47:32.111" v="17"/>
        <pc:sldMkLst>
          <pc:docMk/>
          <pc:sldMk cId="4070501225" sldId="2076136392"/>
        </pc:sldMkLst>
        <pc:spChg chg="add">
          <ac:chgData name="David Warner" userId="S::davidwarner@microsoft.com::51ffa14d-fdfd-4571-a787-ad4b3bb92711" providerId="AD" clId="Web-{91021C8C-4090-4D46-A282-FF382C4EF614}" dt="2022-05-12T21:47:32.111" v="17"/>
          <ac:spMkLst>
            <pc:docMk/>
            <pc:sldMk cId="4070501225" sldId="2076136392"/>
            <ac:spMk id="2" creationId="{F37CAA5A-DA9C-53F7-5FBF-ADAC3156B55F}"/>
          </ac:spMkLst>
        </pc:spChg>
      </pc:sldChg>
      <pc:sldChg chg="addSp">
        <pc:chgData name="David Warner" userId="S::davidwarner@microsoft.com::51ffa14d-fdfd-4571-a787-ad4b3bb92711" providerId="AD" clId="Web-{91021C8C-4090-4D46-A282-FF382C4EF614}" dt="2022-05-12T21:47:38.033" v="21"/>
        <pc:sldMkLst>
          <pc:docMk/>
          <pc:sldMk cId="1374769157" sldId="2076137639"/>
        </pc:sldMkLst>
        <pc:spChg chg="add">
          <ac:chgData name="David Warner" userId="S::davidwarner@microsoft.com::51ffa14d-fdfd-4571-a787-ad4b3bb92711" providerId="AD" clId="Web-{91021C8C-4090-4D46-A282-FF382C4EF614}" dt="2022-05-12T21:47:38.033" v="21"/>
          <ac:spMkLst>
            <pc:docMk/>
            <pc:sldMk cId="1374769157" sldId="2076137639"/>
            <ac:spMk id="2" creationId="{C8967749-0058-F13C-B1D3-A7107D010A48}"/>
          </ac:spMkLst>
        </pc:spChg>
      </pc:sldChg>
      <pc:sldChg chg="addSp">
        <pc:chgData name="David Warner" userId="S::davidwarner@microsoft.com::51ffa14d-fdfd-4571-a787-ad4b3bb92711" providerId="AD" clId="Web-{91021C8C-4090-4D46-A282-FF382C4EF614}" dt="2022-05-12T21:47:40.267" v="23"/>
        <pc:sldMkLst>
          <pc:docMk/>
          <pc:sldMk cId="1964942243" sldId="2076137768"/>
        </pc:sldMkLst>
        <pc:spChg chg="add">
          <ac:chgData name="David Warner" userId="S::davidwarner@microsoft.com::51ffa14d-fdfd-4571-a787-ad4b3bb92711" providerId="AD" clId="Web-{91021C8C-4090-4D46-A282-FF382C4EF614}" dt="2022-05-12T21:47:40.267" v="23"/>
          <ac:spMkLst>
            <pc:docMk/>
            <pc:sldMk cId="1964942243" sldId="2076137768"/>
            <ac:spMk id="3" creationId="{2944B901-6868-2DF7-5D02-DE78A5E22B5B}"/>
          </ac:spMkLst>
        </pc:spChg>
      </pc:sldChg>
      <pc:sldChg chg="addSp">
        <pc:chgData name="David Warner" userId="S::davidwarner@microsoft.com::51ffa14d-fdfd-4571-a787-ad4b3bb92711" providerId="AD" clId="Web-{91021C8C-4090-4D46-A282-FF382C4EF614}" dt="2022-05-12T21:47:30.611" v="15"/>
        <pc:sldMkLst>
          <pc:docMk/>
          <pc:sldMk cId="4001284136" sldId="2134805598"/>
        </pc:sldMkLst>
        <pc:spChg chg="add">
          <ac:chgData name="David Warner" userId="S::davidwarner@microsoft.com::51ffa14d-fdfd-4571-a787-ad4b3bb92711" providerId="AD" clId="Web-{91021C8C-4090-4D46-A282-FF382C4EF614}" dt="2022-05-12T21:47:30.611" v="15"/>
          <ac:spMkLst>
            <pc:docMk/>
            <pc:sldMk cId="4001284136" sldId="2134805598"/>
            <ac:spMk id="8" creationId="{E0F1E990-D54A-9DA7-9FF3-584BA43CBF90}"/>
          </ac:spMkLst>
        </pc:spChg>
      </pc:sldChg>
      <pc:sldChg chg="addSp">
        <pc:chgData name="David Warner" userId="S::davidwarner@microsoft.com::51ffa14d-fdfd-4571-a787-ad4b3bb92711" providerId="AD" clId="Web-{91021C8C-4090-4D46-A282-FF382C4EF614}" dt="2022-05-12T21:47:31.517" v="16"/>
        <pc:sldMkLst>
          <pc:docMk/>
          <pc:sldMk cId="1720789669" sldId="2134805606"/>
        </pc:sldMkLst>
        <pc:spChg chg="add">
          <ac:chgData name="David Warner" userId="S::davidwarner@microsoft.com::51ffa14d-fdfd-4571-a787-ad4b3bb92711" providerId="AD" clId="Web-{91021C8C-4090-4D46-A282-FF382C4EF614}" dt="2022-05-12T21:47:31.517" v="16"/>
          <ac:spMkLst>
            <pc:docMk/>
            <pc:sldMk cId="1720789669" sldId="2134805606"/>
            <ac:spMk id="4" creationId="{97B7A843-CF34-9AAE-6D6E-B45FD4C99AD6}"/>
          </ac:spMkLst>
        </pc:spChg>
      </pc:sldChg>
    </pc:docChg>
  </pc:docChgLst>
  <pc:docChgLst>
    <pc:chgData name="Wictor Wilén" userId="c70b8edd-f3ba-4e44-94a1-9cab9cee53de" providerId="ADAL" clId="{11DF7285-3A7C-440A-B424-79BA78A0B0F7}"/>
    <pc:docChg chg="undo custSel modSld">
      <pc:chgData name="Wictor Wilén" userId="c70b8edd-f3ba-4e44-94a1-9cab9cee53de" providerId="ADAL" clId="{11DF7285-3A7C-440A-B424-79BA78A0B0F7}" dt="2021-10-28T07:32:07.852" v="269"/>
      <pc:docMkLst>
        <pc:docMk/>
      </pc:docMkLst>
      <pc:sldChg chg="addSp delSp modSp mod">
        <pc:chgData name="Wictor Wilén" userId="c70b8edd-f3ba-4e44-94a1-9cab9cee53de" providerId="ADAL" clId="{11DF7285-3A7C-440A-B424-79BA78A0B0F7}" dt="2021-10-28T07:32:07.852" v="269"/>
        <pc:sldMkLst>
          <pc:docMk/>
          <pc:sldMk cId="1042411426" sldId="2076136275"/>
        </pc:sldMkLst>
        <pc:spChg chg="del">
          <ac:chgData name="Wictor Wilén" userId="c70b8edd-f3ba-4e44-94a1-9cab9cee53de" providerId="ADAL" clId="{11DF7285-3A7C-440A-B424-79BA78A0B0F7}" dt="2021-10-28T07:23:00.305" v="0" actId="478"/>
          <ac:spMkLst>
            <pc:docMk/>
            <pc:sldMk cId="1042411426" sldId="2076136275"/>
            <ac:spMk id="3" creationId="{A87FCB9F-C906-464D-A93C-66F33F7C3216}"/>
          </ac:spMkLst>
        </pc:spChg>
        <pc:spChg chg="mod">
          <ac:chgData name="Wictor Wilén" userId="c70b8edd-f3ba-4e44-94a1-9cab9cee53de" providerId="ADAL" clId="{11DF7285-3A7C-440A-B424-79BA78A0B0F7}" dt="2021-10-28T07:32:07.852" v="269"/>
          <ac:spMkLst>
            <pc:docMk/>
            <pc:sldMk cId="1042411426" sldId="2076136275"/>
            <ac:spMk id="30" creationId="{93A90230-15CD-41D7-B6A8-64A4A72B6B73}"/>
          </ac:spMkLst>
        </pc:spChg>
        <pc:spChg chg="mod">
          <ac:chgData name="Wictor Wilén" userId="c70b8edd-f3ba-4e44-94a1-9cab9cee53de" providerId="ADAL" clId="{11DF7285-3A7C-440A-B424-79BA78A0B0F7}" dt="2021-10-28T07:32:01.624" v="267"/>
          <ac:spMkLst>
            <pc:docMk/>
            <pc:sldMk cId="1042411426" sldId="2076136275"/>
            <ac:spMk id="70" creationId="{174F958A-FBA1-4F60-AFAD-ABB7FE94DD87}"/>
          </ac:spMkLst>
        </pc:spChg>
        <pc:spChg chg="mod">
          <ac:chgData name="Wictor Wilén" userId="c70b8edd-f3ba-4e44-94a1-9cab9cee53de" providerId="ADAL" clId="{11DF7285-3A7C-440A-B424-79BA78A0B0F7}" dt="2021-10-28T07:32:05.449" v="268"/>
          <ac:spMkLst>
            <pc:docMk/>
            <pc:sldMk cId="1042411426" sldId="2076136275"/>
            <ac:spMk id="72" creationId="{9766CF88-1F07-4F26-9B23-FC9D4C5F9C09}"/>
          </ac:spMkLst>
        </pc:spChg>
        <pc:picChg chg="add mod">
          <ac:chgData name="Wictor Wilén" userId="c70b8edd-f3ba-4e44-94a1-9cab9cee53de" providerId="ADAL" clId="{11DF7285-3A7C-440A-B424-79BA78A0B0F7}" dt="2021-10-28T07:26:02.871" v="58" actId="14100"/>
          <ac:picMkLst>
            <pc:docMk/>
            <pc:sldMk cId="1042411426" sldId="2076136275"/>
            <ac:picMk id="19" creationId="{67BAB0CC-3DB5-4F66-991D-2D62B1972789}"/>
          </ac:picMkLst>
        </pc:picChg>
        <pc:picChg chg="del">
          <ac:chgData name="Wictor Wilén" userId="c70b8edd-f3ba-4e44-94a1-9cab9cee53de" providerId="ADAL" clId="{11DF7285-3A7C-440A-B424-79BA78A0B0F7}" dt="2021-10-28T07:25:42.618" v="54" actId="478"/>
          <ac:picMkLst>
            <pc:docMk/>
            <pc:sldMk cId="1042411426" sldId="2076136275"/>
            <ac:picMk id="22" creationId="{CE413EDC-A922-4BEC-AB3F-3BF3889D7562}"/>
          </ac:picMkLst>
        </pc:picChg>
        <pc:picChg chg="del">
          <ac:chgData name="Wictor Wilén" userId="c70b8edd-f3ba-4e44-94a1-9cab9cee53de" providerId="ADAL" clId="{11DF7285-3A7C-440A-B424-79BA78A0B0F7}" dt="2021-10-28T07:25:24.181" v="47" actId="478"/>
          <ac:picMkLst>
            <pc:docMk/>
            <pc:sldMk cId="1042411426" sldId="2076136275"/>
            <ac:picMk id="24" creationId="{F76D707E-0AA3-4FDB-8D72-7AA8CE6C2956}"/>
          </ac:picMkLst>
        </pc:picChg>
      </pc:sldChg>
    </pc:docChg>
  </pc:docChgLst>
  <pc:docChgLst>
    <pc:chgData name="David Warner" userId="S::davidwarner@microsoft.com::51ffa14d-fdfd-4571-a787-ad4b3bb92711" providerId="AD" clId="Web-{6B3A5B4C-EA22-4D7E-BC36-79072474233F}"/>
    <pc:docChg chg="modSld">
      <pc:chgData name="David Warner" userId="S::davidwarner@microsoft.com::51ffa14d-fdfd-4571-a787-ad4b3bb92711" providerId="AD" clId="Web-{6B3A5B4C-EA22-4D7E-BC36-79072474233F}" dt="2022-06-08T15:22:06.148" v="81" actId="20577"/>
      <pc:docMkLst>
        <pc:docMk/>
      </pc:docMkLst>
      <pc:sldChg chg="delSp modSp">
        <pc:chgData name="David Warner" userId="S::davidwarner@microsoft.com::51ffa14d-fdfd-4571-a787-ad4b3bb92711" providerId="AD" clId="Web-{6B3A5B4C-EA22-4D7E-BC36-79072474233F}" dt="2022-06-08T15:22:06.148" v="81" actId="20577"/>
        <pc:sldMkLst>
          <pc:docMk/>
          <pc:sldMk cId="357588276" sldId="2076136388"/>
        </pc:sldMkLst>
        <pc:spChg chg="del">
          <ac:chgData name="David Warner" userId="S::davidwarner@microsoft.com::51ffa14d-fdfd-4571-a787-ad4b3bb92711" providerId="AD" clId="Web-{6B3A5B4C-EA22-4D7E-BC36-79072474233F}" dt="2022-06-08T15:21:33.490" v="0"/>
          <ac:spMkLst>
            <pc:docMk/>
            <pc:sldMk cId="357588276" sldId="2076136388"/>
            <ac:spMk id="9" creationId="{088DEEF6-AE6F-9682-CBE1-2A7F7440BC4F}"/>
          </ac:spMkLst>
        </pc:spChg>
        <pc:spChg chg="del">
          <ac:chgData name="David Warner" userId="S::davidwarner@microsoft.com::51ffa14d-fdfd-4571-a787-ad4b3bb92711" providerId="AD" clId="Web-{6B3A5B4C-EA22-4D7E-BC36-79072474233F}" dt="2022-06-08T15:21:44.928" v="5"/>
          <ac:spMkLst>
            <pc:docMk/>
            <pc:sldMk cId="357588276" sldId="2076136388"/>
            <ac:spMk id="10" creationId="{8D885159-F141-510E-5E25-201E66E62EA7}"/>
          </ac:spMkLst>
        </pc:spChg>
        <pc:spChg chg="mod">
          <ac:chgData name="David Warner" userId="S::davidwarner@microsoft.com::51ffa14d-fdfd-4571-a787-ad4b3bb92711" providerId="AD" clId="Web-{6B3A5B4C-EA22-4D7E-BC36-79072474233F}" dt="2022-06-08T15:22:06.148" v="81" actId="20577"/>
          <ac:spMkLst>
            <pc:docMk/>
            <pc:sldMk cId="357588276" sldId="2076136388"/>
            <ac:spMk id="13" creationId="{B8CC793B-C9E8-407C-A4A0-87D6E5167077}"/>
          </ac:spMkLst>
        </pc:spChg>
      </pc:sldChg>
    </pc:docChg>
  </pc:docChgLst>
  <pc:docChgLst>
    <pc:chgData name="David Warner" userId="S::davidwarner@microsoft.com::51ffa14d-fdfd-4571-a787-ad4b3bb92711" providerId="AD" clId="Web-{DD287591-D24B-42C0-8FE6-93A0802E9A95}"/>
    <pc:docChg chg="modSld">
      <pc:chgData name="David Warner" userId="S::davidwarner@microsoft.com::51ffa14d-fdfd-4571-a787-ad4b3bb92711" providerId="AD" clId="Web-{DD287591-D24B-42C0-8FE6-93A0802E9A95}" dt="2022-07-20T23:03:11.093" v="57" actId="1076"/>
      <pc:docMkLst>
        <pc:docMk/>
      </pc:docMkLst>
      <pc:sldChg chg="mod modShow">
        <pc:chgData name="David Warner" userId="S::davidwarner@microsoft.com::51ffa14d-fdfd-4571-a787-ad4b3bb92711" providerId="AD" clId="Web-{DD287591-D24B-42C0-8FE6-93A0802E9A95}" dt="2022-07-20T23:00:31.584" v="14"/>
        <pc:sldMkLst>
          <pc:docMk/>
          <pc:sldMk cId="3212148701" sldId="2076136274"/>
        </pc:sldMkLst>
      </pc:sldChg>
      <pc:sldChg chg="mod modShow">
        <pc:chgData name="David Warner" userId="S::davidwarner@microsoft.com::51ffa14d-fdfd-4571-a787-ad4b3bb92711" providerId="AD" clId="Web-{DD287591-D24B-42C0-8FE6-93A0802E9A95}" dt="2022-07-20T23:00:33.928" v="15"/>
        <pc:sldMkLst>
          <pc:docMk/>
          <pc:sldMk cId="1042411426" sldId="2076136275"/>
        </pc:sldMkLst>
      </pc:sldChg>
      <pc:sldChg chg="modSp">
        <pc:chgData name="David Warner" userId="S::davidwarner@microsoft.com::51ffa14d-fdfd-4571-a787-ad4b3bb92711" providerId="AD" clId="Web-{DD287591-D24B-42C0-8FE6-93A0802E9A95}" dt="2022-07-20T23:00:24.302" v="13" actId="1076"/>
        <pc:sldMkLst>
          <pc:docMk/>
          <pc:sldMk cId="357588276" sldId="2076136388"/>
        </pc:sldMkLst>
        <pc:spChg chg="mod">
          <ac:chgData name="David Warner" userId="S::davidwarner@microsoft.com::51ffa14d-fdfd-4571-a787-ad4b3bb92711" providerId="AD" clId="Web-{DD287591-D24B-42C0-8FE6-93A0802E9A95}" dt="2022-07-20T23:00:24.302" v="13" actId="1076"/>
          <ac:spMkLst>
            <pc:docMk/>
            <pc:sldMk cId="357588276" sldId="2076136388"/>
            <ac:spMk id="12" creationId="{75CBAE06-9187-B701-35F5-2CF292FD68C6}"/>
          </ac:spMkLst>
        </pc:spChg>
        <pc:spChg chg="mod">
          <ac:chgData name="David Warner" userId="S::davidwarner@microsoft.com::51ffa14d-fdfd-4571-a787-ad4b3bb92711" providerId="AD" clId="Web-{DD287591-D24B-42C0-8FE6-93A0802E9A95}" dt="2022-07-20T23:00:19.693" v="12" actId="20577"/>
          <ac:spMkLst>
            <pc:docMk/>
            <pc:sldMk cId="357588276" sldId="2076136388"/>
            <ac:spMk id="13" creationId="{B8CC793B-C9E8-407C-A4A0-87D6E5167077}"/>
          </ac:spMkLst>
        </pc:spChg>
      </pc:sldChg>
      <pc:sldChg chg="addSp delSp modSp">
        <pc:chgData name="David Warner" userId="S::davidwarner@microsoft.com::51ffa14d-fdfd-4571-a787-ad4b3bb92711" providerId="AD" clId="Web-{DD287591-D24B-42C0-8FE6-93A0802E9A95}" dt="2022-07-20T23:03:11.093" v="57" actId="1076"/>
        <pc:sldMkLst>
          <pc:docMk/>
          <pc:sldMk cId="2225302410" sldId="2134805599"/>
        </pc:sldMkLst>
        <pc:spChg chg="del">
          <ac:chgData name="David Warner" userId="S::davidwarner@microsoft.com::51ffa14d-fdfd-4571-a787-ad4b3bb92711" providerId="AD" clId="Web-{DD287591-D24B-42C0-8FE6-93A0802E9A95}" dt="2022-07-20T23:00:44.366" v="16"/>
          <ac:spMkLst>
            <pc:docMk/>
            <pc:sldMk cId="2225302410" sldId="2134805599"/>
            <ac:spMk id="9" creationId="{C7736498-3671-4F22-AB9E-E235C02DF17C}"/>
          </ac:spMkLst>
        </pc:spChg>
        <pc:spChg chg="mod">
          <ac:chgData name="David Warner" userId="S::davidwarner@microsoft.com::51ffa14d-fdfd-4571-a787-ad4b3bb92711" providerId="AD" clId="Web-{DD287591-D24B-42C0-8FE6-93A0802E9A95}" dt="2022-07-20T23:02:33.778" v="47" actId="20577"/>
          <ac:spMkLst>
            <pc:docMk/>
            <pc:sldMk cId="2225302410" sldId="2134805599"/>
            <ac:spMk id="11" creationId="{B571AD0C-3126-4280-A183-60F644787939}"/>
          </ac:spMkLst>
        </pc:spChg>
        <pc:spChg chg="del">
          <ac:chgData name="David Warner" userId="S::davidwarner@microsoft.com::51ffa14d-fdfd-4571-a787-ad4b3bb92711" providerId="AD" clId="Web-{DD287591-D24B-42C0-8FE6-93A0802E9A95}" dt="2022-07-20T23:00:45.866" v="17"/>
          <ac:spMkLst>
            <pc:docMk/>
            <pc:sldMk cId="2225302410" sldId="2134805599"/>
            <ac:spMk id="15" creationId="{70AF5520-7E28-6C45-67A2-CD5D3497F4D5}"/>
          </ac:spMkLst>
        </pc:spChg>
        <pc:picChg chg="add mod">
          <ac:chgData name="David Warner" userId="S::davidwarner@microsoft.com::51ffa14d-fdfd-4571-a787-ad4b3bb92711" providerId="AD" clId="Web-{DD287591-D24B-42C0-8FE6-93A0802E9A95}" dt="2022-07-20T23:03:11.093" v="57" actId="1076"/>
          <ac:picMkLst>
            <pc:docMk/>
            <pc:sldMk cId="2225302410" sldId="2134805599"/>
            <ac:picMk id="4" creationId="{A2D81468-85A8-2C1E-FA5E-755310F33438}"/>
          </ac:picMkLst>
        </pc:picChg>
        <pc:picChg chg="mod">
          <ac:chgData name="David Warner" userId="S::davidwarner@microsoft.com::51ffa14d-fdfd-4571-a787-ad4b3bb92711" providerId="AD" clId="Web-{DD287591-D24B-42C0-8FE6-93A0802E9A95}" dt="2022-07-20T23:02:42.060" v="51" actId="1076"/>
          <ac:picMkLst>
            <pc:docMk/>
            <pc:sldMk cId="2225302410" sldId="2134805599"/>
            <ac:picMk id="10" creationId="{B7B65003-E2ED-CBCF-E29D-72DD001700A9}"/>
          </ac:picMkLst>
        </pc:picChg>
        <pc:picChg chg="mod">
          <ac:chgData name="David Warner" userId="S::davidwarner@microsoft.com::51ffa14d-fdfd-4571-a787-ad4b3bb92711" providerId="AD" clId="Web-{DD287591-D24B-42C0-8FE6-93A0802E9A95}" dt="2022-07-20T23:02:39.404" v="50" actId="1076"/>
          <ac:picMkLst>
            <pc:docMk/>
            <pc:sldMk cId="2225302410" sldId="2134805599"/>
            <ac:picMk id="16" creationId="{EE74F255-B9A4-4F64-8BE8-C676CD2FEEAD}"/>
          </ac:picMkLst>
        </pc:picChg>
        <pc:picChg chg="del">
          <ac:chgData name="David Warner" userId="S::davidwarner@microsoft.com::51ffa14d-fdfd-4571-a787-ad4b3bb92711" providerId="AD" clId="Web-{DD287591-D24B-42C0-8FE6-93A0802E9A95}" dt="2022-07-20T23:01:45.697" v="36"/>
          <ac:picMkLst>
            <pc:docMk/>
            <pc:sldMk cId="2225302410" sldId="2134805599"/>
            <ac:picMk id="17" creationId="{33A58446-8E64-15C2-06C8-6A033C749956}"/>
          </ac:picMkLst>
        </pc:picChg>
      </pc:sldChg>
    </pc:docChg>
  </pc:docChgLst>
  <pc:docChgLst>
    <pc:chgData name="David Warner" userId="S::david_dwarnerii.com#ext#@microsoft.onmicrosoft.com::acafcf14-4098-4a83-9425-e73571277a06" providerId="AD" clId="Web-{56FEBEFD-6B12-4773-8304-10D110BDA7AF}"/>
    <pc:docChg chg="modSld">
      <pc:chgData name="David Warner" userId="S::david_dwarnerii.com#ext#@microsoft.onmicrosoft.com::acafcf14-4098-4a83-9425-e73571277a06" providerId="AD" clId="Web-{56FEBEFD-6B12-4773-8304-10D110BDA7AF}" dt="2021-10-11T21:18:43.302" v="63" actId="20577"/>
      <pc:docMkLst>
        <pc:docMk/>
      </pc:docMkLst>
      <pc:sldChg chg="modSp">
        <pc:chgData name="David Warner" userId="S::david_dwarnerii.com#ext#@microsoft.onmicrosoft.com::acafcf14-4098-4a83-9425-e73571277a06" providerId="AD" clId="Web-{56FEBEFD-6B12-4773-8304-10D110BDA7AF}" dt="2021-10-11T21:17:26.238" v="17" actId="20577"/>
        <pc:sldMkLst>
          <pc:docMk/>
          <pc:sldMk cId="3158043784" sldId="2068"/>
        </pc:sldMkLst>
        <pc:spChg chg="mod">
          <ac:chgData name="David Warner" userId="S::david_dwarnerii.com#ext#@microsoft.onmicrosoft.com::acafcf14-4098-4a83-9425-e73571277a06" providerId="AD" clId="Web-{56FEBEFD-6B12-4773-8304-10D110BDA7AF}" dt="2021-10-11T21:17:26.238" v="17"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56FEBEFD-6B12-4773-8304-10D110BDA7AF}" dt="2021-10-11T21:17:40.395" v="24" actId="20577"/>
        <pc:sldMkLst>
          <pc:docMk/>
          <pc:sldMk cId="1056590613" sldId="2076135999"/>
        </pc:sldMkLst>
        <pc:spChg chg="mod">
          <ac:chgData name="David Warner" userId="S::david_dwarnerii.com#ext#@microsoft.onmicrosoft.com::acafcf14-4098-4a83-9425-e73571277a06" providerId="AD" clId="Web-{56FEBEFD-6B12-4773-8304-10D110BDA7AF}" dt="2021-10-11T21:17:40.395" v="24" actId="20577"/>
          <ac:spMkLst>
            <pc:docMk/>
            <pc:sldMk cId="1056590613" sldId="2076135999"/>
            <ac:spMk id="10" creationId="{2F9D74B7-8175-43F4-B9E3-807C4AE2FA45}"/>
          </ac:spMkLst>
        </pc:spChg>
      </pc:sldChg>
      <pc:sldChg chg="delSp modSp">
        <pc:chgData name="David Warner" userId="S::david_dwarnerii.com#ext#@microsoft.onmicrosoft.com::acafcf14-4098-4a83-9425-e73571277a06" providerId="AD" clId="Web-{56FEBEFD-6B12-4773-8304-10D110BDA7AF}" dt="2021-10-11T21:18:43.302" v="63" actId="20577"/>
        <pc:sldMkLst>
          <pc:docMk/>
          <pc:sldMk cId="357588276" sldId="2076136388"/>
        </pc:sldMkLst>
        <pc:spChg chg="mod">
          <ac:chgData name="David Warner" userId="S::david_dwarnerii.com#ext#@microsoft.onmicrosoft.com::acafcf14-4098-4a83-9425-e73571277a06" providerId="AD" clId="Web-{56FEBEFD-6B12-4773-8304-10D110BDA7AF}" dt="2021-10-11T21:18:25.521" v="53"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56FEBEFD-6B12-4773-8304-10D110BDA7AF}" dt="2021-10-11T21:18:43.302" v="63" actId="20577"/>
          <ac:spMkLst>
            <pc:docMk/>
            <pc:sldMk cId="357588276" sldId="2076136388"/>
            <ac:spMk id="13" creationId="{B8CC793B-C9E8-407C-A4A0-87D6E5167077}"/>
          </ac:spMkLst>
        </pc:spChg>
        <pc:spChg chg="del">
          <ac:chgData name="David Warner" userId="S::david_dwarnerii.com#ext#@microsoft.onmicrosoft.com::acafcf14-4098-4a83-9425-e73571277a06" providerId="AD" clId="Web-{56FEBEFD-6B12-4773-8304-10D110BDA7AF}" dt="2021-10-11T21:18:19.083" v="52"/>
          <ac:spMkLst>
            <pc:docMk/>
            <pc:sldMk cId="357588276" sldId="2076136388"/>
            <ac:spMk id="16" creationId="{D752D864-96F4-4B2F-80C7-846A55E3D17E}"/>
          </ac:spMkLst>
        </pc:spChg>
      </pc:sldChg>
    </pc:docChg>
  </pc:docChgLst>
  <pc:docChgLst>
    <pc:chgData name="Paolo Pialorsi" userId="S::paolo_pialorsi.com#ext#@microsoft.onmicrosoft.com::39954972-e4fe-473f-8237-5db9de0b2218" providerId="AD" clId="Web-{5B095A70-8F4B-4549-B195-0304A356DA4F}"/>
    <pc:docChg chg="modSld">
      <pc:chgData name="Paolo Pialorsi" userId="S::paolo_pialorsi.com#ext#@microsoft.onmicrosoft.com::39954972-e4fe-473f-8237-5db9de0b2218" providerId="AD" clId="Web-{5B095A70-8F4B-4549-B195-0304A356DA4F}" dt="2021-07-08T12:37:19.051" v="1"/>
      <pc:docMkLst>
        <pc:docMk/>
      </pc:docMkLst>
      <pc:sldChg chg="modSp">
        <pc:chgData name="Paolo Pialorsi" userId="S::paolo_pialorsi.com#ext#@microsoft.onmicrosoft.com::39954972-e4fe-473f-8237-5db9de0b2218" providerId="AD" clId="Web-{5B095A70-8F4B-4549-B195-0304A356DA4F}" dt="2021-07-08T12:37:19.051" v="1"/>
        <pc:sldMkLst>
          <pc:docMk/>
          <pc:sldMk cId="1042411426" sldId="2076136275"/>
        </pc:sldMkLst>
        <pc:spChg chg="mod">
          <ac:chgData name="Paolo Pialorsi" userId="S::paolo_pialorsi.com#ext#@microsoft.onmicrosoft.com::39954972-e4fe-473f-8237-5db9de0b2218" providerId="AD" clId="Web-{5B095A70-8F4B-4549-B195-0304A356DA4F}" dt="2021-07-08T12:37:19.051" v="1"/>
          <ac:spMkLst>
            <pc:docMk/>
            <pc:sldMk cId="1042411426" sldId="2076136275"/>
            <ac:spMk id="70" creationId="{174F958A-FBA1-4F60-AFAD-ABB7FE94DD87}"/>
          </ac:spMkLst>
        </pc:spChg>
      </pc:sldChg>
    </pc:docChg>
  </pc:docChgLst>
  <pc:docChgLst>
    <pc:chgData name="Andrew Benson" userId="d38b912c-55d0-44ce-a085-5a039627a8b5" providerId="ADAL" clId="{C7BEE013-ACBE-4ACF-B7CC-A9E1703A1BFF}"/>
    <pc:docChg chg="undo custSel delSld modSld modSection">
      <pc:chgData name="Andrew Benson" userId="d38b912c-55d0-44ce-a085-5a039627a8b5" providerId="ADAL" clId="{C7BEE013-ACBE-4ACF-B7CC-A9E1703A1BFF}" dt="2022-09-01T18:29:46.773" v="127" actId="1035"/>
      <pc:docMkLst>
        <pc:docMk/>
      </pc:docMkLst>
      <pc:sldChg chg="addSp delSp mod addAnim delAnim">
        <pc:chgData name="Andrew Benson" userId="d38b912c-55d0-44ce-a085-5a039627a8b5" providerId="ADAL" clId="{C7BEE013-ACBE-4ACF-B7CC-A9E1703A1BFF}" dt="2022-09-01T18:27:56.279" v="23" actId="478"/>
        <pc:sldMkLst>
          <pc:docMk/>
          <pc:sldMk cId="287163252" sldId="1567"/>
        </pc:sldMkLst>
        <pc:spChg chg="add del">
          <ac:chgData name="Andrew Benson" userId="d38b912c-55d0-44ce-a085-5a039627a8b5" providerId="ADAL" clId="{C7BEE013-ACBE-4ACF-B7CC-A9E1703A1BFF}" dt="2022-09-01T18:27:56.279" v="23" actId="478"/>
          <ac:spMkLst>
            <pc:docMk/>
            <pc:sldMk cId="287163252" sldId="1567"/>
            <ac:spMk id="4" creationId="{6D6A38F4-1DB0-4D3C-9D51-31CF9A1427E5}"/>
          </ac:spMkLst>
        </pc:spChg>
      </pc:sldChg>
      <pc:sldChg chg="modSp mod">
        <pc:chgData name="Andrew Benson" userId="d38b912c-55d0-44ce-a085-5a039627a8b5" providerId="ADAL" clId="{C7BEE013-ACBE-4ACF-B7CC-A9E1703A1BFF}" dt="2022-09-01T18:29:46.773" v="127" actId="1035"/>
        <pc:sldMkLst>
          <pc:docMk/>
          <pc:sldMk cId="1056590613" sldId="2076135999"/>
        </pc:sldMkLst>
        <pc:spChg chg="mod">
          <ac:chgData name="Andrew Benson" userId="d38b912c-55d0-44ce-a085-5a039627a8b5" providerId="ADAL" clId="{C7BEE013-ACBE-4ACF-B7CC-A9E1703A1BFF}" dt="2022-09-01T18:29:37.144" v="119" actId="6549"/>
          <ac:spMkLst>
            <pc:docMk/>
            <pc:sldMk cId="1056590613" sldId="2076135999"/>
            <ac:spMk id="10" creationId="{2F9D74B7-8175-43F4-B9E3-807C4AE2FA45}"/>
          </ac:spMkLst>
        </pc:spChg>
        <pc:picChg chg="mod">
          <ac:chgData name="Andrew Benson" userId="d38b912c-55d0-44ce-a085-5a039627a8b5" providerId="ADAL" clId="{C7BEE013-ACBE-4ACF-B7CC-A9E1703A1BFF}" dt="2022-09-01T17:43:29.360" v="21" actId="1037"/>
          <ac:picMkLst>
            <pc:docMk/>
            <pc:sldMk cId="1056590613" sldId="2076135999"/>
            <ac:picMk id="4" creationId="{589925A9-2BF2-8F56-BA8B-C6B350591423}"/>
          </ac:picMkLst>
        </pc:picChg>
        <pc:picChg chg="mod">
          <ac:chgData name="Andrew Benson" userId="d38b912c-55d0-44ce-a085-5a039627a8b5" providerId="ADAL" clId="{C7BEE013-ACBE-4ACF-B7CC-A9E1703A1BFF}" dt="2022-09-01T18:29:46.773" v="127" actId="1035"/>
          <ac:picMkLst>
            <pc:docMk/>
            <pc:sldMk cId="1056590613" sldId="2076135999"/>
            <ac:picMk id="6" creationId="{3EDFB5A1-C95E-5A3B-644F-40DA85C3BDEE}"/>
          </ac:picMkLst>
        </pc:picChg>
      </pc:sldChg>
      <pc:sldChg chg="del">
        <pc:chgData name="Andrew Benson" userId="d38b912c-55d0-44ce-a085-5a039627a8b5" providerId="ADAL" clId="{C7BEE013-ACBE-4ACF-B7CC-A9E1703A1BFF}" dt="2022-09-01T17:03:25.997" v="0" actId="47"/>
        <pc:sldMkLst>
          <pc:docMk/>
          <pc:sldMk cId="566393320" sldId="2076136397"/>
        </pc:sldMkLst>
      </pc:sldChg>
      <pc:sldChg chg="del">
        <pc:chgData name="Andrew Benson" userId="d38b912c-55d0-44ce-a085-5a039627a8b5" providerId="ADAL" clId="{C7BEE013-ACBE-4ACF-B7CC-A9E1703A1BFF}" dt="2022-09-01T17:03:27.796" v="1" actId="47"/>
        <pc:sldMkLst>
          <pc:docMk/>
          <pc:sldMk cId="2728924363" sldId="2076136398"/>
        </pc:sldMkLst>
      </pc:sldChg>
      <pc:sldChg chg="del">
        <pc:chgData name="Andrew Benson" userId="d38b912c-55d0-44ce-a085-5a039627a8b5" providerId="ADAL" clId="{C7BEE013-ACBE-4ACF-B7CC-A9E1703A1BFF}" dt="2022-09-01T17:42:49.886" v="7" actId="47"/>
        <pc:sldMkLst>
          <pc:docMk/>
          <pc:sldMk cId="4001284136" sldId="2134805598"/>
        </pc:sldMkLst>
      </pc:sldChg>
      <pc:sldChg chg="del">
        <pc:chgData name="Andrew Benson" userId="d38b912c-55d0-44ce-a085-5a039627a8b5" providerId="ADAL" clId="{C7BEE013-ACBE-4ACF-B7CC-A9E1703A1BFF}" dt="2022-09-01T17:03:29.195" v="2" actId="47"/>
        <pc:sldMkLst>
          <pc:docMk/>
          <pc:sldMk cId="1988530730" sldId="2134805607"/>
        </pc:sldMkLst>
      </pc:sldChg>
      <pc:sldChg chg="modSp mod">
        <pc:chgData name="Andrew Benson" userId="d38b912c-55d0-44ce-a085-5a039627a8b5" providerId="ADAL" clId="{C7BEE013-ACBE-4ACF-B7CC-A9E1703A1BFF}" dt="2022-09-01T17:41:58.586" v="6" actId="113"/>
        <pc:sldMkLst>
          <pc:docMk/>
          <pc:sldMk cId="777844815" sldId="2147470762"/>
        </pc:sldMkLst>
        <pc:spChg chg="mod">
          <ac:chgData name="Andrew Benson" userId="d38b912c-55d0-44ce-a085-5a039627a8b5" providerId="ADAL" clId="{C7BEE013-ACBE-4ACF-B7CC-A9E1703A1BFF}" dt="2022-09-01T17:41:58.586" v="6" actId="113"/>
          <ac:spMkLst>
            <pc:docMk/>
            <pc:sldMk cId="777844815" sldId="2147470762"/>
            <ac:spMk id="11" creationId="{B571AD0C-3126-4280-A183-60F644787939}"/>
          </ac:spMkLst>
        </pc:spChg>
      </pc:sldChg>
      <pc:sldMasterChg chg="delSldLayout">
        <pc:chgData name="Andrew Benson" userId="d38b912c-55d0-44ce-a085-5a039627a8b5" providerId="ADAL" clId="{C7BEE013-ACBE-4ACF-B7CC-A9E1703A1BFF}" dt="2022-09-01T17:42:49.886" v="7" actId="47"/>
        <pc:sldMasterMkLst>
          <pc:docMk/>
          <pc:sldMasterMk cId="3588427678" sldId="2147484229"/>
        </pc:sldMasterMkLst>
        <pc:sldLayoutChg chg="del">
          <pc:chgData name="Andrew Benson" userId="d38b912c-55d0-44ce-a085-5a039627a8b5" providerId="ADAL" clId="{C7BEE013-ACBE-4ACF-B7CC-A9E1703A1BFF}" dt="2022-09-01T17:42:49.886" v="7" actId="47"/>
          <pc:sldLayoutMkLst>
            <pc:docMk/>
            <pc:sldMasterMk cId="3588427678" sldId="2147484229"/>
            <pc:sldLayoutMk cId="2787668548" sldId="2147484697"/>
          </pc:sldLayoutMkLst>
        </pc:sldLayoutChg>
      </pc:sldMasterChg>
    </pc:docChg>
  </pc:docChgLst>
  <pc:docChgLst>
    <pc:chgData name="Bert Jansen" userId="60478ee6-b91e-4777-b5ab-ff75f809c97c" providerId="ADAL" clId="{EC324346-245D-459A-A135-BC812642F5F3}"/>
    <pc:docChg chg="undo custSel addSld modSld">
      <pc:chgData name="Bert Jansen" userId="60478ee6-b91e-4777-b5ab-ff75f809c97c" providerId="ADAL" clId="{EC324346-245D-459A-A135-BC812642F5F3}" dt="2022-01-06T14:44:23.247" v="219" actId="20577"/>
      <pc:docMkLst>
        <pc:docMk/>
      </pc:docMkLst>
      <pc:sldChg chg="addSp delSp modSp mod">
        <pc:chgData name="Bert Jansen" userId="60478ee6-b91e-4777-b5ab-ff75f809c97c" providerId="ADAL" clId="{EC324346-245D-459A-A135-BC812642F5F3}" dt="2022-01-06T14:44:23.247" v="219" actId="20577"/>
        <pc:sldMkLst>
          <pc:docMk/>
          <pc:sldMk cId="2259967023" sldId="2076136379"/>
        </pc:sldMkLst>
        <pc:spChg chg="del mod">
          <ac:chgData name="Bert Jansen" userId="60478ee6-b91e-4777-b5ab-ff75f809c97c" providerId="ADAL" clId="{EC324346-245D-459A-A135-BC812642F5F3}" dt="2022-01-06T12:17:11.340" v="1" actId="478"/>
          <ac:spMkLst>
            <pc:docMk/>
            <pc:sldMk cId="2259967023" sldId="2076136379"/>
            <ac:spMk id="3" creationId="{C2D47923-3E11-4403-ADC5-2A7F82D51EC3}"/>
          </ac:spMkLst>
        </pc:spChg>
        <pc:spChg chg="mod ord">
          <ac:chgData name="Bert Jansen" userId="60478ee6-b91e-4777-b5ab-ff75f809c97c" providerId="ADAL" clId="{EC324346-245D-459A-A135-BC812642F5F3}" dt="2022-01-06T14:42:13.758" v="150" actId="20577"/>
          <ac:spMkLst>
            <pc:docMk/>
            <pc:sldMk cId="2259967023" sldId="2076136379"/>
            <ac:spMk id="38" creationId="{57B24740-2702-48F7-9662-72DC62FDA166}"/>
          </ac:spMkLst>
        </pc:spChg>
        <pc:spChg chg="mod">
          <ac:chgData name="Bert Jansen" userId="60478ee6-b91e-4777-b5ab-ff75f809c97c" providerId="ADAL" clId="{EC324346-245D-459A-A135-BC812642F5F3}" dt="2022-01-06T14:39:37.602" v="137" actId="1076"/>
          <ac:spMkLst>
            <pc:docMk/>
            <pc:sldMk cId="2259967023" sldId="2076136379"/>
            <ac:spMk id="77" creationId="{F7DD2E62-CB71-49C8-878F-EA5A39E59A5B}"/>
          </ac:spMkLst>
        </pc:spChg>
        <pc:spChg chg="mod">
          <ac:chgData name="Bert Jansen" userId="60478ee6-b91e-4777-b5ab-ff75f809c97c" providerId="ADAL" clId="{EC324346-245D-459A-A135-BC812642F5F3}" dt="2022-01-06T14:44:23.247" v="219" actId="20577"/>
          <ac:spMkLst>
            <pc:docMk/>
            <pc:sldMk cId="2259967023" sldId="2076136379"/>
            <ac:spMk id="79" creationId="{BC688EBE-40B5-498C-91C5-18E7EAB6AFFE}"/>
          </ac:spMkLst>
        </pc:spChg>
        <pc:spChg chg="mod">
          <ac:chgData name="Bert Jansen" userId="60478ee6-b91e-4777-b5ab-ff75f809c97c" providerId="ADAL" clId="{EC324346-245D-459A-A135-BC812642F5F3}" dt="2022-01-06T12:22:13.746" v="131" actId="20577"/>
          <ac:spMkLst>
            <pc:docMk/>
            <pc:sldMk cId="2259967023" sldId="2076136379"/>
            <ac:spMk id="81" creationId="{1245D908-BDE2-4087-82F6-3DBC148662F5}"/>
          </ac:spMkLst>
        </pc:spChg>
        <pc:picChg chg="add mod">
          <ac:chgData name="Bert Jansen" userId="60478ee6-b91e-4777-b5ab-ff75f809c97c" providerId="ADAL" clId="{EC324346-245D-459A-A135-BC812642F5F3}" dt="2022-01-06T14:39:45.051" v="138" actId="14100"/>
          <ac:picMkLst>
            <pc:docMk/>
            <pc:sldMk cId="2259967023" sldId="2076136379"/>
            <ac:picMk id="19" creationId="{84B76E4A-332B-452F-AC80-9DEC3D663CA9}"/>
          </ac:picMkLst>
        </pc:picChg>
        <pc:picChg chg="del ord">
          <ac:chgData name="Bert Jansen" userId="60478ee6-b91e-4777-b5ab-ff75f809c97c" providerId="ADAL" clId="{EC324346-245D-459A-A135-BC812642F5F3}" dt="2022-01-06T14:40:30.332" v="146" actId="478"/>
          <ac:picMkLst>
            <pc:docMk/>
            <pc:sldMk cId="2259967023" sldId="2076136379"/>
            <ac:picMk id="20" creationId="{33B8B1A0-BC89-48DC-B740-780570C9F98D}"/>
          </ac:picMkLst>
        </pc:picChg>
        <pc:picChg chg="add mod">
          <ac:chgData name="Bert Jansen" userId="60478ee6-b91e-4777-b5ab-ff75f809c97c" providerId="ADAL" clId="{EC324346-245D-459A-A135-BC812642F5F3}" dt="2022-01-06T14:40:32.443" v="147" actId="14100"/>
          <ac:picMkLst>
            <pc:docMk/>
            <pc:sldMk cId="2259967023" sldId="2076136379"/>
            <ac:picMk id="22" creationId="{D7078C3D-5AFA-45FA-828F-2A930D14DC74}"/>
          </ac:picMkLst>
        </pc:picChg>
        <pc:picChg chg="del">
          <ac:chgData name="Bert Jansen" userId="60478ee6-b91e-4777-b5ab-ff75f809c97c" providerId="ADAL" clId="{EC324346-245D-459A-A135-BC812642F5F3}" dt="2022-01-06T14:39:34.913" v="136" actId="478"/>
          <ac:picMkLst>
            <pc:docMk/>
            <pc:sldMk cId="2259967023" sldId="2076136379"/>
            <ac:picMk id="24" creationId="{EE95F7BB-842B-461E-AEED-FFFA348C9D0F}"/>
          </ac:picMkLst>
        </pc:picChg>
      </pc:sldChg>
      <pc:sldChg chg="addSp delSp modSp mod">
        <pc:chgData name="Bert Jansen" userId="60478ee6-b91e-4777-b5ab-ff75f809c97c" providerId="ADAL" clId="{EC324346-245D-459A-A135-BC812642F5F3}" dt="2022-01-06T14:43:34.050" v="158" actId="166"/>
        <pc:sldMkLst>
          <pc:docMk/>
          <pc:sldMk cId="1884761934" sldId="2076136381"/>
        </pc:sldMkLst>
        <pc:spChg chg="ord">
          <ac:chgData name="Bert Jansen" userId="60478ee6-b91e-4777-b5ab-ff75f809c97c" providerId="ADAL" clId="{EC324346-245D-459A-A135-BC812642F5F3}" dt="2022-01-06T14:43:34.050" v="158" actId="166"/>
          <ac:spMkLst>
            <pc:docMk/>
            <pc:sldMk cId="1884761934" sldId="2076136381"/>
            <ac:spMk id="38" creationId="{57B24740-2702-48F7-9662-72DC62FDA166}"/>
          </ac:spMkLst>
        </pc:spChg>
        <pc:picChg chg="add mod">
          <ac:chgData name="Bert Jansen" userId="60478ee6-b91e-4777-b5ab-ff75f809c97c" providerId="ADAL" clId="{EC324346-245D-459A-A135-BC812642F5F3}" dt="2022-01-06T14:43:31.373" v="157" actId="14100"/>
          <ac:picMkLst>
            <pc:docMk/>
            <pc:sldMk cId="1884761934" sldId="2076136381"/>
            <ac:picMk id="5" creationId="{3F26A055-FF42-4727-B856-807E6587C230}"/>
          </ac:picMkLst>
        </pc:picChg>
        <pc:picChg chg="del">
          <ac:chgData name="Bert Jansen" userId="60478ee6-b91e-4777-b5ab-ff75f809c97c" providerId="ADAL" clId="{EC324346-245D-459A-A135-BC812642F5F3}" dt="2022-01-06T14:43:29.099" v="156" actId="478"/>
          <ac:picMkLst>
            <pc:docMk/>
            <pc:sldMk cId="1884761934" sldId="2076136381"/>
            <ac:picMk id="20" creationId="{18F68739-FD07-4D2E-B2B4-84265BFB9808}"/>
          </ac:picMkLst>
        </pc:picChg>
      </pc:sldChg>
      <pc:sldChg chg="delSp add mod">
        <pc:chgData name="Bert Jansen" userId="60478ee6-b91e-4777-b5ab-ff75f809c97c" providerId="ADAL" clId="{EC324346-245D-459A-A135-BC812642F5F3}" dt="2022-01-06T12:17:45.761" v="3" actId="478"/>
        <pc:sldMkLst>
          <pc:docMk/>
          <pc:sldMk cId="2087414649" sldId="2076136396"/>
        </pc:sldMkLst>
        <pc:picChg chg="del">
          <ac:chgData name="Bert Jansen" userId="60478ee6-b91e-4777-b5ab-ff75f809c97c" providerId="ADAL" clId="{EC324346-245D-459A-A135-BC812642F5F3}" dt="2022-01-06T12:17:45.761" v="3" actId="478"/>
          <ac:picMkLst>
            <pc:docMk/>
            <pc:sldMk cId="2087414649" sldId="2076136396"/>
            <ac:picMk id="7" creationId="{C24FEC91-D3EE-45B8-900D-87AECDB1AB96}"/>
          </ac:picMkLst>
        </pc:picChg>
      </pc:sldChg>
    </pc:docChg>
  </pc:docChgLst>
  <pc:docChgLst>
    <pc:chgData name="Bert Jansen" userId="60478ee6-b91e-4777-b5ab-ff75f809c97c" providerId="ADAL" clId="{2BFAFBA6-A554-4358-B757-3E1A9B62E370}"/>
    <pc:docChg chg="custSel modSld">
      <pc:chgData name="Bert Jansen" userId="60478ee6-b91e-4777-b5ab-ff75f809c97c" providerId="ADAL" clId="{2BFAFBA6-A554-4358-B757-3E1A9B62E370}" dt="2022-02-03T13:27:42.282" v="117" actId="166"/>
      <pc:docMkLst>
        <pc:docMk/>
      </pc:docMkLst>
      <pc:sldChg chg="addSp delSp modSp mod">
        <pc:chgData name="Bert Jansen" userId="60478ee6-b91e-4777-b5ab-ff75f809c97c" providerId="ADAL" clId="{2BFAFBA6-A554-4358-B757-3E1A9B62E370}" dt="2022-02-03T13:26:11.137" v="107" actId="20577"/>
        <pc:sldMkLst>
          <pc:docMk/>
          <pc:sldMk cId="2259967023" sldId="2076136379"/>
        </pc:sldMkLst>
        <pc:spChg chg="del">
          <ac:chgData name="Bert Jansen" userId="60478ee6-b91e-4777-b5ab-ff75f809c97c" providerId="ADAL" clId="{2BFAFBA6-A554-4358-B757-3E1A9B62E370}" dt="2022-02-03T10:07:35.502" v="0" actId="478"/>
          <ac:spMkLst>
            <pc:docMk/>
            <pc:sldMk cId="2259967023" sldId="2076136379"/>
            <ac:spMk id="3" creationId="{47F35F3C-4401-4975-8141-8024DC84AB09}"/>
          </ac:spMkLst>
        </pc:spChg>
        <pc:spChg chg="mod">
          <ac:chgData name="Bert Jansen" userId="60478ee6-b91e-4777-b5ab-ff75f809c97c" providerId="ADAL" clId="{2BFAFBA6-A554-4358-B757-3E1A9B62E370}" dt="2022-02-03T10:10:56.131" v="85" actId="1076"/>
          <ac:spMkLst>
            <pc:docMk/>
            <pc:sldMk cId="2259967023" sldId="2076136379"/>
            <ac:spMk id="18" creationId="{208A9E92-9D85-4055-8803-5F202D4A3C5B}"/>
          </ac:spMkLst>
        </pc:spChg>
        <pc:spChg chg="mod ord">
          <ac:chgData name="Bert Jansen" userId="60478ee6-b91e-4777-b5ab-ff75f809c97c" providerId="ADAL" clId="{2BFAFBA6-A554-4358-B757-3E1A9B62E370}" dt="2022-02-03T13:26:11.137" v="107" actId="20577"/>
          <ac:spMkLst>
            <pc:docMk/>
            <pc:sldMk cId="2259967023" sldId="2076136379"/>
            <ac:spMk id="38" creationId="{57B24740-2702-48F7-9662-72DC62FDA166}"/>
          </ac:spMkLst>
        </pc:spChg>
        <pc:spChg chg="mod">
          <ac:chgData name="Bert Jansen" userId="60478ee6-b91e-4777-b5ab-ff75f809c97c" providerId="ADAL" clId="{2BFAFBA6-A554-4358-B757-3E1A9B62E370}" dt="2022-02-03T10:10:32.181" v="84"/>
          <ac:spMkLst>
            <pc:docMk/>
            <pc:sldMk cId="2259967023" sldId="2076136379"/>
            <ac:spMk id="79" creationId="{BC688EBE-40B5-498C-91C5-18E7EAB6AFFE}"/>
          </ac:spMkLst>
        </pc:spChg>
        <pc:spChg chg="mod">
          <ac:chgData name="Bert Jansen" userId="60478ee6-b91e-4777-b5ab-ff75f809c97c" providerId="ADAL" clId="{2BFAFBA6-A554-4358-B757-3E1A9B62E370}" dt="2022-02-03T10:08:40.684" v="6" actId="20577"/>
          <ac:spMkLst>
            <pc:docMk/>
            <pc:sldMk cId="2259967023" sldId="2076136379"/>
            <ac:spMk id="81" creationId="{1245D908-BDE2-4087-82F6-3DBC148662F5}"/>
          </ac:spMkLst>
        </pc:spChg>
        <pc:picChg chg="del">
          <ac:chgData name="Bert Jansen" userId="60478ee6-b91e-4777-b5ab-ff75f809c97c" providerId="ADAL" clId="{2BFAFBA6-A554-4358-B757-3E1A9B62E370}" dt="2022-02-03T13:24:35.437" v="92" actId="478"/>
          <ac:picMkLst>
            <pc:docMk/>
            <pc:sldMk cId="2259967023" sldId="2076136379"/>
            <ac:picMk id="19" creationId="{84B76E4A-332B-452F-AC80-9DEC3D663CA9}"/>
          </ac:picMkLst>
        </pc:picChg>
        <pc:picChg chg="add mod">
          <ac:chgData name="Bert Jansen" userId="60478ee6-b91e-4777-b5ab-ff75f809c97c" providerId="ADAL" clId="{2BFAFBA6-A554-4358-B757-3E1A9B62E370}" dt="2022-02-03T13:24:38.043" v="93" actId="14100"/>
          <ac:picMkLst>
            <pc:docMk/>
            <pc:sldMk cId="2259967023" sldId="2076136379"/>
            <ac:picMk id="20" creationId="{01D64D35-B761-4B1D-9EEC-5545D5FC9F00}"/>
          </ac:picMkLst>
        </pc:picChg>
        <pc:picChg chg="del">
          <ac:chgData name="Bert Jansen" userId="60478ee6-b91e-4777-b5ab-ff75f809c97c" providerId="ADAL" clId="{2BFAFBA6-A554-4358-B757-3E1A9B62E370}" dt="2022-02-03T13:25:23.687" v="100" actId="478"/>
          <ac:picMkLst>
            <pc:docMk/>
            <pc:sldMk cId="2259967023" sldId="2076136379"/>
            <ac:picMk id="22" creationId="{D7078C3D-5AFA-45FA-828F-2A930D14DC74}"/>
          </ac:picMkLst>
        </pc:picChg>
        <pc:picChg chg="add mod">
          <ac:chgData name="Bert Jansen" userId="60478ee6-b91e-4777-b5ab-ff75f809c97c" providerId="ADAL" clId="{2BFAFBA6-A554-4358-B757-3E1A9B62E370}" dt="2022-02-03T13:25:21.831" v="99" actId="14100"/>
          <ac:picMkLst>
            <pc:docMk/>
            <pc:sldMk cId="2259967023" sldId="2076136379"/>
            <ac:picMk id="24" creationId="{CF19D33F-19D3-4CB4-AF28-496B8B702303}"/>
          </ac:picMkLst>
        </pc:picChg>
      </pc:sldChg>
      <pc:sldChg chg="addSp delSp modSp mod">
        <pc:chgData name="Bert Jansen" userId="60478ee6-b91e-4777-b5ab-ff75f809c97c" providerId="ADAL" clId="{2BFAFBA6-A554-4358-B757-3E1A9B62E370}" dt="2022-02-03T13:27:42.282" v="117" actId="166"/>
        <pc:sldMkLst>
          <pc:docMk/>
          <pc:sldMk cId="1884761934" sldId="2076136381"/>
        </pc:sldMkLst>
        <pc:spChg chg="mod ord">
          <ac:chgData name="Bert Jansen" userId="60478ee6-b91e-4777-b5ab-ff75f809c97c" providerId="ADAL" clId="{2BFAFBA6-A554-4358-B757-3E1A9B62E370}" dt="2022-02-03T13:27:42.282" v="117" actId="166"/>
          <ac:spMkLst>
            <pc:docMk/>
            <pc:sldMk cId="1884761934" sldId="2076136381"/>
            <ac:spMk id="38" creationId="{57B24740-2702-48F7-9662-72DC62FDA166}"/>
          </ac:spMkLst>
        </pc:spChg>
        <pc:picChg chg="del">
          <ac:chgData name="Bert Jansen" userId="60478ee6-b91e-4777-b5ab-ff75f809c97c" providerId="ADAL" clId="{2BFAFBA6-A554-4358-B757-3E1A9B62E370}" dt="2022-02-03T13:27:01.120" v="113" actId="478"/>
          <ac:picMkLst>
            <pc:docMk/>
            <pc:sldMk cId="1884761934" sldId="2076136381"/>
            <ac:picMk id="5" creationId="{3F26A055-FF42-4727-B856-807E6587C230}"/>
          </ac:picMkLst>
        </pc:picChg>
        <pc:picChg chg="add mod">
          <ac:chgData name="Bert Jansen" userId="60478ee6-b91e-4777-b5ab-ff75f809c97c" providerId="ADAL" clId="{2BFAFBA6-A554-4358-B757-3E1A9B62E370}" dt="2022-02-03T13:27:03.591" v="114" actId="14100"/>
          <ac:picMkLst>
            <pc:docMk/>
            <pc:sldMk cId="1884761934" sldId="2076136381"/>
            <ac:picMk id="20" creationId="{27039063-6DDD-45D5-86E0-40468DDD8442}"/>
          </ac:picMkLst>
        </pc:picChg>
      </pc:sldChg>
    </pc:docChg>
  </pc:docChgLst>
  <pc:docChgLst>
    <pc:chgData name="Elise Yang" userId="S::ely@microsoft.com::f47621b1-9e9a-41f9-9ce6-260d60a8e986" providerId="AD" clId="Web-{DA1DAF70-D72B-0F25-A3D7-D13436DEFBE6}"/>
    <pc:docChg chg="modSld">
      <pc:chgData name="Elise Yang" userId="S::ely@microsoft.com::f47621b1-9e9a-41f9-9ce6-260d60a8e986" providerId="AD" clId="Web-{DA1DAF70-D72B-0F25-A3D7-D13436DEFBE6}" dt="2021-09-15T19:28:40.054" v="200" actId="20577"/>
      <pc:docMkLst>
        <pc:docMk/>
      </pc:docMkLst>
      <pc:sldChg chg="delSp modSp">
        <pc:chgData name="Elise Yang" userId="S::ely@microsoft.com::f47621b1-9e9a-41f9-9ce6-260d60a8e986" providerId="AD" clId="Web-{DA1DAF70-D72B-0F25-A3D7-D13436DEFBE6}" dt="2021-09-15T19:28:40.054" v="200" actId="20577"/>
        <pc:sldMkLst>
          <pc:docMk/>
          <pc:sldMk cId="4070501225" sldId="2076136392"/>
        </pc:sldMkLst>
        <pc:spChg chg="del">
          <ac:chgData name="Elise Yang" userId="S::ely@microsoft.com::f47621b1-9e9a-41f9-9ce6-260d60a8e986" providerId="AD" clId="Web-{DA1DAF70-D72B-0F25-A3D7-D13436DEFBE6}" dt="2021-09-15T19:06:28.884" v="0"/>
          <ac:spMkLst>
            <pc:docMk/>
            <pc:sldMk cId="4070501225" sldId="2076136392"/>
            <ac:spMk id="2" creationId="{D74800EC-6C80-4668-85BC-7E5A2795AB16}"/>
          </ac:spMkLst>
        </pc:spChg>
        <pc:spChg chg="mod">
          <ac:chgData name="Elise Yang" userId="S::ely@microsoft.com::f47621b1-9e9a-41f9-9ce6-260d60a8e986" providerId="AD" clId="Web-{DA1DAF70-D72B-0F25-A3D7-D13436DEFBE6}" dt="2021-09-15T19:28:40.054" v="200" actId="20577"/>
          <ac:spMkLst>
            <pc:docMk/>
            <pc:sldMk cId="4070501225" sldId="2076136392"/>
            <ac:spMk id="6" creationId="{1DDAF7D9-4FBB-BF41-BE8F-9D98E035D8FF}"/>
          </ac:spMkLst>
        </pc:spChg>
      </pc:sldChg>
    </pc:docChg>
  </pc:docChgLst>
  <pc:docChgLst>
    <pc:chgData name="Hugo Bernier" userId="846ef6cd-3f11-462c-a4be-44fff9f1a751" providerId="ADAL" clId="{6EAD6859-59FD-4FFB-9691-4DADA7C92462}"/>
    <pc:docChg chg="modSld">
      <pc:chgData name="Hugo Bernier" userId="846ef6cd-3f11-462c-a4be-44fff9f1a751" providerId="ADAL" clId="{6EAD6859-59FD-4FFB-9691-4DADA7C92462}" dt="2022-06-09T14:05:27.958" v="3" actId="20577"/>
      <pc:docMkLst>
        <pc:docMk/>
      </pc:docMkLst>
      <pc:sldChg chg="modSp mod">
        <pc:chgData name="Hugo Bernier" userId="846ef6cd-3f11-462c-a4be-44fff9f1a751" providerId="ADAL" clId="{6EAD6859-59FD-4FFB-9691-4DADA7C92462}" dt="2022-06-09T14:05:27.958" v="3" actId="20577"/>
        <pc:sldMkLst>
          <pc:docMk/>
          <pc:sldMk cId="1964942243" sldId="2076137768"/>
        </pc:sldMkLst>
        <pc:spChg chg="mod">
          <ac:chgData name="Hugo Bernier" userId="846ef6cd-3f11-462c-a4be-44fff9f1a751" providerId="ADAL" clId="{6EAD6859-59FD-4FFB-9691-4DADA7C92462}" dt="2022-06-09T14:05:27.958" v="3" actId="20577"/>
          <ac:spMkLst>
            <pc:docMk/>
            <pc:sldMk cId="1964942243" sldId="2076137768"/>
            <ac:spMk id="19" creationId="{B96EE522-6672-435D-A47F-0B904BCE8C3A}"/>
          </ac:spMkLst>
        </pc:spChg>
      </pc:sldChg>
    </pc:docChg>
  </pc:docChgLst>
  <pc:docChgLst>
    <pc:chgData name="Bob German" userId="19671429-1359-457f-bfc1-1be1ee65d4d9" providerId="ADAL" clId="{C2FE7649-A9BF-43C9-956C-B20C7E9A478C}"/>
    <pc:docChg chg="undo custSel modSld">
      <pc:chgData name="Bob German" userId="19671429-1359-457f-bfc1-1be1ee65d4d9" providerId="ADAL" clId="{C2FE7649-A9BF-43C9-956C-B20C7E9A478C}" dt="2021-08-04T16:39:21.162" v="96" actId="207"/>
      <pc:docMkLst>
        <pc:docMk/>
      </pc:docMkLst>
      <pc:sldChg chg="addSp delSp modSp mod delAnim modAnim">
        <pc:chgData name="Bob German" userId="19671429-1359-457f-bfc1-1be1ee65d4d9" providerId="ADAL" clId="{C2FE7649-A9BF-43C9-956C-B20C7E9A478C}" dt="2021-08-04T16:39:21.162" v="96" actId="207"/>
        <pc:sldMkLst>
          <pc:docMk/>
          <pc:sldMk cId="1601799563" sldId="2134805597"/>
        </pc:sldMkLst>
        <pc:spChg chg="mod">
          <ac:chgData name="Bob German" userId="19671429-1359-457f-bfc1-1be1ee65d4d9" providerId="ADAL" clId="{C2FE7649-A9BF-43C9-956C-B20C7E9A478C}" dt="2021-08-04T16:38:00.156" v="91" actId="1076"/>
          <ac:spMkLst>
            <pc:docMk/>
            <pc:sldMk cId="1601799563" sldId="2134805597"/>
            <ac:spMk id="3" creationId="{CBDC9C38-872E-4048-96FE-C321FEF21EC1}"/>
          </ac:spMkLst>
        </pc:spChg>
        <pc:spChg chg="del">
          <ac:chgData name="Bob German" userId="19671429-1359-457f-bfc1-1be1ee65d4d9" providerId="ADAL" clId="{C2FE7649-A9BF-43C9-956C-B20C7E9A478C}" dt="2021-08-04T16:34:50.121" v="1" actId="478"/>
          <ac:spMkLst>
            <pc:docMk/>
            <pc:sldMk cId="1601799563" sldId="2134805597"/>
            <ac:spMk id="4" creationId="{C925B52E-1476-416D-8982-54C69A07AF8D}"/>
          </ac:spMkLst>
        </pc:spChg>
        <pc:spChg chg="mod ord">
          <ac:chgData name="Bob German" userId="19671429-1359-457f-bfc1-1be1ee65d4d9" providerId="ADAL" clId="{C2FE7649-A9BF-43C9-956C-B20C7E9A478C}" dt="2021-08-04T16:37:44.259" v="84" actId="1076"/>
          <ac:spMkLst>
            <pc:docMk/>
            <pc:sldMk cId="1601799563" sldId="2134805597"/>
            <ac:spMk id="5" creationId="{D99E2DB0-70F3-400F-878F-33AE8632B7BC}"/>
          </ac:spMkLst>
        </pc:spChg>
        <pc:spChg chg="mod ord">
          <ac:chgData name="Bob German" userId="19671429-1359-457f-bfc1-1be1ee65d4d9" providerId="ADAL" clId="{C2FE7649-A9BF-43C9-956C-B20C7E9A478C}" dt="2021-08-04T16:39:21.162" v="96" actId="207"/>
          <ac:spMkLst>
            <pc:docMk/>
            <pc:sldMk cId="1601799563" sldId="2134805597"/>
            <ac:spMk id="19" creationId="{A264AE04-BE86-4D8C-9679-3F5CA620D587}"/>
          </ac:spMkLst>
        </pc:spChg>
        <pc:spChg chg="mod">
          <ac:chgData name="Bob German" userId="19671429-1359-457f-bfc1-1be1ee65d4d9" providerId="ADAL" clId="{C2FE7649-A9BF-43C9-956C-B20C7E9A478C}" dt="2021-08-04T16:35:37.579" v="63" actId="20577"/>
          <ac:spMkLst>
            <pc:docMk/>
            <pc:sldMk cId="1601799563" sldId="2134805597"/>
            <ac:spMk id="21" creationId="{4A933F16-4C0B-478D-BD49-5C11797B0365}"/>
          </ac:spMkLst>
        </pc:spChg>
        <pc:spChg chg="add mod">
          <ac:chgData name="Bob German" userId="19671429-1359-457f-bfc1-1be1ee65d4d9" providerId="ADAL" clId="{C2FE7649-A9BF-43C9-956C-B20C7E9A478C}" dt="2021-08-04T16:37:56.806" v="90" actId="571"/>
          <ac:spMkLst>
            <pc:docMk/>
            <pc:sldMk cId="1601799563" sldId="2134805597"/>
            <ac:spMk id="23" creationId="{E1D37EBA-FD88-40FA-A446-4477161B722D}"/>
          </ac:spMkLst>
        </pc:spChg>
        <pc:spChg chg="mod">
          <ac:chgData name="Bob German" userId="19671429-1359-457f-bfc1-1be1ee65d4d9" providerId="ADAL" clId="{C2FE7649-A9BF-43C9-956C-B20C7E9A478C}" dt="2021-08-04T16:36:49.677" v="76" actId="1076"/>
          <ac:spMkLst>
            <pc:docMk/>
            <pc:sldMk cId="1601799563" sldId="2134805597"/>
            <ac:spMk id="36" creationId="{56D73790-2311-4283-8452-924FD514C399}"/>
          </ac:spMkLst>
        </pc:spChg>
        <pc:grpChg chg="del">
          <ac:chgData name="Bob German" userId="19671429-1359-457f-bfc1-1be1ee65d4d9" providerId="ADAL" clId="{C2FE7649-A9BF-43C9-956C-B20C7E9A478C}" dt="2021-08-04T16:34:47.652" v="0" actId="478"/>
          <ac:grpSpMkLst>
            <pc:docMk/>
            <pc:sldMk cId="1601799563" sldId="2134805597"/>
            <ac:grpSpMk id="35" creationId="{833E4F7D-CF7D-4E6B-9661-29A64F9CA2C4}"/>
          </ac:grpSpMkLst>
        </pc:grpChg>
        <pc:grpChg chg="del">
          <ac:chgData name="Bob German" userId="19671429-1359-457f-bfc1-1be1ee65d4d9" providerId="ADAL" clId="{C2FE7649-A9BF-43C9-956C-B20C7E9A478C}" dt="2021-08-04T16:34:47.652" v="0" actId="478"/>
          <ac:grpSpMkLst>
            <pc:docMk/>
            <pc:sldMk cId="1601799563" sldId="2134805597"/>
            <ac:grpSpMk id="37" creationId="{014C80B7-91CA-4FA9-8BB1-76A47527B3A0}"/>
          </ac:grpSpMkLst>
        </pc:grpChg>
        <pc:picChg chg="add mod">
          <ac:chgData name="Bob German" userId="19671429-1359-457f-bfc1-1be1ee65d4d9" providerId="ADAL" clId="{C2FE7649-A9BF-43C9-956C-B20C7E9A478C}" dt="2021-08-04T16:37:40.609" v="82" actId="1076"/>
          <ac:picMkLst>
            <pc:docMk/>
            <pc:sldMk cId="1601799563" sldId="2134805597"/>
            <ac:picMk id="7" creationId="{2987C1F3-D726-45D0-8668-54055A5E906E}"/>
          </ac:picMkLst>
        </pc:picChg>
        <pc:picChg chg="add mod modCrop">
          <ac:chgData name="Bob German" userId="19671429-1359-457f-bfc1-1be1ee65d4d9" providerId="ADAL" clId="{C2FE7649-A9BF-43C9-956C-B20C7E9A478C}" dt="2021-08-04T16:36:27.117" v="75" actId="1076"/>
          <ac:picMkLst>
            <pc:docMk/>
            <pc:sldMk cId="1601799563" sldId="2134805597"/>
            <ac:picMk id="22" creationId="{81D887FC-13AB-4780-89AC-709A06DF93AE}"/>
          </ac:picMkLst>
        </pc:picChg>
        <pc:picChg chg="mod">
          <ac:chgData name="Bob German" userId="19671429-1359-457f-bfc1-1be1ee65d4d9" providerId="ADAL" clId="{C2FE7649-A9BF-43C9-956C-B20C7E9A478C}" dt="2021-08-04T16:35:49.589" v="66" actId="1076"/>
          <ac:picMkLst>
            <pc:docMk/>
            <pc:sldMk cId="1601799563" sldId="2134805597"/>
            <ac:picMk id="34" creationId="{2981E338-2304-4241-B786-78E822ABFB73}"/>
          </ac:picMkLst>
        </pc:picChg>
        <pc:cxnChg chg="ord">
          <ac:chgData name="Bob German" userId="19671429-1359-457f-bfc1-1be1ee65d4d9" providerId="ADAL" clId="{C2FE7649-A9BF-43C9-956C-B20C7E9A478C}" dt="2021-08-04T16:36:53.865" v="77" actId="167"/>
          <ac:cxnSpMkLst>
            <pc:docMk/>
            <pc:sldMk cId="1601799563" sldId="2134805597"/>
            <ac:cxnSpMk id="28" creationId="{B391C88A-438D-4B8C-BBC5-6D26CBEC48F7}"/>
          </ac:cxnSpMkLst>
        </pc:cxnChg>
      </pc:sldChg>
    </pc:docChg>
  </pc:docChgLst>
  <pc:docChgLst>
    <pc:chgData name="David Warner" userId="51ffa14d-fdfd-4571-a787-ad4b3bb92711" providerId="ADAL" clId="{618E0267-FE82-4D7B-9C48-C40067690EE9}"/>
    <pc:docChg chg="modSld">
      <pc:chgData name="David Warner" userId="51ffa14d-fdfd-4571-a787-ad4b3bb92711" providerId="ADAL" clId="{618E0267-FE82-4D7B-9C48-C40067690EE9}" dt="2022-04-14T13:48:01.716" v="3" actId="113"/>
      <pc:docMkLst>
        <pc:docMk/>
      </pc:docMkLst>
      <pc:sldChg chg="modSp mod">
        <pc:chgData name="David Warner" userId="51ffa14d-fdfd-4571-a787-ad4b3bb92711" providerId="ADAL" clId="{618E0267-FE82-4D7B-9C48-C40067690EE9}" dt="2022-04-14T13:48:01.716" v="3" actId="113"/>
        <pc:sldMkLst>
          <pc:docMk/>
          <pc:sldMk cId="357588276" sldId="2076136388"/>
        </pc:sldMkLst>
        <pc:spChg chg="mod">
          <ac:chgData name="David Warner" userId="51ffa14d-fdfd-4571-a787-ad4b3bb92711" providerId="ADAL" clId="{618E0267-FE82-4D7B-9C48-C40067690EE9}" dt="2022-04-14T13:48:01.716" v="3" actId="113"/>
          <ac:spMkLst>
            <pc:docMk/>
            <pc:sldMk cId="357588276" sldId="2076136388"/>
            <ac:spMk id="13" creationId="{B8CC793B-C9E8-407C-A4A0-87D6E5167077}"/>
          </ac:spMkLst>
        </pc:spChg>
      </pc:sldChg>
      <pc:sldChg chg="mod modShow">
        <pc:chgData name="David Warner" userId="51ffa14d-fdfd-4571-a787-ad4b3bb92711" providerId="ADAL" clId="{618E0267-FE82-4D7B-9C48-C40067690EE9}" dt="2022-04-14T13:09:48.994" v="0" actId="729"/>
        <pc:sldMkLst>
          <pc:docMk/>
          <pc:sldMk cId="566393320" sldId="2076136397"/>
        </pc:sldMkLst>
      </pc:sldChg>
      <pc:sldChg chg="mod modShow">
        <pc:chgData name="David Warner" userId="51ffa14d-fdfd-4571-a787-ad4b3bb92711" providerId="ADAL" clId="{618E0267-FE82-4D7B-9C48-C40067690EE9}" dt="2022-04-14T13:09:53.059" v="1" actId="729"/>
        <pc:sldMkLst>
          <pc:docMk/>
          <pc:sldMk cId="2728924363" sldId="2076136398"/>
        </pc:sldMkLst>
      </pc:sldChg>
    </pc:docChg>
  </pc:docChgLst>
  <pc:docChgLst>
    <pc:chgData name="David Warner" userId="51ffa14d-fdfd-4571-a787-ad4b3bb92711" providerId="ADAL" clId="{7A9738C7-6DAE-4082-8B6D-C10DEED8102C}"/>
    <pc:docChg chg="undo custSel modSld">
      <pc:chgData name="David Warner" userId="51ffa14d-fdfd-4571-a787-ad4b3bb92711" providerId="ADAL" clId="{7A9738C7-6DAE-4082-8B6D-C10DEED8102C}" dt="2022-06-09T14:53:38.082" v="222" actId="1076"/>
      <pc:docMkLst>
        <pc:docMk/>
      </pc:docMkLst>
      <pc:sldChg chg="modSp mod">
        <pc:chgData name="David Warner" userId="51ffa14d-fdfd-4571-a787-ad4b3bb92711" providerId="ADAL" clId="{7A9738C7-6DAE-4082-8B6D-C10DEED8102C}" dt="2022-05-26T22:13:06.145" v="11" actId="20577"/>
        <pc:sldMkLst>
          <pc:docMk/>
          <pc:sldMk cId="2967945684" sldId="277"/>
        </pc:sldMkLst>
        <pc:spChg chg="mod">
          <ac:chgData name="David Warner" userId="51ffa14d-fdfd-4571-a787-ad4b3bb92711" providerId="ADAL" clId="{7A9738C7-6DAE-4082-8B6D-C10DEED8102C}" dt="2022-05-26T22:13:06.145" v="11" actId="20577"/>
          <ac:spMkLst>
            <pc:docMk/>
            <pc:sldMk cId="2967945684" sldId="277"/>
            <ac:spMk id="4" creationId="{A04E16D6-6682-4068-BF11-BA8E4E8E1BBC}"/>
          </ac:spMkLst>
        </pc:spChg>
      </pc:sldChg>
      <pc:sldChg chg="modSp mod">
        <pc:chgData name="David Warner" userId="51ffa14d-fdfd-4571-a787-ad4b3bb92711" providerId="ADAL" clId="{7A9738C7-6DAE-4082-8B6D-C10DEED8102C}" dt="2022-06-09T13:51:44.708" v="220" actId="20577"/>
        <pc:sldMkLst>
          <pc:docMk/>
          <pc:sldMk cId="287163252" sldId="1567"/>
        </pc:sldMkLst>
        <pc:spChg chg="mod">
          <ac:chgData name="David Warner" userId="51ffa14d-fdfd-4571-a787-ad4b3bb92711" providerId="ADAL" clId="{7A9738C7-6DAE-4082-8B6D-C10DEED8102C}" dt="2022-06-09T13:51:44.708" v="220" actId="20577"/>
          <ac:spMkLst>
            <pc:docMk/>
            <pc:sldMk cId="287163252" sldId="1567"/>
            <ac:spMk id="8" creationId="{00000000-0000-0000-0000-000000000000}"/>
          </ac:spMkLst>
        </pc:spChg>
      </pc:sldChg>
      <pc:sldChg chg="addSp delSp modSp mod">
        <pc:chgData name="David Warner" userId="51ffa14d-fdfd-4571-a787-ad4b3bb92711" providerId="ADAL" clId="{7A9738C7-6DAE-4082-8B6D-C10DEED8102C}" dt="2022-06-08T15:41:25.426" v="206" actId="20577"/>
        <pc:sldMkLst>
          <pc:docMk/>
          <pc:sldMk cId="3158043784" sldId="2068"/>
        </pc:sldMkLst>
        <pc:spChg chg="mod">
          <ac:chgData name="David Warner" userId="51ffa14d-fdfd-4571-a787-ad4b3bb92711" providerId="ADAL" clId="{7A9738C7-6DAE-4082-8B6D-C10DEED8102C}" dt="2022-06-08T15:41:25.426" v="206" actId="20577"/>
          <ac:spMkLst>
            <pc:docMk/>
            <pc:sldMk cId="3158043784" sldId="2068"/>
            <ac:spMk id="8" creationId="{00000000-0000-0000-0000-000000000000}"/>
          </ac:spMkLst>
        </pc:spChg>
        <pc:graphicFrameChg chg="add del mod">
          <ac:chgData name="David Warner" userId="51ffa14d-fdfd-4571-a787-ad4b3bb92711" providerId="ADAL" clId="{7A9738C7-6DAE-4082-8B6D-C10DEED8102C}" dt="2022-05-26T22:15:54.211" v="65"/>
          <ac:graphicFrameMkLst>
            <pc:docMk/>
            <pc:sldMk cId="3158043784" sldId="2068"/>
            <ac:graphicFrameMk id="2" creationId="{391ABBD7-761C-1E8D-B786-5E3D11AF3A6D}"/>
          </ac:graphicFrameMkLst>
        </pc:graphicFrameChg>
        <pc:picChg chg="mod">
          <ac:chgData name="David Warner" userId="51ffa14d-fdfd-4571-a787-ad4b3bb92711" providerId="ADAL" clId="{7A9738C7-6DAE-4082-8B6D-C10DEED8102C}" dt="2022-05-26T22:17:49.715" v="76" actId="14826"/>
          <ac:picMkLst>
            <pc:docMk/>
            <pc:sldMk cId="3158043784" sldId="2068"/>
            <ac:picMk id="10" creationId="{BF6999CC-1DBB-0823-6B6C-8BF873B991DF}"/>
          </ac:picMkLst>
        </pc:picChg>
        <pc:picChg chg="mod">
          <ac:chgData name="David Warner" userId="51ffa14d-fdfd-4571-a787-ad4b3bb92711" providerId="ADAL" clId="{7A9738C7-6DAE-4082-8B6D-C10DEED8102C}" dt="2022-05-26T22:17:58.776" v="78" actId="14826"/>
          <ac:picMkLst>
            <pc:docMk/>
            <pc:sldMk cId="3158043784" sldId="2068"/>
            <ac:picMk id="11" creationId="{FF58DC4D-D77D-44E7-8F6C-7088D25DA163}"/>
          </ac:picMkLst>
        </pc:picChg>
        <pc:picChg chg="add mod">
          <ac:chgData name="David Warner" userId="51ffa14d-fdfd-4571-a787-ad4b3bb92711" providerId="ADAL" clId="{7A9738C7-6DAE-4082-8B6D-C10DEED8102C}" dt="2022-05-26T22:17:53.960" v="77" actId="14826"/>
          <ac:picMkLst>
            <pc:docMk/>
            <pc:sldMk cId="3158043784" sldId="2068"/>
            <ac:picMk id="12" creationId="{D8BFC026-5D02-FEB3-AD31-442A611115A3}"/>
          </ac:picMkLst>
        </pc:picChg>
        <pc:picChg chg="mod">
          <ac:chgData name="David Warner" userId="51ffa14d-fdfd-4571-a787-ad4b3bb92711" providerId="ADAL" clId="{7A9738C7-6DAE-4082-8B6D-C10DEED8102C}" dt="2022-05-26T22:17:38.108" v="73" actId="1076"/>
          <ac:picMkLst>
            <pc:docMk/>
            <pc:sldMk cId="3158043784" sldId="2068"/>
            <ac:picMk id="13" creationId="{610710D6-92C7-4C04-9062-863EB01E9E5A}"/>
          </ac:picMkLst>
        </pc:picChg>
        <pc:picChg chg="mod">
          <ac:chgData name="David Warner" userId="51ffa14d-fdfd-4571-a787-ad4b3bb92711" providerId="ADAL" clId="{7A9738C7-6DAE-4082-8B6D-C10DEED8102C}" dt="2022-05-26T22:18:26.947" v="79" actId="14826"/>
          <ac:picMkLst>
            <pc:docMk/>
            <pc:sldMk cId="3158043784" sldId="2068"/>
            <ac:picMk id="14" creationId="{9D456C14-6693-709D-5FC1-D475399932D4}"/>
          </ac:picMkLst>
        </pc:picChg>
      </pc:sldChg>
      <pc:sldChg chg="addSp delSp modSp mod">
        <pc:chgData name="David Warner" userId="51ffa14d-fdfd-4571-a787-ad4b3bb92711" providerId="ADAL" clId="{7A9738C7-6DAE-4082-8B6D-C10DEED8102C}" dt="2022-06-09T14:53:38.082" v="222" actId="1076"/>
        <pc:sldMkLst>
          <pc:docMk/>
          <pc:sldMk cId="1056590613" sldId="2076135999"/>
        </pc:sldMkLst>
        <pc:spChg chg="mod">
          <ac:chgData name="David Warner" userId="51ffa14d-fdfd-4571-a787-ad4b3bb92711" providerId="ADAL" clId="{7A9738C7-6DAE-4082-8B6D-C10DEED8102C}" dt="2022-06-08T15:41:51.571" v="214" actId="20577"/>
          <ac:spMkLst>
            <pc:docMk/>
            <pc:sldMk cId="1056590613" sldId="2076135999"/>
            <ac:spMk id="10" creationId="{2F9D74B7-8175-43F4-B9E3-807C4AE2FA45}"/>
          </ac:spMkLst>
        </pc:spChg>
        <pc:picChg chg="del">
          <ac:chgData name="David Warner" userId="51ffa14d-fdfd-4571-a787-ad4b3bb92711" providerId="ADAL" clId="{7A9738C7-6DAE-4082-8B6D-C10DEED8102C}" dt="2022-06-08T15:41:32.915" v="207" actId="478"/>
          <ac:picMkLst>
            <pc:docMk/>
            <pc:sldMk cId="1056590613" sldId="2076135999"/>
            <ac:picMk id="6" creationId="{B61469F6-F3D8-6AA4-AAFF-F9385F455714}"/>
          </ac:picMkLst>
        </pc:picChg>
        <pc:picChg chg="mod">
          <ac:chgData name="David Warner" userId="51ffa14d-fdfd-4571-a787-ad4b3bb92711" providerId="ADAL" clId="{7A9738C7-6DAE-4082-8B6D-C10DEED8102C}" dt="2022-06-08T15:41:41.465" v="211" actId="1076"/>
          <ac:picMkLst>
            <pc:docMk/>
            <pc:sldMk cId="1056590613" sldId="2076135999"/>
            <ac:picMk id="7" creationId="{71739DAA-DD7C-4BF7-3B68-07DF05879F7B}"/>
          </ac:picMkLst>
        </pc:picChg>
        <pc:picChg chg="mod">
          <ac:chgData name="David Warner" userId="51ffa14d-fdfd-4571-a787-ad4b3bb92711" providerId="ADAL" clId="{7A9738C7-6DAE-4082-8B6D-C10DEED8102C}" dt="2022-06-09T14:53:35.832" v="221" actId="1076"/>
          <ac:picMkLst>
            <pc:docMk/>
            <pc:sldMk cId="1056590613" sldId="2076135999"/>
            <ac:picMk id="8" creationId="{CF855FB9-ACF4-4E5B-BB62-3566630F97FC}"/>
          </ac:picMkLst>
        </pc:picChg>
        <pc:picChg chg="add mod">
          <ac:chgData name="David Warner" userId="51ffa14d-fdfd-4571-a787-ad4b3bb92711" providerId="ADAL" clId="{7A9738C7-6DAE-4082-8B6D-C10DEED8102C}" dt="2022-06-08T15:41:41.465" v="211" actId="1076"/>
          <ac:picMkLst>
            <pc:docMk/>
            <pc:sldMk cId="1056590613" sldId="2076135999"/>
            <ac:picMk id="11" creationId="{9DD5A893-60C1-158C-4524-8F14E80432B6}"/>
          </ac:picMkLst>
        </pc:picChg>
        <pc:picChg chg="mod">
          <ac:chgData name="David Warner" userId="51ffa14d-fdfd-4571-a787-ad4b3bb92711" providerId="ADAL" clId="{7A9738C7-6DAE-4082-8B6D-C10DEED8102C}" dt="2022-06-09T14:53:38.082" v="222" actId="1076"/>
          <ac:picMkLst>
            <pc:docMk/>
            <pc:sldMk cId="1056590613" sldId="2076135999"/>
            <ac:picMk id="12" creationId="{60844FF4-DB2B-9901-AE6A-2CB21941B809}"/>
          </ac:picMkLst>
        </pc:picChg>
      </pc:sldChg>
      <pc:sldChg chg="addSp delSp modSp mod">
        <pc:chgData name="David Warner" userId="51ffa14d-fdfd-4571-a787-ad4b3bb92711" providerId="ADAL" clId="{7A9738C7-6DAE-4082-8B6D-C10DEED8102C}" dt="2022-06-08T15:25:55.695" v="182" actId="478"/>
        <pc:sldMkLst>
          <pc:docMk/>
          <pc:sldMk cId="1042411426" sldId="2076136275"/>
        </pc:sldMkLst>
        <pc:spChg chg="add del mod">
          <ac:chgData name="David Warner" userId="51ffa14d-fdfd-4571-a787-ad4b3bb92711" providerId="ADAL" clId="{7A9738C7-6DAE-4082-8B6D-C10DEED8102C}" dt="2022-06-08T15:25:55.695" v="182" actId="478"/>
          <ac:spMkLst>
            <pc:docMk/>
            <pc:sldMk cId="1042411426" sldId="2076136275"/>
            <ac:spMk id="31" creationId="{656F51CA-6F96-1F3D-7ACD-A3CDB37BD10B}"/>
          </ac:spMkLst>
        </pc:spChg>
      </pc:sldChg>
      <pc:sldChg chg="addSp modSp">
        <pc:chgData name="David Warner" userId="51ffa14d-fdfd-4571-a787-ad4b3bb92711" providerId="ADAL" clId="{7A9738C7-6DAE-4082-8B6D-C10DEED8102C}" dt="2022-05-26T22:13:19.979" v="18"/>
        <pc:sldMkLst>
          <pc:docMk/>
          <pc:sldMk cId="2259967023" sldId="2076136379"/>
        </pc:sldMkLst>
        <pc:spChg chg="add mod">
          <ac:chgData name="David Warner" userId="51ffa14d-fdfd-4571-a787-ad4b3bb92711" providerId="ADAL" clId="{7A9738C7-6DAE-4082-8B6D-C10DEED8102C}" dt="2022-05-26T22:13:19.979" v="18"/>
          <ac:spMkLst>
            <pc:docMk/>
            <pc:sldMk cId="2259967023" sldId="2076136379"/>
            <ac:spMk id="46" creationId="{AD91B226-0CD9-5DD2-30C5-350206EC5BFB}"/>
          </ac:spMkLst>
        </pc:spChg>
      </pc:sldChg>
      <pc:sldChg chg="addSp modSp">
        <pc:chgData name="David Warner" userId="51ffa14d-fdfd-4571-a787-ad4b3bb92711" providerId="ADAL" clId="{7A9738C7-6DAE-4082-8B6D-C10DEED8102C}" dt="2022-05-26T22:13:18.612" v="17"/>
        <pc:sldMkLst>
          <pc:docMk/>
          <pc:sldMk cId="1884761934" sldId="2076136381"/>
        </pc:sldMkLst>
        <pc:spChg chg="add mod">
          <ac:chgData name="David Warner" userId="51ffa14d-fdfd-4571-a787-ad4b3bb92711" providerId="ADAL" clId="{7A9738C7-6DAE-4082-8B6D-C10DEED8102C}" dt="2022-05-26T22:13:18.612" v="17"/>
          <ac:spMkLst>
            <pc:docMk/>
            <pc:sldMk cId="1884761934" sldId="2076136381"/>
            <ac:spMk id="32" creationId="{956B4755-69F9-E041-A700-678E329FE494}"/>
          </ac:spMkLst>
        </pc:spChg>
      </pc:sldChg>
      <pc:sldChg chg="addSp delSp modSp mod">
        <pc:chgData name="David Warner" userId="51ffa14d-fdfd-4571-a787-ad4b3bb92711" providerId="ADAL" clId="{7A9738C7-6DAE-4082-8B6D-C10DEED8102C}" dt="2022-06-08T15:24:09.137" v="163" actId="1076"/>
        <pc:sldMkLst>
          <pc:docMk/>
          <pc:sldMk cId="357588276" sldId="2076136388"/>
        </pc:sldMkLst>
        <pc:spChg chg="add mod">
          <ac:chgData name="David Warner" userId="51ffa14d-fdfd-4571-a787-ad4b3bb92711" providerId="ADAL" clId="{7A9738C7-6DAE-4082-8B6D-C10DEED8102C}" dt="2022-05-26T22:13:22.876" v="19"/>
          <ac:spMkLst>
            <pc:docMk/>
            <pc:sldMk cId="357588276" sldId="2076136388"/>
            <ac:spMk id="9" creationId="{088DEEF6-AE6F-9682-CBE1-2A7F7440BC4F}"/>
          </ac:spMkLst>
        </pc:spChg>
        <pc:spChg chg="add del mod">
          <ac:chgData name="David Warner" userId="51ffa14d-fdfd-4571-a787-ad4b3bb92711" providerId="ADAL" clId="{7A9738C7-6DAE-4082-8B6D-C10DEED8102C}" dt="2022-06-08T15:23:16.568" v="109" actId="478"/>
          <ac:spMkLst>
            <pc:docMk/>
            <pc:sldMk cId="357588276" sldId="2076136388"/>
            <ac:spMk id="11" creationId="{511BC192-EA58-B16D-2D88-E854359D8188}"/>
          </ac:spMkLst>
        </pc:spChg>
        <pc:spChg chg="add mod">
          <ac:chgData name="David Warner" userId="51ffa14d-fdfd-4571-a787-ad4b3bb92711" providerId="ADAL" clId="{7A9738C7-6DAE-4082-8B6D-C10DEED8102C}" dt="2022-06-08T15:24:09.137" v="163" actId="1076"/>
          <ac:spMkLst>
            <pc:docMk/>
            <pc:sldMk cId="357588276" sldId="2076136388"/>
            <ac:spMk id="12" creationId="{75CBAE06-9187-B701-35F5-2CF292FD68C6}"/>
          </ac:spMkLst>
        </pc:spChg>
        <pc:spChg chg="mod">
          <ac:chgData name="David Warner" userId="51ffa14d-fdfd-4571-a787-ad4b3bb92711" providerId="ADAL" clId="{7A9738C7-6DAE-4082-8B6D-C10DEED8102C}" dt="2022-06-08T15:24:06.746" v="162" actId="20577"/>
          <ac:spMkLst>
            <pc:docMk/>
            <pc:sldMk cId="357588276" sldId="2076136388"/>
            <ac:spMk id="13" creationId="{B8CC793B-C9E8-407C-A4A0-87D6E5167077}"/>
          </ac:spMkLst>
        </pc:spChg>
      </pc:sldChg>
      <pc:sldChg chg="addSp modSp">
        <pc:chgData name="David Warner" userId="51ffa14d-fdfd-4571-a787-ad4b3bb92711" providerId="ADAL" clId="{7A9738C7-6DAE-4082-8B6D-C10DEED8102C}" dt="2022-05-26T22:13:15.891" v="15"/>
        <pc:sldMkLst>
          <pc:docMk/>
          <pc:sldMk cId="4070501225" sldId="2076136392"/>
        </pc:sldMkLst>
        <pc:spChg chg="add mod">
          <ac:chgData name="David Warner" userId="51ffa14d-fdfd-4571-a787-ad4b3bb92711" providerId="ADAL" clId="{7A9738C7-6DAE-4082-8B6D-C10DEED8102C}" dt="2022-05-26T22:13:15.891" v="15"/>
          <ac:spMkLst>
            <pc:docMk/>
            <pc:sldMk cId="4070501225" sldId="2076136392"/>
            <ac:spMk id="24" creationId="{AEC7B108-DE27-199F-3271-8C11E1B5A497}"/>
          </ac:spMkLst>
        </pc:spChg>
      </pc:sldChg>
      <pc:sldChg chg="addSp modSp">
        <pc:chgData name="David Warner" userId="51ffa14d-fdfd-4571-a787-ad4b3bb92711" providerId="ADAL" clId="{7A9738C7-6DAE-4082-8B6D-C10DEED8102C}" dt="2022-05-26T22:13:14.510" v="14"/>
        <pc:sldMkLst>
          <pc:docMk/>
          <pc:sldMk cId="1374769157" sldId="2076137639"/>
        </pc:sldMkLst>
        <pc:spChg chg="add mod">
          <ac:chgData name="David Warner" userId="51ffa14d-fdfd-4571-a787-ad4b3bb92711" providerId="ADAL" clId="{7A9738C7-6DAE-4082-8B6D-C10DEED8102C}" dt="2022-05-26T22:13:14.510" v="14"/>
          <ac:spMkLst>
            <pc:docMk/>
            <pc:sldMk cId="1374769157" sldId="2076137639"/>
            <ac:spMk id="13" creationId="{D072C8E6-C575-8A94-EF11-A52A5F6F9A82}"/>
          </ac:spMkLst>
        </pc:spChg>
      </pc:sldChg>
      <pc:sldChg chg="addSp delSp modSp mod">
        <pc:chgData name="David Warner" userId="51ffa14d-fdfd-4571-a787-ad4b3bb92711" providerId="ADAL" clId="{7A9738C7-6DAE-4082-8B6D-C10DEED8102C}" dt="2022-06-08T15:25:41.902" v="181"/>
        <pc:sldMkLst>
          <pc:docMk/>
          <pc:sldMk cId="1964942243" sldId="2076137768"/>
        </pc:sldMkLst>
        <pc:spChg chg="mod">
          <ac:chgData name="David Warner" userId="51ffa14d-fdfd-4571-a787-ad4b3bb92711" providerId="ADAL" clId="{7A9738C7-6DAE-4082-8B6D-C10DEED8102C}" dt="2022-06-08T15:25:41.902" v="181"/>
          <ac:spMkLst>
            <pc:docMk/>
            <pc:sldMk cId="1964942243" sldId="2076137768"/>
            <ac:spMk id="11" creationId="{77D6A32C-2FAF-4DEF-96BA-B931766DDB7F}"/>
          </ac:spMkLst>
        </pc:spChg>
        <pc:spChg chg="add del mod">
          <ac:chgData name="David Warner" userId="51ffa14d-fdfd-4571-a787-ad4b3bb92711" providerId="ADAL" clId="{7A9738C7-6DAE-4082-8B6D-C10DEED8102C}" dt="2022-06-08T15:24:24.866" v="169" actId="478"/>
          <ac:spMkLst>
            <pc:docMk/>
            <pc:sldMk cId="1964942243" sldId="2076137768"/>
            <ac:spMk id="14" creationId="{550BFCA4-1E74-B54D-7977-514F7D3521C8}"/>
          </ac:spMkLst>
        </pc:spChg>
        <pc:spChg chg="mod">
          <ac:chgData name="David Warner" userId="51ffa14d-fdfd-4571-a787-ad4b3bb92711" providerId="ADAL" clId="{7A9738C7-6DAE-4082-8B6D-C10DEED8102C}" dt="2022-06-08T15:24:23.138" v="168" actId="20577"/>
          <ac:spMkLst>
            <pc:docMk/>
            <pc:sldMk cId="1964942243" sldId="2076137768"/>
            <ac:spMk id="19" creationId="{B96EE522-6672-435D-A47F-0B904BCE8C3A}"/>
          </ac:spMkLst>
        </pc:spChg>
      </pc:sldChg>
      <pc:sldChg chg="addSp delSp modSp mod">
        <pc:chgData name="David Warner" userId="51ffa14d-fdfd-4571-a787-ad4b3bb92711" providerId="ADAL" clId="{7A9738C7-6DAE-4082-8B6D-C10DEED8102C}" dt="2022-06-08T15:26:37.933" v="203" actId="20577"/>
        <pc:sldMkLst>
          <pc:docMk/>
          <pc:sldMk cId="4001284136" sldId="2134805598"/>
        </pc:sldMkLst>
        <pc:spChg chg="add del mod">
          <ac:chgData name="David Warner" userId="51ffa14d-fdfd-4571-a787-ad4b3bb92711" providerId="ADAL" clId="{7A9738C7-6DAE-4082-8B6D-C10DEED8102C}" dt="2022-06-08T15:26:07.741" v="183" actId="478"/>
          <ac:spMkLst>
            <pc:docMk/>
            <pc:sldMk cId="4001284136" sldId="2134805598"/>
            <ac:spMk id="18" creationId="{6B2517F5-00F4-1EDE-2C6E-FF28168292A9}"/>
          </ac:spMkLst>
        </pc:spChg>
        <pc:spChg chg="mod">
          <ac:chgData name="David Warner" userId="51ffa14d-fdfd-4571-a787-ad4b3bb92711" providerId="ADAL" clId="{7A9738C7-6DAE-4082-8B6D-C10DEED8102C}" dt="2022-06-08T15:26:37.933" v="203" actId="20577"/>
          <ac:spMkLst>
            <pc:docMk/>
            <pc:sldMk cId="4001284136" sldId="2134805598"/>
            <ac:spMk id="19" creationId="{237DC95B-6BC3-9918-755F-C94E1E95B13E}"/>
          </ac:spMkLst>
        </pc:spChg>
      </pc:sldChg>
      <pc:sldChg chg="addSp modSp">
        <pc:chgData name="David Warner" userId="51ffa14d-fdfd-4571-a787-ad4b3bb92711" providerId="ADAL" clId="{7A9738C7-6DAE-4082-8B6D-C10DEED8102C}" dt="2022-05-26T22:13:13.459" v="13"/>
        <pc:sldMkLst>
          <pc:docMk/>
          <pc:sldMk cId="1720789669" sldId="2134805606"/>
        </pc:sldMkLst>
        <pc:spChg chg="add mod">
          <ac:chgData name="David Warner" userId="51ffa14d-fdfd-4571-a787-ad4b3bb92711" providerId="ADAL" clId="{7A9738C7-6DAE-4082-8B6D-C10DEED8102C}" dt="2022-05-26T22:13:13.459" v="13"/>
          <ac:spMkLst>
            <pc:docMk/>
            <pc:sldMk cId="1720789669" sldId="2134805606"/>
            <ac:spMk id="16" creationId="{99AF5A30-F285-5DFC-5513-D365A9FB6C98}"/>
          </ac:spMkLst>
        </pc:spChg>
      </pc:sldChg>
    </pc:docChg>
  </pc:docChgLst>
  <pc:docChgLst>
    <pc:chgData name="David Warner" userId="51ffa14d-fdfd-4571-a787-ad4b3bb92711" providerId="ADAL" clId="{4C82FA44-E142-492E-8F8E-45695EE6085A}"/>
    <pc:docChg chg="undo custSel delSld modSld delMainMaster modSection">
      <pc:chgData name="David Warner" userId="51ffa14d-fdfd-4571-a787-ad4b3bb92711" providerId="ADAL" clId="{4C82FA44-E142-492E-8F8E-45695EE6085A}" dt="2022-08-18T13:43:07.646" v="99" actId="729"/>
      <pc:docMkLst>
        <pc:docMk/>
      </pc:docMkLst>
      <pc:sldChg chg="modSp mod">
        <pc:chgData name="David Warner" userId="51ffa14d-fdfd-4571-a787-ad4b3bb92711" providerId="ADAL" clId="{4C82FA44-E142-492E-8F8E-45695EE6085A}" dt="2022-08-05T00:53:40.211" v="15" actId="20577"/>
        <pc:sldMkLst>
          <pc:docMk/>
          <pc:sldMk cId="2967945684" sldId="277"/>
        </pc:sldMkLst>
        <pc:spChg chg="mod">
          <ac:chgData name="David Warner" userId="51ffa14d-fdfd-4571-a787-ad4b3bb92711" providerId="ADAL" clId="{4C82FA44-E142-492E-8F8E-45695EE6085A}" dt="2022-08-05T00:53:40.211" v="15" actId="20577"/>
          <ac:spMkLst>
            <pc:docMk/>
            <pc:sldMk cId="2967945684" sldId="277"/>
            <ac:spMk id="4" creationId="{A04E16D6-6682-4068-BF11-BA8E4E8E1BBC}"/>
          </ac:spMkLst>
        </pc:spChg>
      </pc:sldChg>
      <pc:sldChg chg="modSp mod">
        <pc:chgData name="David Warner" userId="51ffa14d-fdfd-4571-a787-ad4b3bb92711" providerId="ADAL" clId="{4C82FA44-E142-492E-8F8E-45695EE6085A}" dt="2022-08-05T00:54:08.688" v="25" actId="20577"/>
        <pc:sldMkLst>
          <pc:docMk/>
          <pc:sldMk cId="287163252" sldId="1567"/>
        </pc:sldMkLst>
        <pc:spChg chg="mod">
          <ac:chgData name="David Warner" userId="51ffa14d-fdfd-4571-a787-ad4b3bb92711" providerId="ADAL" clId="{4C82FA44-E142-492E-8F8E-45695EE6085A}" dt="2022-08-05T00:54:08.688" v="25" actId="20577"/>
          <ac:spMkLst>
            <pc:docMk/>
            <pc:sldMk cId="287163252" sldId="1567"/>
            <ac:spMk id="8" creationId="{00000000-0000-0000-0000-000000000000}"/>
          </ac:spMkLst>
        </pc:spChg>
      </pc:sldChg>
      <pc:sldChg chg="mod modShow">
        <pc:chgData name="David Warner" userId="51ffa14d-fdfd-4571-a787-ad4b3bb92711" providerId="ADAL" clId="{4C82FA44-E142-492E-8F8E-45695EE6085A}" dt="2022-08-18T13:43:07.646" v="99" actId="729"/>
        <pc:sldMkLst>
          <pc:docMk/>
          <pc:sldMk cId="2007154274" sldId="1648"/>
        </pc:sldMkLst>
      </pc:sldChg>
      <pc:sldChg chg="mod modShow">
        <pc:chgData name="David Warner" userId="51ffa14d-fdfd-4571-a787-ad4b3bb92711" providerId="ADAL" clId="{4C82FA44-E142-492E-8F8E-45695EE6085A}" dt="2022-08-18T13:43:02.524" v="98" actId="729"/>
        <pc:sldMkLst>
          <pc:docMk/>
          <pc:sldMk cId="1855247561" sldId="1649"/>
        </pc:sldMkLst>
      </pc:sldChg>
      <pc:sldChg chg="modSp mod">
        <pc:chgData name="David Warner" userId="51ffa14d-fdfd-4571-a787-ad4b3bb92711" providerId="ADAL" clId="{4C82FA44-E142-492E-8F8E-45695EE6085A}" dt="2022-08-08T17:48:38.732" v="81" actId="14826"/>
        <pc:sldMkLst>
          <pc:docMk/>
          <pc:sldMk cId="3158043784" sldId="2068"/>
        </pc:sldMkLst>
        <pc:spChg chg="mod">
          <ac:chgData name="David Warner" userId="51ffa14d-fdfd-4571-a787-ad4b3bb92711" providerId="ADAL" clId="{4C82FA44-E142-492E-8F8E-45695EE6085A}" dt="2022-08-08T17:48:34.552" v="80" actId="20577"/>
          <ac:spMkLst>
            <pc:docMk/>
            <pc:sldMk cId="3158043784" sldId="2068"/>
            <ac:spMk id="8" creationId="{00000000-0000-0000-0000-000000000000}"/>
          </ac:spMkLst>
        </pc:spChg>
        <pc:picChg chg="mod">
          <ac:chgData name="David Warner" userId="51ffa14d-fdfd-4571-a787-ad4b3bb92711" providerId="ADAL" clId="{4C82FA44-E142-492E-8F8E-45695EE6085A}" dt="2022-08-08T17:48:38.732" v="81" actId="14826"/>
          <ac:picMkLst>
            <pc:docMk/>
            <pc:sldMk cId="3158043784" sldId="2068"/>
            <ac:picMk id="12" creationId="{C01306F6-738A-7FB5-5BDC-38085CB0B0D9}"/>
          </ac:picMkLst>
        </pc:picChg>
      </pc:sldChg>
      <pc:sldChg chg="modSp mod">
        <pc:chgData name="David Warner" userId="51ffa14d-fdfd-4571-a787-ad4b3bb92711" providerId="ADAL" clId="{4C82FA44-E142-492E-8F8E-45695EE6085A}" dt="2022-08-08T17:49:01.198" v="84" actId="113"/>
        <pc:sldMkLst>
          <pc:docMk/>
          <pc:sldMk cId="1056590613" sldId="2076135999"/>
        </pc:sldMkLst>
        <pc:spChg chg="mod">
          <ac:chgData name="David Warner" userId="51ffa14d-fdfd-4571-a787-ad4b3bb92711" providerId="ADAL" clId="{4C82FA44-E142-492E-8F8E-45695EE6085A}" dt="2022-08-08T17:49:01.198" v="84" actId="113"/>
          <ac:spMkLst>
            <pc:docMk/>
            <pc:sldMk cId="1056590613" sldId="2076135999"/>
            <ac:spMk id="10" creationId="{2F9D74B7-8175-43F4-B9E3-807C4AE2FA45}"/>
          </ac:spMkLst>
        </pc:spChg>
        <pc:picChg chg="mod">
          <ac:chgData name="David Warner" userId="51ffa14d-fdfd-4571-a787-ad4b3bb92711" providerId="ADAL" clId="{4C82FA44-E142-492E-8F8E-45695EE6085A}" dt="2022-08-08T17:48:51.843" v="82" actId="14826"/>
          <ac:picMkLst>
            <pc:docMk/>
            <pc:sldMk cId="1056590613" sldId="2076135999"/>
            <ac:picMk id="7" creationId="{FDECAAA9-34E8-2BF7-C439-B4A6D190E0FA}"/>
          </ac:picMkLst>
        </pc:picChg>
      </pc:sldChg>
      <pc:sldChg chg="mod modShow">
        <pc:chgData name="David Warner" userId="51ffa14d-fdfd-4571-a787-ad4b3bb92711" providerId="ADAL" clId="{4C82FA44-E142-492E-8F8E-45695EE6085A}" dt="2022-08-18T13:42:59.245" v="97" actId="729"/>
        <pc:sldMkLst>
          <pc:docMk/>
          <pc:sldMk cId="3212148701" sldId="2076136274"/>
        </pc:sldMkLst>
      </pc:sldChg>
      <pc:sldChg chg="delSp mod modShow">
        <pc:chgData name="David Warner" userId="51ffa14d-fdfd-4571-a787-ad4b3bb92711" providerId="ADAL" clId="{4C82FA44-E142-492E-8F8E-45695EE6085A}" dt="2022-08-18T13:39:27.013" v="95" actId="729"/>
        <pc:sldMkLst>
          <pc:docMk/>
          <pc:sldMk cId="1042411426" sldId="2076136275"/>
        </pc:sldMkLst>
        <pc:spChg chg="del">
          <ac:chgData name="David Warner" userId="51ffa14d-fdfd-4571-a787-ad4b3bb92711" providerId="ADAL" clId="{4C82FA44-E142-492E-8F8E-45695EE6085A}" dt="2022-08-18T13:39:24.455" v="94" actId="478"/>
          <ac:spMkLst>
            <pc:docMk/>
            <pc:sldMk cId="1042411426" sldId="2076136275"/>
            <ac:spMk id="31" creationId="{24E56C4D-868C-A33D-39B6-4B156554490B}"/>
          </ac:spMkLst>
        </pc:spChg>
      </pc:sldChg>
      <pc:sldChg chg="mod modShow">
        <pc:chgData name="David Warner" userId="51ffa14d-fdfd-4571-a787-ad4b3bb92711" providerId="ADAL" clId="{4C82FA44-E142-492E-8F8E-45695EE6085A}" dt="2022-08-18T13:42:56.286" v="96" actId="729"/>
        <pc:sldMkLst>
          <pc:docMk/>
          <pc:sldMk cId="3779847062" sldId="2076136374"/>
        </pc:sldMkLst>
      </pc:sldChg>
      <pc:sldChg chg="mod modShow">
        <pc:chgData name="David Warner" userId="51ffa14d-fdfd-4571-a787-ad4b3bb92711" providerId="ADAL" clId="{4C82FA44-E142-492E-8F8E-45695EE6085A}" dt="2022-08-05T00:54:00.052" v="22" actId="729"/>
        <pc:sldMkLst>
          <pc:docMk/>
          <pc:sldMk cId="2259967023" sldId="2076136379"/>
        </pc:sldMkLst>
      </pc:sldChg>
      <pc:sldChg chg="mod modShow">
        <pc:chgData name="David Warner" userId="51ffa14d-fdfd-4571-a787-ad4b3bb92711" providerId="ADAL" clId="{4C82FA44-E142-492E-8F8E-45695EE6085A}" dt="2022-08-05T00:53:57.492" v="21" actId="729"/>
        <pc:sldMkLst>
          <pc:docMk/>
          <pc:sldMk cId="1884761934" sldId="2076136381"/>
        </pc:sldMkLst>
      </pc:sldChg>
      <pc:sldChg chg="addSp delSp modSp mod">
        <pc:chgData name="David Warner" userId="51ffa14d-fdfd-4571-a787-ad4b3bb92711" providerId="ADAL" clId="{4C82FA44-E142-492E-8F8E-45695EE6085A}" dt="2022-08-16T23:20:09.567" v="86" actId="20577"/>
        <pc:sldMkLst>
          <pc:docMk/>
          <pc:sldMk cId="357588276" sldId="2076136388"/>
        </pc:sldMkLst>
        <pc:spChg chg="add del mod">
          <ac:chgData name="David Warner" userId="51ffa14d-fdfd-4571-a787-ad4b3bb92711" providerId="ADAL" clId="{4C82FA44-E142-492E-8F8E-45695EE6085A}" dt="2022-08-16T23:20:06.567" v="85" actId="478"/>
          <ac:spMkLst>
            <pc:docMk/>
            <pc:sldMk cId="357588276" sldId="2076136388"/>
            <ac:spMk id="9" creationId="{829ED868-0EC9-415B-92CB-8099D221EC2B}"/>
          </ac:spMkLst>
        </pc:spChg>
        <pc:spChg chg="mod">
          <ac:chgData name="David Warner" userId="51ffa14d-fdfd-4571-a787-ad4b3bb92711" providerId="ADAL" clId="{4C82FA44-E142-492E-8F8E-45695EE6085A}" dt="2022-08-16T23:20:09.567" v="86" actId="20577"/>
          <ac:spMkLst>
            <pc:docMk/>
            <pc:sldMk cId="357588276" sldId="2076136388"/>
            <ac:spMk id="12" creationId="{75CBAE06-9187-B701-35F5-2CF292FD68C6}"/>
          </ac:spMkLst>
        </pc:spChg>
      </pc:sldChg>
      <pc:sldChg chg="addSp delSp modSp mod modShow">
        <pc:chgData name="David Warner" userId="51ffa14d-fdfd-4571-a787-ad4b3bb92711" providerId="ADAL" clId="{4C82FA44-E142-492E-8F8E-45695EE6085A}" dt="2022-08-18T13:39:17.511" v="93" actId="478"/>
        <pc:sldMkLst>
          <pc:docMk/>
          <pc:sldMk cId="4070501225" sldId="2076136392"/>
        </pc:sldMkLst>
        <pc:spChg chg="add del mod">
          <ac:chgData name="David Warner" userId="51ffa14d-fdfd-4571-a787-ad4b3bb92711" providerId="ADAL" clId="{4C82FA44-E142-492E-8F8E-45695EE6085A}" dt="2022-08-18T13:39:17.511" v="93" actId="478"/>
          <ac:spMkLst>
            <pc:docMk/>
            <pc:sldMk cId="4070501225" sldId="2076136392"/>
            <ac:spMk id="24" creationId="{A8863BE6-7BBC-3EFA-ACF3-3227FA447DE9}"/>
          </ac:spMkLst>
        </pc:spChg>
      </pc:sldChg>
      <pc:sldChg chg="addSp modSp">
        <pc:chgData name="David Warner" userId="51ffa14d-fdfd-4571-a787-ad4b3bb92711" providerId="ADAL" clId="{4C82FA44-E142-492E-8F8E-45695EE6085A}" dt="2022-08-05T00:53:48.700" v="18"/>
        <pc:sldMkLst>
          <pc:docMk/>
          <pc:sldMk cId="1374769157" sldId="2076137639"/>
        </pc:sldMkLst>
        <pc:spChg chg="add mod">
          <ac:chgData name="David Warner" userId="51ffa14d-fdfd-4571-a787-ad4b3bb92711" providerId="ADAL" clId="{4C82FA44-E142-492E-8F8E-45695EE6085A}" dt="2022-08-05T00:53:48.700" v="18"/>
          <ac:spMkLst>
            <pc:docMk/>
            <pc:sldMk cId="1374769157" sldId="2076137639"/>
            <ac:spMk id="15" creationId="{4AF41551-50FE-9584-23BB-8F260A427576}"/>
          </ac:spMkLst>
        </pc:spChg>
      </pc:sldChg>
      <pc:sldChg chg="addSp modSp del mod">
        <pc:chgData name="David Warner" userId="51ffa14d-fdfd-4571-a787-ad4b3bb92711" providerId="ADAL" clId="{4C82FA44-E142-492E-8F8E-45695EE6085A}" dt="2022-08-16T23:50:05.652" v="89" actId="47"/>
        <pc:sldMkLst>
          <pc:docMk/>
          <pc:sldMk cId="2225302410" sldId="2134805599"/>
        </pc:sldMkLst>
        <pc:spChg chg="add mod">
          <ac:chgData name="David Warner" userId="51ffa14d-fdfd-4571-a787-ad4b3bb92711" providerId="ADAL" clId="{4C82FA44-E142-492E-8F8E-45695EE6085A}" dt="2022-08-16T23:20:19.868" v="87" actId="1076"/>
          <ac:spMkLst>
            <pc:docMk/>
            <pc:sldMk cId="2225302410" sldId="2134805599"/>
            <ac:spMk id="17" creationId="{13CFCE76-ED4D-2842-51B3-4D883B1E1614}"/>
          </ac:spMkLst>
        </pc:spChg>
      </pc:sldChg>
      <pc:sldChg chg="addSp modSp">
        <pc:chgData name="David Warner" userId="51ffa14d-fdfd-4571-a787-ad4b3bb92711" providerId="ADAL" clId="{4C82FA44-E142-492E-8F8E-45695EE6085A}" dt="2022-08-05T00:53:48.016" v="17"/>
        <pc:sldMkLst>
          <pc:docMk/>
          <pc:sldMk cId="1720789669" sldId="2134805606"/>
        </pc:sldMkLst>
        <pc:spChg chg="add mod">
          <ac:chgData name="David Warner" userId="51ffa14d-fdfd-4571-a787-ad4b3bb92711" providerId="ADAL" clId="{4C82FA44-E142-492E-8F8E-45695EE6085A}" dt="2022-08-05T00:53:48.016" v="17"/>
          <ac:spMkLst>
            <pc:docMk/>
            <pc:sldMk cId="1720789669" sldId="2134805606"/>
            <ac:spMk id="22" creationId="{B69C25C9-9F8E-7D50-7804-735A8B044FBB}"/>
          </ac:spMkLst>
        </pc:spChg>
      </pc:sldChg>
      <pc:sldChg chg="del">
        <pc:chgData name="David Warner" userId="51ffa14d-fdfd-4571-a787-ad4b3bb92711" providerId="ADAL" clId="{4C82FA44-E142-492E-8F8E-45695EE6085A}" dt="2022-08-16T23:49:59.403" v="88" actId="47"/>
        <pc:sldMkLst>
          <pc:docMk/>
          <pc:sldMk cId="777844815" sldId="2147470762"/>
        </pc:sldMkLst>
      </pc:sldChg>
      <pc:sldMasterChg chg="del delSldLayout">
        <pc:chgData name="David Warner" userId="51ffa14d-fdfd-4571-a787-ad4b3bb92711" providerId="ADAL" clId="{4C82FA44-E142-492E-8F8E-45695EE6085A}" dt="2022-08-16T23:49:59.403" v="88" actId="47"/>
        <pc:sldMasterMkLst>
          <pc:docMk/>
          <pc:sldMasterMk cId="1591885052" sldId="2147484698"/>
        </pc:sldMasterMkLst>
        <pc:sldLayoutChg chg="del">
          <pc:chgData name="David Warner" userId="51ffa14d-fdfd-4571-a787-ad4b3bb92711" providerId="ADAL" clId="{4C82FA44-E142-492E-8F8E-45695EE6085A}" dt="2022-08-16T23:49:59.403" v="88" actId="47"/>
          <pc:sldLayoutMkLst>
            <pc:docMk/>
            <pc:sldMasterMk cId="1591885052" sldId="2147484698"/>
            <pc:sldLayoutMk cId="1629484796" sldId="2147484699"/>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24435683" sldId="2147484700"/>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4180458718" sldId="2147484701"/>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66380927" sldId="2147484702"/>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382610346" sldId="2147484703"/>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884060459" sldId="2147484704"/>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38256572" sldId="2147484705"/>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138439389" sldId="2147484706"/>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13928607" sldId="2147484707"/>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250229304" sldId="2147484708"/>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913466218" sldId="2147484709"/>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80819268" sldId="2147484710"/>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19666872" sldId="2147484711"/>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16898604" sldId="2147484712"/>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006272979" sldId="2147484713"/>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136464294" sldId="2147484714"/>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39528295" sldId="2147484715"/>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227896059" sldId="2147484716"/>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3789398170" sldId="2147484717"/>
          </pc:sldLayoutMkLst>
        </pc:sldLayoutChg>
        <pc:sldLayoutChg chg="del">
          <pc:chgData name="David Warner" userId="51ffa14d-fdfd-4571-a787-ad4b3bb92711" providerId="ADAL" clId="{4C82FA44-E142-492E-8F8E-45695EE6085A}" dt="2022-08-16T23:49:59.403" v="88" actId="47"/>
          <pc:sldLayoutMkLst>
            <pc:docMk/>
            <pc:sldMasterMk cId="1591885052" sldId="2147484698"/>
            <pc:sldLayoutMk cId="1068524932" sldId="2147484718"/>
          </pc:sldLayoutMkLst>
        </pc:sldLayoutChg>
      </pc:sldMasterChg>
    </pc:docChg>
  </pc:docChgLst>
  <pc:docChgLst>
    <pc:chgData name="Erwin van Hunen" userId="S::erwin_valointranet.com#ext#@microsoft.onmicrosoft.com::9b54964f-4ebe-4289-a952-fa09f5f26e1b" providerId="AD" clId="Web-{94F43790-98CA-4DAA-80F5-6AE6EF29426D}"/>
    <pc:docChg chg="modSld">
      <pc:chgData name="Erwin van Hunen" userId="S::erwin_valointranet.com#ext#@microsoft.onmicrosoft.com::9b54964f-4ebe-4289-a952-fa09f5f26e1b" providerId="AD" clId="Web-{94F43790-98CA-4DAA-80F5-6AE6EF29426D}" dt="2021-12-23T08:51:18.786" v="40" actId="20577"/>
      <pc:docMkLst>
        <pc:docMk/>
      </pc:docMkLst>
      <pc:sldChg chg="modSp">
        <pc:chgData name="Erwin van Hunen" userId="S::erwin_valointranet.com#ext#@microsoft.onmicrosoft.com::9b54964f-4ebe-4289-a952-fa09f5f26e1b" providerId="AD" clId="Web-{94F43790-98CA-4DAA-80F5-6AE6EF29426D}" dt="2021-12-23T08:51:18.786" v="40" actId="20577"/>
        <pc:sldMkLst>
          <pc:docMk/>
          <pc:sldMk cId="1884761934" sldId="2076136381"/>
        </pc:sldMkLst>
        <pc:spChg chg="mod">
          <ac:chgData name="Erwin van Hunen" userId="S::erwin_valointranet.com#ext#@microsoft.onmicrosoft.com::9b54964f-4ebe-4289-a952-fa09f5f26e1b" providerId="AD" clId="Web-{94F43790-98CA-4DAA-80F5-6AE6EF29426D}" dt="2021-12-23T08:51:18.786" v="40" actId="20577"/>
          <ac:spMkLst>
            <pc:docMk/>
            <pc:sldMk cId="1884761934" sldId="2076136381"/>
            <ac:spMk id="81" creationId="{1245D908-BDE2-4087-82F6-3DBC148662F5}"/>
          </ac:spMkLst>
        </pc:spChg>
      </pc:sldChg>
    </pc:docChg>
  </pc:docChgLst>
  <pc:docChgLst>
    <pc:chgData name="David Warner" userId="S::davidwarner@microsoft.com::51ffa14d-fdfd-4571-a787-ad4b3bb92711" providerId="AD" clId="Web-{A01D672A-88B9-4417-A9A0-91E62802FBCE}"/>
    <pc:docChg chg="modSld">
      <pc:chgData name="David Warner" userId="S::davidwarner@microsoft.com::51ffa14d-fdfd-4571-a787-ad4b3bb92711" providerId="AD" clId="Web-{A01D672A-88B9-4417-A9A0-91E62802FBCE}" dt="2022-03-31T16:54:58.194" v="123" actId="20577"/>
      <pc:docMkLst>
        <pc:docMk/>
      </pc:docMkLst>
      <pc:sldChg chg="modSp">
        <pc:chgData name="David Warner" userId="S::davidwarner@microsoft.com::51ffa14d-fdfd-4571-a787-ad4b3bb92711" providerId="AD" clId="Web-{A01D672A-88B9-4417-A9A0-91E62802FBCE}" dt="2022-03-31T16:39:24.668" v="12" actId="20577"/>
        <pc:sldMkLst>
          <pc:docMk/>
          <pc:sldMk cId="2967945684" sldId="277"/>
        </pc:sldMkLst>
        <pc:spChg chg="mod">
          <ac:chgData name="David Warner" userId="S::davidwarner@microsoft.com::51ffa14d-fdfd-4571-a787-ad4b3bb92711" providerId="AD" clId="Web-{A01D672A-88B9-4417-A9A0-91E62802FBCE}" dt="2022-03-31T16:39:24.668" v="12" actId="20577"/>
          <ac:spMkLst>
            <pc:docMk/>
            <pc:sldMk cId="2967945684" sldId="277"/>
            <ac:spMk id="4" creationId="{A04E16D6-6682-4068-BF11-BA8E4E8E1BBC}"/>
          </ac:spMkLst>
        </pc:spChg>
      </pc:sldChg>
      <pc:sldChg chg="modSp">
        <pc:chgData name="David Warner" userId="S::davidwarner@microsoft.com::51ffa14d-fdfd-4571-a787-ad4b3bb92711" providerId="AD" clId="Web-{A01D672A-88B9-4417-A9A0-91E62802FBCE}" dt="2022-03-31T16:38:59.104" v="5" actId="20577"/>
        <pc:sldMkLst>
          <pc:docMk/>
          <pc:sldMk cId="287163252" sldId="1567"/>
        </pc:sldMkLst>
        <pc:spChg chg="mod">
          <ac:chgData name="David Warner" userId="S::davidwarner@microsoft.com::51ffa14d-fdfd-4571-a787-ad4b3bb92711" providerId="AD" clId="Web-{A01D672A-88B9-4417-A9A0-91E62802FBCE}" dt="2022-03-31T16:38:59.104" v="5" actId="20577"/>
          <ac:spMkLst>
            <pc:docMk/>
            <pc:sldMk cId="287163252" sldId="1567"/>
            <ac:spMk id="8" creationId="{00000000-0000-0000-0000-000000000000}"/>
          </ac:spMkLst>
        </pc:spChg>
      </pc:sldChg>
      <pc:sldChg chg="modSp">
        <pc:chgData name="David Warner" userId="S::davidwarner@microsoft.com::51ffa14d-fdfd-4571-a787-ad4b3bb92711" providerId="AD" clId="Web-{A01D672A-88B9-4417-A9A0-91E62802FBCE}" dt="2022-03-31T16:52:22.080" v="61" actId="20577"/>
        <pc:sldMkLst>
          <pc:docMk/>
          <pc:sldMk cId="3158043784" sldId="2068"/>
        </pc:sldMkLst>
        <pc:spChg chg="mod">
          <ac:chgData name="David Warner" userId="S::davidwarner@microsoft.com::51ffa14d-fdfd-4571-a787-ad4b3bb92711" providerId="AD" clId="Web-{A01D672A-88B9-4417-A9A0-91E62802FBCE}" dt="2022-03-31T16:52:22.080" v="61" actId="20577"/>
          <ac:spMkLst>
            <pc:docMk/>
            <pc:sldMk cId="3158043784" sldId="2068"/>
            <ac:spMk id="8" creationId="{00000000-0000-0000-0000-000000000000}"/>
          </ac:spMkLst>
        </pc:spChg>
        <pc:picChg chg="mod">
          <ac:chgData name="David Warner" userId="S::davidwarner@microsoft.com::51ffa14d-fdfd-4571-a787-ad4b3bb92711" providerId="AD" clId="Web-{A01D672A-88B9-4417-A9A0-91E62802FBCE}" dt="2022-03-31T16:50:39.483" v="13"/>
          <ac:picMkLst>
            <pc:docMk/>
            <pc:sldMk cId="3158043784" sldId="2068"/>
            <ac:picMk id="11" creationId="{FF58DC4D-D77D-44E7-8F6C-7088D25DA163}"/>
          </ac:picMkLst>
        </pc:picChg>
        <pc:picChg chg="mod">
          <ac:chgData name="David Warner" userId="S::davidwarner@microsoft.com::51ffa14d-fdfd-4571-a787-ad4b3bb92711" providerId="AD" clId="Web-{A01D672A-88B9-4417-A9A0-91E62802FBCE}" dt="2022-03-31T16:51:22.657" v="37"/>
          <ac:picMkLst>
            <pc:docMk/>
            <pc:sldMk cId="3158043784" sldId="2068"/>
            <ac:picMk id="12" creationId="{013C599F-7D30-46D7-B686-0DC6BB69F89C}"/>
          </ac:picMkLst>
        </pc:picChg>
        <pc:picChg chg="mod">
          <ac:chgData name="David Warner" userId="S::davidwarner@microsoft.com::51ffa14d-fdfd-4571-a787-ad4b3bb92711" providerId="AD" clId="Web-{A01D672A-88B9-4417-A9A0-91E62802FBCE}" dt="2022-03-31T16:50:46.468" v="14"/>
          <ac:picMkLst>
            <pc:docMk/>
            <pc:sldMk cId="3158043784" sldId="2068"/>
            <ac:picMk id="13" creationId="{610710D6-92C7-4C04-9062-863EB01E9E5A}"/>
          </ac:picMkLst>
        </pc:picChg>
      </pc:sldChg>
      <pc:sldChg chg="addSp delSp modSp">
        <pc:chgData name="David Warner" userId="S::davidwarner@microsoft.com::51ffa14d-fdfd-4571-a787-ad4b3bb92711" providerId="AD" clId="Web-{A01D672A-88B9-4417-A9A0-91E62802FBCE}" dt="2022-03-31T16:54:58.194" v="123" actId="20577"/>
        <pc:sldMkLst>
          <pc:docMk/>
          <pc:sldMk cId="1056590613" sldId="2076135999"/>
        </pc:sldMkLst>
        <pc:spChg chg="mod">
          <ac:chgData name="David Warner" userId="S::davidwarner@microsoft.com::51ffa14d-fdfd-4571-a787-ad4b3bb92711" providerId="AD" clId="Web-{A01D672A-88B9-4417-A9A0-91E62802FBCE}" dt="2022-03-31T16:54:58.194" v="123" actId="20577"/>
          <ac:spMkLst>
            <pc:docMk/>
            <pc:sldMk cId="1056590613" sldId="2076135999"/>
            <ac:spMk id="10" creationId="{2F9D74B7-8175-43F4-B9E3-807C4AE2FA45}"/>
          </ac:spMkLst>
        </pc:spChg>
        <pc:picChg chg="mod">
          <ac:chgData name="David Warner" userId="S::davidwarner@microsoft.com::51ffa14d-fdfd-4571-a787-ad4b3bb92711" providerId="AD" clId="Web-{A01D672A-88B9-4417-A9A0-91E62802FBCE}" dt="2022-03-31T16:54:10.458" v="112" actId="14100"/>
          <ac:picMkLst>
            <pc:docMk/>
            <pc:sldMk cId="1056590613" sldId="2076135999"/>
            <ac:picMk id="3" creationId="{78CEE346-902C-4BE7-98A0-8D9613A8201E}"/>
          </ac:picMkLst>
        </pc:picChg>
        <pc:picChg chg="del mod">
          <ac:chgData name="David Warner" userId="S::davidwarner@microsoft.com::51ffa14d-fdfd-4571-a787-ad4b3bb92711" providerId="AD" clId="Web-{A01D672A-88B9-4417-A9A0-91E62802FBCE}" dt="2022-03-31T16:54:13.286" v="114"/>
          <ac:picMkLst>
            <pc:docMk/>
            <pc:sldMk cId="1056590613" sldId="2076135999"/>
            <ac:picMk id="7" creationId="{15B34B75-D932-4ADD-96D7-E1D5869DA958}"/>
          </ac:picMkLst>
        </pc:picChg>
        <pc:picChg chg="mod">
          <ac:chgData name="David Warner" userId="S::davidwarner@microsoft.com::51ffa14d-fdfd-4571-a787-ad4b3bb92711" providerId="AD" clId="Web-{A01D672A-88B9-4417-A9A0-91E62802FBCE}" dt="2022-03-31T16:54:03.020" v="110" actId="1076"/>
          <ac:picMkLst>
            <pc:docMk/>
            <pc:sldMk cId="1056590613" sldId="2076135999"/>
            <ac:picMk id="8" creationId="{CF855FB9-ACF4-4E5B-BB62-3566630F97FC}"/>
          </ac:picMkLst>
        </pc:picChg>
        <pc:picChg chg="mod">
          <ac:chgData name="David Warner" userId="S::davidwarner@microsoft.com::51ffa14d-fdfd-4571-a787-ad4b3bb92711" providerId="AD" clId="Web-{A01D672A-88B9-4417-A9A0-91E62802FBCE}" dt="2022-03-31T16:54:06.364" v="111" actId="1076"/>
          <ac:picMkLst>
            <pc:docMk/>
            <pc:sldMk cId="1056590613" sldId="2076135999"/>
            <ac:picMk id="11" creationId="{F32672BB-38B9-4A56-B672-660090C0BC2E}"/>
          </ac:picMkLst>
        </pc:picChg>
        <pc:picChg chg="add mod">
          <ac:chgData name="David Warner" userId="S::davidwarner@microsoft.com::51ffa14d-fdfd-4571-a787-ad4b3bb92711" providerId="AD" clId="Web-{A01D672A-88B9-4417-A9A0-91E62802FBCE}" dt="2022-03-31T16:54:17.083" v="116" actId="1076"/>
          <ac:picMkLst>
            <pc:docMk/>
            <pc:sldMk cId="1056590613" sldId="2076135999"/>
            <ac:picMk id="12" creationId="{2D57A80F-648B-2E63-F2CF-278006BBDC83}"/>
          </ac:picMkLst>
        </pc:picChg>
      </pc:sldChg>
      <pc:sldChg chg="addSp">
        <pc:chgData name="David Warner" userId="S::davidwarner@microsoft.com::51ffa14d-fdfd-4571-a787-ad4b3bb92711" providerId="AD" clId="Web-{A01D672A-88B9-4417-A9A0-91E62802FBCE}" dt="2022-03-31T16:52:32.127" v="64"/>
        <pc:sldMkLst>
          <pc:docMk/>
          <pc:sldMk cId="1042411426" sldId="2076136275"/>
        </pc:sldMkLst>
        <pc:spChg chg="add">
          <ac:chgData name="David Warner" userId="S::davidwarner@microsoft.com::51ffa14d-fdfd-4571-a787-ad4b3bb92711" providerId="AD" clId="Web-{A01D672A-88B9-4417-A9A0-91E62802FBCE}" dt="2022-03-31T16:52:32.127" v="64"/>
          <ac:spMkLst>
            <pc:docMk/>
            <pc:sldMk cId="1042411426" sldId="2076136275"/>
            <ac:spMk id="3" creationId="{E7243550-1DCE-2733-9024-E2DAC516C6FB}"/>
          </ac:spMkLst>
        </pc:spChg>
      </pc:sldChg>
      <pc:sldChg chg="addSp">
        <pc:chgData name="David Warner" userId="S::davidwarner@microsoft.com::51ffa14d-fdfd-4571-a787-ad4b3bb92711" providerId="AD" clId="Web-{A01D672A-88B9-4417-A9A0-91E62802FBCE}" dt="2022-03-31T16:52:35.549" v="66"/>
        <pc:sldMkLst>
          <pc:docMk/>
          <pc:sldMk cId="2259967023" sldId="2076136379"/>
        </pc:sldMkLst>
        <pc:spChg chg="add">
          <ac:chgData name="David Warner" userId="S::davidwarner@microsoft.com::51ffa14d-fdfd-4571-a787-ad4b3bb92711" providerId="AD" clId="Web-{A01D672A-88B9-4417-A9A0-91E62802FBCE}" dt="2022-03-31T16:52:35.549" v="66"/>
          <ac:spMkLst>
            <pc:docMk/>
            <pc:sldMk cId="2259967023" sldId="2076136379"/>
            <ac:spMk id="4" creationId="{52A9D12B-76F7-6410-003D-B3AA00C6BC60}"/>
          </ac:spMkLst>
        </pc:spChg>
      </pc:sldChg>
      <pc:sldChg chg="addSp">
        <pc:chgData name="David Warner" userId="S::davidwarner@microsoft.com::51ffa14d-fdfd-4571-a787-ad4b3bb92711" providerId="AD" clId="Web-{A01D672A-88B9-4417-A9A0-91E62802FBCE}" dt="2022-03-31T16:52:33.518" v="65"/>
        <pc:sldMkLst>
          <pc:docMk/>
          <pc:sldMk cId="1884761934" sldId="2076136381"/>
        </pc:sldMkLst>
        <pc:spChg chg="add">
          <ac:chgData name="David Warner" userId="S::davidwarner@microsoft.com::51ffa14d-fdfd-4571-a787-ad4b3bb92711" providerId="AD" clId="Web-{A01D672A-88B9-4417-A9A0-91E62802FBCE}" dt="2022-03-31T16:52:33.518" v="65"/>
          <ac:spMkLst>
            <pc:docMk/>
            <pc:sldMk cId="1884761934" sldId="2076136381"/>
            <ac:spMk id="4" creationId="{43F5EED4-748D-189B-43F4-8620FC8EEEB6}"/>
          </ac:spMkLst>
        </pc:spChg>
      </pc:sldChg>
      <pc:sldChg chg="addSp">
        <pc:chgData name="David Warner" userId="S::davidwarner@microsoft.com::51ffa14d-fdfd-4571-a787-ad4b3bb92711" providerId="AD" clId="Web-{A01D672A-88B9-4417-A9A0-91E62802FBCE}" dt="2022-03-31T16:52:41.581" v="70"/>
        <pc:sldMkLst>
          <pc:docMk/>
          <pc:sldMk cId="357588276" sldId="2076136388"/>
        </pc:sldMkLst>
        <pc:spChg chg="add">
          <ac:chgData name="David Warner" userId="S::davidwarner@microsoft.com::51ffa14d-fdfd-4571-a787-ad4b3bb92711" providerId="AD" clId="Web-{A01D672A-88B9-4417-A9A0-91E62802FBCE}" dt="2022-03-31T16:52:41.581" v="70"/>
          <ac:spMkLst>
            <pc:docMk/>
            <pc:sldMk cId="357588276" sldId="2076136388"/>
            <ac:spMk id="2" creationId="{FC1E845B-12E6-193B-0099-547272D917F6}"/>
          </ac:spMkLst>
        </pc:spChg>
      </pc:sldChg>
      <pc:sldChg chg="addSp">
        <pc:chgData name="David Warner" userId="S::davidwarner@microsoft.com::51ffa14d-fdfd-4571-a787-ad4b3bb92711" providerId="AD" clId="Web-{A01D672A-88B9-4417-A9A0-91E62802FBCE}" dt="2022-03-31T16:52:30.471" v="63"/>
        <pc:sldMkLst>
          <pc:docMk/>
          <pc:sldMk cId="4070501225" sldId="2076136392"/>
        </pc:sldMkLst>
        <pc:spChg chg="add">
          <ac:chgData name="David Warner" userId="S::davidwarner@microsoft.com::51ffa14d-fdfd-4571-a787-ad4b3bb92711" providerId="AD" clId="Web-{A01D672A-88B9-4417-A9A0-91E62802FBCE}" dt="2022-03-31T16:52:30.471" v="63"/>
          <ac:spMkLst>
            <pc:docMk/>
            <pc:sldMk cId="4070501225" sldId="2076136392"/>
            <ac:spMk id="2" creationId="{8D24D7EA-D753-7111-ECF3-F2D243735A5B}"/>
          </ac:spMkLst>
        </pc:spChg>
      </pc:sldChg>
      <pc:sldChg chg="addSp">
        <pc:chgData name="David Warner" userId="S::davidwarner@microsoft.com::51ffa14d-fdfd-4571-a787-ad4b3bb92711" providerId="AD" clId="Web-{A01D672A-88B9-4417-A9A0-91E62802FBCE}" dt="2022-03-31T16:52:37.237" v="68"/>
        <pc:sldMkLst>
          <pc:docMk/>
          <pc:sldMk cId="566393320" sldId="2076136397"/>
        </pc:sldMkLst>
        <pc:spChg chg="add">
          <ac:chgData name="David Warner" userId="S::davidwarner@microsoft.com::51ffa14d-fdfd-4571-a787-ad4b3bb92711" providerId="AD" clId="Web-{A01D672A-88B9-4417-A9A0-91E62802FBCE}" dt="2022-03-31T16:52:37.237" v="68"/>
          <ac:spMkLst>
            <pc:docMk/>
            <pc:sldMk cId="566393320" sldId="2076136397"/>
            <ac:spMk id="2" creationId="{141C98D0-436D-E808-097B-A0963DD88C9E}"/>
          </ac:spMkLst>
        </pc:spChg>
      </pc:sldChg>
      <pc:sldChg chg="addSp">
        <pc:chgData name="David Warner" userId="S::davidwarner@microsoft.com::51ffa14d-fdfd-4571-a787-ad4b3bb92711" providerId="AD" clId="Web-{A01D672A-88B9-4417-A9A0-91E62802FBCE}" dt="2022-03-31T16:52:36.377" v="67"/>
        <pc:sldMkLst>
          <pc:docMk/>
          <pc:sldMk cId="2728924363" sldId="2076136398"/>
        </pc:sldMkLst>
        <pc:spChg chg="add">
          <ac:chgData name="David Warner" userId="S::davidwarner@microsoft.com::51ffa14d-fdfd-4571-a787-ad4b3bb92711" providerId="AD" clId="Web-{A01D672A-88B9-4417-A9A0-91E62802FBCE}" dt="2022-03-31T16:52:36.377" v="67"/>
          <ac:spMkLst>
            <pc:docMk/>
            <pc:sldMk cId="2728924363" sldId="2076136398"/>
            <ac:spMk id="2" creationId="{145A7595-8D13-7C7D-EA6D-DBCFEEE33ECD}"/>
          </ac:spMkLst>
        </pc:spChg>
      </pc:sldChg>
      <pc:sldChg chg="addSp">
        <pc:chgData name="David Warner" userId="S::davidwarner@microsoft.com::51ffa14d-fdfd-4571-a787-ad4b3bb92711" providerId="AD" clId="Web-{A01D672A-88B9-4417-A9A0-91E62802FBCE}" dt="2022-03-31T16:52:43.596" v="71"/>
        <pc:sldMkLst>
          <pc:docMk/>
          <pc:sldMk cId="1374769157" sldId="2076137639"/>
        </pc:sldMkLst>
        <pc:spChg chg="add">
          <ac:chgData name="David Warner" userId="S::davidwarner@microsoft.com::51ffa14d-fdfd-4571-a787-ad4b3bb92711" providerId="AD" clId="Web-{A01D672A-88B9-4417-A9A0-91E62802FBCE}" dt="2022-03-31T16:52:43.596" v="71"/>
          <ac:spMkLst>
            <pc:docMk/>
            <pc:sldMk cId="1374769157" sldId="2076137639"/>
            <ac:spMk id="2" creationId="{4063AC0E-201E-A130-91C6-42407A1BFD1F}"/>
          </ac:spMkLst>
        </pc:spChg>
      </pc:sldChg>
      <pc:sldChg chg="addSp">
        <pc:chgData name="David Warner" userId="S::davidwarner@microsoft.com::51ffa14d-fdfd-4571-a787-ad4b3bb92711" providerId="AD" clId="Web-{A01D672A-88B9-4417-A9A0-91E62802FBCE}" dt="2022-03-31T16:52:39.299" v="69"/>
        <pc:sldMkLst>
          <pc:docMk/>
          <pc:sldMk cId="1964942243" sldId="2076137768"/>
        </pc:sldMkLst>
        <pc:spChg chg="add">
          <ac:chgData name="David Warner" userId="S::davidwarner@microsoft.com::51ffa14d-fdfd-4571-a787-ad4b3bb92711" providerId="AD" clId="Web-{A01D672A-88B9-4417-A9A0-91E62802FBCE}" dt="2022-03-31T16:52:39.299" v="69"/>
          <ac:spMkLst>
            <pc:docMk/>
            <pc:sldMk cId="1964942243" sldId="2076137768"/>
            <ac:spMk id="3" creationId="{6B0B5B47-179B-1CAF-F756-5297745199C6}"/>
          </ac:spMkLst>
        </pc:spChg>
      </pc:sldChg>
      <pc:sldChg chg="addSp">
        <pc:chgData name="David Warner" userId="S::davidwarner@microsoft.com::51ffa14d-fdfd-4571-a787-ad4b3bb92711" providerId="AD" clId="Web-{A01D672A-88B9-4417-A9A0-91E62802FBCE}" dt="2022-03-31T16:52:25.096" v="62"/>
        <pc:sldMkLst>
          <pc:docMk/>
          <pc:sldMk cId="4001284136" sldId="2134805598"/>
        </pc:sldMkLst>
        <pc:spChg chg="add">
          <ac:chgData name="David Warner" userId="S::davidwarner@microsoft.com::51ffa14d-fdfd-4571-a787-ad4b3bb92711" providerId="AD" clId="Web-{A01D672A-88B9-4417-A9A0-91E62802FBCE}" dt="2022-03-31T16:52:25.096" v="62"/>
          <ac:spMkLst>
            <pc:docMk/>
            <pc:sldMk cId="4001284136" sldId="2134805598"/>
            <ac:spMk id="8" creationId="{2BDEDFBF-4BD0-AA38-CC33-5050632DBFB2}"/>
          </ac:spMkLst>
        </pc:spChg>
      </pc:sldChg>
    </pc:docChg>
  </pc:docChgLst>
  <pc:docChgLst>
    <pc:chgData name="David Warner" userId="S::david_dwarnerii.com#ext#@microsoft.onmicrosoft.com::acafcf14-4098-4a83-9425-e73571277a06" providerId="AD" clId="Web-{FC763561-EDCD-441D-9584-52871937DC8B}"/>
    <pc:docChg chg="modSld">
      <pc:chgData name="David Warner" userId="S::david_dwarnerii.com#ext#@microsoft.onmicrosoft.com::acafcf14-4098-4a83-9425-e73571277a06" providerId="AD" clId="Web-{FC763561-EDCD-441D-9584-52871937DC8B}" dt="2022-02-03T20:37:45.699" v="1"/>
      <pc:docMkLst>
        <pc:docMk/>
      </pc:docMkLst>
      <pc:sldChg chg="addSp delSp">
        <pc:chgData name="David Warner" userId="S::david_dwarnerii.com#ext#@microsoft.onmicrosoft.com::acafcf14-4098-4a83-9425-e73571277a06" providerId="AD" clId="Web-{FC763561-EDCD-441D-9584-52871937DC8B}" dt="2022-02-03T20:37:45.699" v="1"/>
        <pc:sldMkLst>
          <pc:docMk/>
          <pc:sldMk cId="2225302410" sldId="2134805599"/>
        </pc:sldMkLst>
        <pc:spChg chg="del">
          <ac:chgData name="David Warner" userId="S::david_dwarnerii.com#ext#@microsoft.onmicrosoft.com::acafcf14-4098-4a83-9425-e73571277a06" providerId="AD" clId="Web-{FC763561-EDCD-441D-9584-52871937DC8B}" dt="2022-02-03T20:37:45.058" v="0"/>
          <ac:spMkLst>
            <pc:docMk/>
            <pc:sldMk cId="2225302410" sldId="2134805599"/>
            <ac:spMk id="6" creationId="{1A0FBB2A-365D-48F0-9B49-0474314C6958}"/>
          </ac:spMkLst>
        </pc:spChg>
        <pc:spChg chg="add">
          <ac:chgData name="David Warner" userId="S::david_dwarnerii.com#ext#@microsoft.onmicrosoft.com::acafcf14-4098-4a83-9425-e73571277a06" providerId="AD" clId="Web-{FC763561-EDCD-441D-9584-52871937DC8B}" dt="2022-02-03T20:37:45.699" v="1"/>
          <ac:spMkLst>
            <pc:docMk/>
            <pc:sldMk cId="2225302410" sldId="2134805599"/>
            <ac:spMk id="9" creationId="{D377995B-25AA-4D58-B728-1192D6A5EB84}"/>
          </ac:spMkLst>
        </pc:spChg>
      </pc:sldChg>
    </pc:docChg>
  </pc:docChgLst>
  <pc:docChgLst>
    <pc:chgData name="Vesa Juvonen" userId="c7243be1-99a3-4752-ab2a-0cf698cf8236" providerId="ADAL" clId="{0A08456D-76E7-4C92-BF91-B9DB542E54C6}"/>
    <pc:docChg chg="addSld delSld modSld modSection">
      <pc:chgData name="Vesa Juvonen" userId="c7243be1-99a3-4752-ab2a-0cf698cf8236" providerId="ADAL" clId="{0A08456D-76E7-4C92-BF91-B9DB542E54C6}" dt="2021-10-29T13:30:08.906" v="10" actId="21"/>
      <pc:docMkLst>
        <pc:docMk/>
      </pc:docMkLst>
      <pc:sldChg chg="addSp delSp modSp mod">
        <pc:chgData name="Vesa Juvonen" userId="c7243be1-99a3-4752-ab2a-0cf698cf8236" providerId="ADAL" clId="{0A08456D-76E7-4C92-BF91-B9DB542E54C6}" dt="2021-10-29T13:30:08.906" v="10" actId="21"/>
        <pc:sldMkLst>
          <pc:docMk/>
          <pc:sldMk cId="3158043784" sldId="2068"/>
        </pc:sldMkLst>
        <pc:spChg chg="mod">
          <ac:chgData name="Vesa Juvonen" userId="c7243be1-99a3-4752-ab2a-0cf698cf8236" providerId="ADAL" clId="{0A08456D-76E7-4C92-BF91-B9DB542E54C6}" dt="2021-10-26T16:48:47.408" v="0"/>
          <ac:spMkLst>
            <pc:docMk/>
            <pc:sldMk cId="3158043784" sldId="2068"/>
            <ac:spMk id="8" creationId="{00000000-0000-0000-0000-000000000000}"/>
          </ac:spMkLst>
        </pc:spChg>
        <pc:picChg chg="add del mod">
          <ac:chgData name="Vesa Juvonen" userId="c7243be1-99a3-4752-ab2a-0cf698cf8236" providerId="ADAL" clId="{0A08456D-76E7-4C92-BF91-B9DB542E54C6}" dt="2021-10-29T13:30:08.906" v="10" actId="21"/>
          <ac:picMkLst>
            <pc:docMk/>
            <pc:sldMk cId="3158043784" sldId="2068"/>
            <ac:picMk id="2" creationId="{04A5D9F1-3601-46B7-87DE-4FB797B99F49}"/>
          </ac:picMkLst>
        </pc:picChg>
        <pc:picChg chg="add del mod">
          <ac:chgData name="Vesa Juvonen" userId="c7243be1-99a3-4752-ab2a-0cf698cf8236" providerId="ADAL" clId="{0A08456D-76E7-4C92-BF91-B9DB542E54C6}" dt="2021-10-29T13:30:08.906" v="10" actId="21"/>
          <ac:picMkLst>
            <pc:docMk/>
            <pc:sldMk cId="3158043784" sldId="2068"/>
            <ac:picMk id="1028" creationId="{4B32EFDA-61CD-4E5C-9098-92EFA8B3D33C}"/>
          </ac:picMkLst>
        </pc:picChg>
      </pc:sldChg>
      <pc:sldChg chg="modSp mod">
        <pc:chgData name="Vesa Juvonen" userId="c7243be1-99a3-4752-ab2a-0cf698cf8236" providerId="ADAL" clId="{0A08456D-76E7-4C92-BF91-B9DB542E54C6}" dt="2021-10-26T16:48:56.984" v="1"/>
        <pc:sldMkLst>
          <pc:docMk/>
          <pc:sldMk cId="1056590613" sldId="2076135999"/>
        </pc:sldMkLst>
        <pc:spChg chg="mod">
          <ac:chgData name="Vesa Juvonen" userId="c7243be1-99a3-4752-ab2a-0cf698cf8236" providerId="ADAL" clId="{0A08456D-76E7-4C92-BF91-B9DB542E54C6}" dt="2021-10-26T16:48:56.984" v="1"/>
          <ac:spMkLst>
            <pc:docMk/>
            <pc:sldMk cId="1056590613" sldId="2076135999"/>
            <ac:spMk id="10" creationId="{2F9D74B7-8175-43F4-B9E3-807C4AE2FA45}"/>
          </ac:spMkLst>
        </pc:spChg>
      </pc:sldChg>
      <pc:sldChg chg="del">
        <pc:chgData name="Vesa Juvonen" userId="c7243be1-99a3-4752-ab2a-0cf698cf8236" providerId="ADAL" clId="{0A08456D-76E7-4C92-BF91-B9DB542E54C6}" dt="2021-10-28T11:23:46.102" v="3" actId="47"/>
        <pc:sldMkLst>
          <pc:docMk/>
          <pc:sldMk cId="2279054919" sldId="2076137720"/>
        </pc:sldMkLst>
      </pc:sldChg>
      <pc:sldChg chg="add">
        <pc:chgData name="Vesa Juvonen" userId="c7243be1-99a3-4752-ab2a-0cf698cf8236" providerId="ADAL" clId="{0A08456D-76E7-4C92-BF91-B9DB542E54C6}" dt="2021-10-28T11:23:42.939" v="2" actId="22"/>
        <pc:sldMkLst>
          <pc:docMk/>
          <pc:sldMk cId="1166268011" sldId="2076137721"/>
        </pc:sldMkLst>
      </pc:sldChg>
    </pc:docChg>
  </pc:docChgLst>
  <pc:docChgLst>
    <pc:chgData name="Beth Pan" userId="S::xupa@microsoft.com::9b3f1660-e87e-453f-b97d-b091d50f56b8" providerId="AD" clId="Web-{19E960C6-2AA3-6698-6C5D-27661D57CAB2}"/>
    <pc:docChg chg="modSld">
      <pc:chgData name="Beth Pan" userId="S::xupa@microsoft.com::9b3f1660-e87e-453f-b97d-b091d50f56b8" providerId="AD" clId="Web-{19E960C6-2AA3-6698-6C5D-27661D57CAB2}" dt="2021-09-29T21:47:40.154" v="0"/>
      <pc:docMkLst>
        <pc:docMk/>
      </pc:docMkLst>
      <pc:sldChg chg="delSp">
        <pc:chgData name="Beth Pan" userId="S::xupa@microsoft.com::9b3f1660-e87e-453f-b97d-b091d50f56b8" providerId="AD" clId="Web-{19E960C6-2AA3-6698-6C5D-27661D57CAB2}" dt="2021-09-29T21:47:40.154" v="0"/>
        <pc:sldMkLst>
          <pc:docMk/>
          <pc:sldMk cId="4070501225" sldId="2076136392"/>
        </pc:sldMkLst>
        <pc:spChg chg="del">
          <ac:chgData name="Beth Pan" userId="S::xupa@microsoft.com::9b3f1660-e87e-453f-b97d-b091d50f56b8" providerId="AD" clId="Web-{19E960C6-2AA3-6698-6C5D-27661D57CAB2}" dt="2021-09-29T21:47:40.154" v="0"/>
          <ac:spMkLst>
            <pc:docMk/>
            <pc:sldMk cId="4070501225" sldId="2076136392"/>
            <ac:spMk id="2" creationId="{36B9BE8A-6209-4629-9714-E1C713A252D9}"/>
          </ac:spMkLst>
        </pc:spChg>
      </pc:sldChg>
    </pc:docChg>
  </pc:docChgLst>
  <pc:docChgLst>
    <pc:chgData name="David Warner" userId="S::david_dwarnerii.com#ext#@microsoft.onmicrosoft.com::acafcf14-4098-4a83-9425-e73571277a06" providerId="AD" clId="Web-{D445AE45-558B-4F35-A972-FEBB843FE287}"/>
    <pc:docChg chg="modSld">
      <pc:chgData name="David Warner" userId="S::david_dwarnerii.com#ext#@microsoft.onmicrosoft.com::acafcf14-4098-4a83-9425-e73571277a06" providerId="AD" clId="Web-{D445AE45-558B-4F35-A972-FEBB843FE287}" dt="2022-03-02T19:37:24.546" v="25" actId="1076"/>
      <pc:docMkLst>
        <pc:docMk/>
      </pc:docMkLst>
      <pc:sldChg chg="delSp modSp">
        <pc:chgData name="David Warner" userId="S::david_dwarnerii.com#ext#@microsoft.onmicrosoft.com::acafcf14-4098-4a83-9425-e73571277a06" providerId="AD" clId="Web-{D445AE45-558B-4F35-A972-FEBB843FE287}" dt="2022-03-02T19:37:24.546" v="25" actId="1076"/>
        <pc:sldMkLst>
          <pc:docMk/>
          <pc:sldMk cId="2225302410" sldId="2134805599"/>
        </pc:sldMkLst>
        <pc:spChg chg="del mod">
          <ac:chgData name="David Warner" userId="S::david_dwarnerii.com#ext#@microsoft.onmicrosoft.com::acafcf14-4098-4a83-9425-e73571277a06" providerId="AD" clId="Web-{D445AE45-558B-4F35-A972-FEBB843FE287}" dt="2022-03-02T19:35:12.933" v="8"/>
          <ac:spMkLst>
            <pc:docMk/>
            <pc:sldMk cId="2225302410" sldId="2134805599"/>
            <ac:spMk id="9" creationId="{1AF93623-56BA-4D8D-B175-E32E042BDB18}"/>
          </ac:spMkLst>
        </pc:spChg>
        <pc:spChg chg="mod">
          <ac:chgData name="David Warner" userId="S::david_dwarnerii.com#ext#@microsoft.onmicrosoft.com::acafcf14-4098-4a83-9425-e73571277a06" providerId="AD" clId="Web-{D445AE45-558B-4F35-A972-FEBB843FE287}" dt="2022-03-02T19:37:02.967" v="2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D445AE45-558B-4F35-A972-FEBB843FE287}" dt="2022-03-02T19:37:24.546" v="2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D445AE45-558B-4F35-A972-FEBB843FE287}" dt="2022-03-02T19:37:10.764" v="22"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D445AE45-558B-4F35-A972-FEBB843FE287}" dt="2022-03-02T19:35:44.793" v="12" actId="1076"/>
          <ac:picMkLst>
            <pc:docMk/>
            <pc:sldMk cId="2225302410" sldId="2134805599"/>
            <ac:picMk id="16" creationId="{EE74F255-B9A4-4F64-8BE8-C676CD2FEEAD}"/>
          </ac:picMkLst>
        </pc:picChg>
        <pc:picChg chg="del">
          <ac:chgData name="David Warner" userId="S::david_dwarnerii.com#ext#@microsoft.onmicrosoft.com::acafcf14-4098-4a83-9425-e73571277a06" providerId="AD" clId="Web-{D445AE45-558B-4F35-A972-FEBB843FE287}" dt="2022-03-02T19:37:15.514" v="23"/>
          <ac:picMkLst>
            <pc:docMk/>
            <pc:sldMk cId="2225302410" sldId="2134805599"/>
            <ac:picMk id="17" creationId="{8956DEC5-EB78-44B3-A3F5-263E9E0B214D}"/>
          </ac:picMkLst>
        </pc:picChg>
        <pc:picChg chg="del">
          <ac:chgData name="David Warner" userId="S::david_dwarnerii.com#ext#@microsoft.onmicrosoft.com::acafcf14-4098-4a83-9425-e73571277a06" providerId="AD" clId="Web-{D445AE45-558B-4F35-A972-FEBB843FE287}" dt="2022-03-02T19:35:11.214" v="7"/>
          <ac:picMkLst>
            <pc:docMk/>
            <pc:sldMk cId="2225302410" sldId="2134805599"/>
            <ac:picMk id="27" creationId="{0C7E4C82-F754-4B58-AD9E-B9FA2439A8B9}"/>
          </ac:picMkLst>
        </pc:picChg>
      </pc:sldChg>
    </pc:docChg>
  </pc:docChgLst>
  <pc:docChgLst>
    <pc:chgData name="Bob German" userId="19671429-1359-457f-bfc1-1be1ee65d4d9" providerId="ADAL" clId="{0EF2FE7F-D62F-4CCC-B348-4CC408EDBA2C}"/>
    <pc:docChg chg="undo custSel modSld">
      <pc:chgData name="Bob German" userId="19671429-1359-457f-bfc1-1be1ee65d4d9" providerId="ADAL" clId="{0EF2FE7F-D62F-4CCC-B348-4CC408EDBA2C}" dt="2022-08-31T20:39:18.251" v="559" actId="1076"/>
      <pc:docMkLst>
        <pc:docMk/>
      </pc:docMkLst>
      <pc:sldChg chg="addSp delSp modSp mod">
        <pc:chgData name="Bob German" userId="19671429-1359-457f-bfc1-1be1ee65d4d9" providerId="ADAL" clId="{0EF2FE7F-D62F-4CCC-B348-4CC408EDBA2C}" dt="2022-08-31T20:39:18.251" v="559" actId="1076"/>
        <pc:sldMkLst>
          <pc:docMk/>
          <pc:sldMk cId="1720789669" sldId="2134805606"/>
        </pc:sldMkLst>
        <pc:spChg chg="del">
          <ac:chgData name="Bob German" userId="19671429-1359-457f-bfc1-1be1ee65d4d9" providerId="ADAL" clId="{0EF2FE7F-D62F-4CCC-B348-4CC408EDBA2C}" dt="2022-08-31T20:29:09.560" v="0" actId="478"/>
          <ac:spMkLst>
            <pc:docMk/>
            <pc:sldMk cId="1720789669" sldId="2134805606"/>
            <ac:spMk id="3" creationId="{35CDFBCF-5923-89D6-82B9-C2AF96A51FA9}"/>
          </ac:spMkLst>
        </pc:spChg>
        <pc:spChg chg="mod">
          <ac:chgData name="Bob German" userId="19671429-1359-457f-bfc1-1be1ee65d4d9" providerId="ADAL" clId="{0EF2FE7F-D62F-4CCC-B348-4CC408EDBA2C}" dt="2022-08-31T20:39:02.896" v="556" actId="1076"/>
          <ac:spMkLst>
            <pc:docMk/>
            <pc:sldMk cId="1720789669" sldId="2134805606"/>
            <ac:spMk id="6" creationId="{E18DDE73-712D-4CAD-AC69-ADF9FEA81CA4}"/>
          </ac:spMkLst>
        </pc:spChg>
        <pc:spChg chg="mod">
          <ac:chgData name="Bob German" userId="19671429-1359-457f-bfc1-1be1ee65d4d9" providerId="ADAL" clId="{0EF2FE7F-D62F-4CCC-B348-4CC408EDBA2C}" dt="2022-08-31T20:38:40.967" v="550" actId="1076"/>
          <ac:spMkLst>
            <pc:docMk/>
            <pc:sldMk cId="1720789669" sldId="2134805606"/>
            <ac:spMk id="10" creationId="{C8C3BE2D-CBAF-6156-BB33-208762A68DF0}"/>
          </ac:spMkLst>
        </pc:spChg>
        <pc:spChg chg="add del mod">
          <ac:chgData name="Bob German" userId="19671429-1359-457f-bfc1-1be1ee65d4d9" providerId="ADAL" clId="{0EF2FE7F-D62F-4CCC-B348-4CC408EDBA2C}" dt="2022-08-31T20:39:12.469" v="558" actId="478"/>
          <ac:spMkLst>
            <pc:docMk/>
            <pc:sldMk cId="1720789669" sldId="2134805606"/>
            <ac:spMk id="15" creationId="{3D51FB9F-BC81-BE0F-7F22-B5549A2625C9}"/>
          </ac:spMkLst>
        </pc:spChg>
        <pc:spChg chg="mod">
          <ac:chgData name="Bob German" userId="19671429-1359-457f-bfc1-1be1ee65d4d9" providerId="ADAL" clId="{0EF2FE7F-D62F-4CCC-B348-4CC408EDBA2C}" dt="2022-08-31T20:31:09.266" v="31" actId="14100"/>
          <ac:spMkLst>
            <pc:docMk/>
            <pc:sldMk cId="1720789669" sldId="2134805606"/>
            <ac:spMk id="21" creationId="{4A933F16-4C0B-478D-BD49-5C11797B0365}"/>
          </ac:spMkLst>
        </pc:spChg>
        <pc:spChg chg="del">
          <ac:chgData name="Bob German" userId="19671429-1359-457f-bfc1-1be1ee65d4d9" providerId="ADAL" clId="{0EF2FE7F-D62F-4CCC-B348-4CC408EDBA2C}" dt="2022-08-31T20:31:03.089" v="30" actId="478"/>
          <ac:spMkLst>
            <pc:docMk/>
            <pc:sldMk cId="1720789669" sldId="2134805606"/>
            <ac:spMk id="26" creationId="{28F2CA86-37D0-321B-FA33-DF21E0D260B1}"/>
          </ac:spMkLst>
        </pc:spChg>
        <pc:spChg chg="mod">
          <ac:chgData name="Bob German" userId="19671429-1359-457f-bfc1-1be1ee65d4d9" providerId="ADAL" clId="{0EF2FE7F-D62F-4CCC-B348-4CC408EDBA2C}" dt="2022-08-31T20:39:18.251" v="559" actId="1076"/>
          <ac:spMkLst>
            <pc:docMk/>
            <pc:sldMk cId="1720789669" sldId="2134805606"/>
            <ac:spMk id="29" creationId="{E77A9A0F-59FE-F232-10B8-3E4ABCE3D315}"/>
          </ac:spMkLst>
        </pc:spChg>
        <pc:grpChg chg="mod">
          <ac:chgData name="Bob German" userId="19671429-1359-457f-bfc1-1be1ee65d4d9" providerId="ADAL" clId="{0EF2FE7F-D62F-4CCC-B348-4CC408EDBA2C}" dt="2022-08-31T20:38:43.609" v="551" actId="1076"/>
          <ac:grpSpMkLst>
            <pc:docMk/>
            <pc:sldMk cId="1720789669" sldId="2134805606"/>
            <ac:grpSpMk id="12" creationId="{B58524CF-339E-A9E2-231F-2FFF52E94176}"/>
          </ac:grpSpMkLst>
        </pc:grpChg>
        <pc:picChg chg="add mod">
          <ac:chgData name="Bob German" userId="19671429-1359-457f-bfc1-1be1ee65d4d9" providerId="ADAL" clId="{0EF2FE7F-D62F-4CCC-B348-4CC408EDBA2C}" dt="2022-08-31T20:34:18.920" v="434" actId="1076"/>
          <ac:picMkLst>
            <pc:docMk/>
            <pc:sldMk cId="1720789669" sldId="2134805606"/>
            <ac:picMk id="5" creationId="{64B8EE76-2A7F-DF8C-B448-1E74D45786BD}"/>
          </ac:picMkLst>
        </pc:picChg>
        <pc:picChg chg="del">
          <ac:chgData name="Bob German" userId="19671429-1359-457f-bfc1-1be1ee65d4d9" providerId="ADAL" clId="{0EF2FE7F-D62F-4CCC-B348-4CC408EDBA2C}" dt="2022-08-31T20:29:23.846" v="1" actId="478"/>
          <ac:picMkLst>
            <pc:docMk/>
            <pc:sldMk cId="1720789669" sldId="2134805606"/>
            <ac:picMk id="38" creationId="{7CFF48CB-9F7B-8A13-8842-5CEF3440B74A}"/>
          </ac:picMkLst>
        </pc:picChg>
        <pc:picChg chg="del">
          <ac:chgData name="Bob German" userId="19671429-1359-457f-bfc1-1be1ee65d4d9" providerId="ADAL" clId="{0EF2FE7F-D62F-4CCC-B348-4CC408EDBA2C}" dt="2022-08-31T20:29:23.846" v="1" actId="478"/>
          <ac:picMkLst>
            <pc:docMk/>
            <pc:sldMk cId="1720789669" sldId="2134805606"/>
            <ac:picMk id="44" creationId="{7CAB1980-7578-43BA-FBFF-5F86DD8E4C42}"/>
          </ac:picMkLst>
        </pc:picChg>
        <pc:picChg chg="del">
          <ac:chgData name="Bob German" userId="19671429-1359-457f-bfc1-1be1ee65d4d9" providerId="ADAL" clId="{0EF2FE7F-D62F-4CCC-B348-4CC408EDBA2C}" dt="2022-08-31T20:29:23.846" v="1" actId="478"/>
          <ac:picMkLst>
            <pc:docMk/>
            <pc:sldMk cId="1720789669" sldId="2134805606"/>
            <ac:picMk id="1026" creationId="{30CBB62F-14E0-600D-6093-59741D081449}"/>
          </ac:picMkLst>
        </pc:picChg>
        <pc:picChg chg="del">
          <ac:chgData name="Bob German" userId="19671429-1359-457f-bfc1-1be1ee65d4d9" providerId="ADAL" clId="{0EF2FE7F-D62F-4CCC-B348-4CC408EDBA2C}" dt="2022-08-31T20:29:23.846" v="1" actId="478"/>
          <ac:picMkLst>
            <pc:docMk/>
            <pc:sldMk cId="1720789669" sldId="2134805606"/>
            <ac:picMk id="1028" creationId="{051A0EA6-86C0-8F49-3A36-253964A6F5B4}"/>
          </ac:picMkLst>
        </pc:picChg>
        <pc:picChg chg="del">
          <ac:chgData name="Bob German" userId="19671429-1359-457f-bfc1-1be1ee65d4d9" providerId="ADAL" clId="{0EF2FE7F-D62F-4CCC-B348-4CC408EDBA2C}" dt="2022-08-31T20:29:23.846" v="1" actId="478"/>
          <ac:picMkLst>
            <pc:docMk/>
            <pc:sldMk cId="1720789669" sldId="2134805606"/>
            <ac:picMk id="1030" creationId="{6A3D9F09-EE5B-A837-C62F-488FB7E26971}"/>
          </ac:picMkLst>
        </pc:picChg>
        <pc:cxnChg chg="del">
          <ac:chgData name="Bob German" userId="19671429-1359-457f-bfc1-1be1ee65d4d9" providerId="ADAL" clId="{0EF2FE7F-D62F-4CCC-B348-4CC408EDBA2C}" dt="2022-08-31T20:35:34.885" v="545" actId="478"/>
          <ac:cxnSpMkLst>
            <pc:docMk/>
            <pc:sldMk cId="1720789669" sldId="2134805606"/>
            <ac:cxnSpMk id="42" creationId="{3C7032C0-D5F4-7A67-A1A7-A8E57FBDE5CB}"/>
          </ac:cxnSpMkLst>
        </pc:cxnChg>
      </pc:sldChg>
    </pc:docChg>
  </pc:docChgLst>
  <pc:docChgLst>
    <pc:chgData name="David Warner" userId="S::davidwarner@microsoft.com::51ffa14d-fdfd-4571-a787-ad4b3bb92711" providerId="AD" clId="Web-{F3E0716C-0402-45B3-ADD5-35578E706F8F}"/>
    <pc:docChg chg="modSld">
      <pc:chgData name="David Warner" userId="S::davidwarner@microsoft.com::51ffa14d-fdfd-4571-a787-ad4b3bb92711" providerId="AD" clId="Web-{F3E0716C-0402-45B3-ADD5-35578E706F8F}" dt="2022-05-11T22:56:23.079" v="0"/>
      <pc:docMkLst>
        <pc:docMk/>
      </pc:docMkLst>
      <pc:sldChg chg="delSp">
        <pc:chgData name="David Warner" userId="S::davidwarner@microsoft.com::51ffa14d-fdfd-4571-a787-ad4b3bb92711" providerId="AD" clId="Web-{F3E0716C-0402-45B3-ADD5-35578E706F8F}" dt="2022-05-11T22:56:23.079" v="0"/>
        <pc:sldMkLst>
          <pc:docMk/>
          <pc:sldMk cId="1720789669" sldId="2134805606"/>
        </pc:sldMkLst>
        <pc:spChg chg="del">
          <ac:chgData name="David Warner" userId="S::davidwarner@microsoft.com::51ffa14d-fdfd-4571-a787-ad4b3bb92711" providerId="AD" clId="Web-{F3E0716C-0402-45B3-ADD5-35578E706F8F}" dt="2022-05-11T22:56:23.079" v="0"/>
          <ac:spMkLst>
            <pc:docMk/>
            <pc:sldMk cId="1720789669" sldId="2134805606"/>
            <ac:spMk id="24" creationId="{5C2AD45F-41B1-4C86-883C-3AF3B3B6C323}"/>
          </ac:spMkLst>
        </pc:spChg>
      </pc:sldChg>
    </pc:docChg>
  </pc:docChgLst>
  <pc:docChgLst>
    <pc:chgData name="Paul Bullock" userId="162dc284-9901-47a4-bdd1-300eada006b4" providerId="ADAL" clId="{1B4A3B86-F237-45E5-8948-AEEEB3CEF466}"/>
    <pc:docChg chg="custSel modSld">
      <pc:chgData name="Paul Bullock" userId="162dc284-9901-47a4-bdd1-300eada006b4" providerId="ADAL" clId="{1B4A3B86-F237-45E5-8948-AEEEB3CEF466}" dt="2021-09-01T15:56:49.141" v="186" actId="20577"/>
      <pc:docMkLst>
        <pc:docMk/>
      </pc:docMkLst>
      <pc:sldChg chg="modSp mod">
        <pc:chgData name="Paul Bullock" userId="162dc284-9901-47a4-bdd1-300eada006b4" providerId="ADAL" clId="{1B4A3B86-F237-45E5-8948-AEEEB3CEF466}" dt="2021-09-01T15:56:49.141" v="186" actId="20577"/>
        <pc:sldMkLst>
          <pc:docMk/>
          <pc:sldMk cId="1374769157" sldId="2076137639"/>
        </pc:sldMkLst>
        <pc:spChg chg="mod">
          <ac:chgData name="Paul Bullock" userId="162dc284-9901-47a4-bdd1-300eada006b4" providerId="ADAL" clId="{1B4A3B86-F237-45E5-8948-AEEEB3CEF466}" dt="2021-09-01T15:56:49.141" v="186" actId="20577"/>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E96D7A30-6DD2-45E6-A4D3-3A13108D252D}"/>
    <pc:docChg chg="modSld">
      <pc:chgData name="David Warner" userId="S::david_dwarnerii.com#ext#@microsoft.onmicrosoft.com::acafcf14-4098-4a83-9425-e73571277a06" providerId="AD" clId="Web-{E96D7A30-6DD2-45E6-A4D3-3A13108D252D}" dt="2022-01-24T15:07:45.877" v="115"/>
      <pc:docMkLst>
        <pc:docMk/>
      </pc:docMkLst>
      <pc:sldChg chg="modSp">
        <pc:chgData name="David Warner" userId="S::david_dwarnerii.com#ext#@microsoft.onmicrosoft.com::acafcf14-4098-4a83-9425-e73571277a06" providerId="AD" clId="Web-{E96D7A30-6DD2-45E6-A4D3-3A13108D252D}" dt="2022-01-24T14:57:38.421" v="23" actId="20577"/>
        <pc:sldMkLst>
          <pc:docMk/>
          <pc:sldMk cId="2967945684" sldId="277"/>
        </pc:sldMkLst>
        <pc:spChg chg="mod">
          <ac:chgData name="David Warner" userId="S::david_dwarnerii.com#ext#@microsoft.onmicrosoft.com::acafcf14-4098-4a83-9425-e73571277a06" providerId="AD" clId="Web-{E96D7A30-6DD2-45E6-A4D3-3A13108D252D}" dt="2022-01-24T14:57:38.421" v="23"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96D7A30-6DD2-45E6-A4D3-3A13108D252D}" dt="2022-01-24T14:57:00.341" v="8" actId="20577"/>
        <pc:sldMkLst>
          <pc:docMk/>
          <pc:sldMk cId="287163252" sldId="1567"/>
        </pc:sldMkLst>
        <pc:spChg chg="mod">
          <ac:chgData name="David Warner" userId="S::david_dwarnerii.com#ext#@microsoft.onmicrosoft.com::acafcf14-4098-4a83-9425-e73571277a06" providerId="AD" clId="Web-{E96D7A30-6DD2-45E6-A4D3-3A13108D252D}" dt="2022-01-24T14:57:00.341" v="8"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96D7A30-6DD2-45E6-A4D3-3A13108D252D}" dt="2022-01-24T15:05:53.092" v="87"/>
        <pc:sldMkLst>
          <pc:docMk/>
          <pc:sldMk cId="3158043784" sldId="2068"/>
        </pc:sldMkLst>
        <pc:spChg chg="mod">
          <ac:chgData name="David Warner" userId="S::david_dwarnerii.com#ext#@microsoft.onmicrosoft.com::acafcf14-4098-4a83-9425-e73571277a06" providerId="AD" clId="Web-{E96D7A30-6DD2-45E6-A4D3-3A13108D252D}" dt="2022-01-24T15:03:21.821" v="82"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96D7A30-6DD2-45E6-A4D3-3A13108D252D}" dt="2022-01-24T15:04:00.884" v="83"/>
          <ac:picMkLst>
            <pc:docMk/>
            <pc:sldMk cId="3158043784" sldId="2068"/>
            <ac:picMk id="1026" creationId="{8142E2B3-6EC4-4721-B218-506AFA8D409A}"/>
          </ac:picMkLst>
        </pc:picChg>
        <pc:picChg chg="mod">
          <ac:chgData name="David Warner" userId="S::david_dwarnerii.com#ext#@microsoft.onmicrosoft.com::acafcf14-4098-4a83-9425-e73571277a06" providerId="AD" clId="Web-{E96D7A30-6DD2-45E6-A4D3-3A13108D252D}" dt="2022-01-24T15:05:53.092" v="87"/>
          <ac:picMkLst>
            <pc:docMk/>
            <pc:sldMk cId="3158043784" sldId="2068"/>
            <ac:picMk id="1028" creationId="{28EE34AE-63BA-4DD8-8CF2-E27729D187C1}"/>
          </ac:picMkLst>
        </pc:picChg>
        <pc:picChg chg="add del mod">
          <ac:chgData name="David Warner" userId="S::david_dwarnerii.com#ext#@microsoft.onmicrosoft.com::acafcf14-4098-4a83-9425-e73571277a06" providerId="AD" clId="Web-{E96D7A30-6DD2-45E6-A4D3-3A13108D252D}" dt="2022-01-24T15:05:16.201" v="86"/>
          <ac:picMkLst>
            <pc:docMk/>
            <pc:sldMk cId="3158043784" sldId="2068"/>
            <ac:picMk id="1030" creationId="{7D9F05BE-715F-4403-B965-A003EC3A4387}"/>
          </ac:picMkLst>
        </pc:picChg>
      </pc:sldChg>
      <pc:sldChg chg="modSp">
        <pc:chgData name="David Warner" userId="S::david_dwarnerii.com#ext#@microsoft.onmicrosoft.com::acafcf14-4098-4a83-9425-e73571277a06" providerId="AD" clId="Web-{E96D7A30-6DD2-45E6-A4D3-3A13108D252D}" dt="2022-01-24T15:07:32.986" v="113" actId="1076"/>
        <pc:sldMkLst>
          <pc:docMk/>
          <pc:sldMk cId="1056590613" sldId="2076135999"/>
        </pc:sldMkLst>
        <pc:spChg chg="mod">
          <ac:chgData name="David Warner" userId="S::david_dwarnerii.com#ext#@microsoft.onmicrosoft.com::acafcf14-4098-4a83-9425-e73571277a06" providerId="AD" clId="Web-{E96D7A30-6DD2-45E6-A4D3-3A13108D252D}" dt="2022-01-24T15:07:25.611" v="10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96D7A30-6DD2-45E6-A4D3-3A13108D252D}" dt="2022-01-24T15:07:32.970" v="112" actId="1076"/>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E96D7A30-6DD2-45E6-A4D3-3A13108D252D}" dt="2022-01-24T15:07:26.954" v="110" actId="1076"/>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E96D7A30-6DD2-45E6-A4D3-3A13108D252D}" dt="2022-01-24T15:07:29.173" v="111"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E96D7A30-6DD2-45E6-A4D3-3A13108D252D}" dt="2022-01-24T15:07:32.986" v="113" actId="1076"/>
          <ac:picMkLst>
            <pc:docMk/>
            <pc:sldMk cId="1056590613" sldId="2076135999"/>
            <ac:picMk id="7" creationId="{313CEFE9-780F-4C63-92B2-9B0029EE5328}"/>
          </ac:picMkLst>
        </pc:picChg>
      </pc:sldChg>
      <pc:sldChg chg="addSp delSp">
        <pc:chgData name="David Warner" userId="S::david_dwarnerii.com#ext#@microsoft.onmicrosoft.com::acafcf14-4098-4a83-9425-e73571277a06" providerId="AD" clId="Web-{E96D7A30-6DD2-45E6-A4D3-3A13108D252D}" dt="2022-01-24T14:58:52.313" v="38"/>
        <pc:sldMkLst>
          <pc:docMk/>
          <pc:sldMk cId="1042411426" sldId="2076136275"/>
        </pc:sldMkLst>
        <pc:spChg chg="add del">
          <ac:chgData name="David Warner" userId="S::david_dwarnerii.com#ext#@microsoft.onmicrosoft.com::acafcf14-4098-4a83-9425-e73571277a06" providerId="AD" clId="Web-{E96D7A30-6DD2-45E6-A4D3-3A13108D252D}" dt="2022-01-24T14:58:45.813" v="35"/>
          <ac:spMkLst>
            <pc:docMk/>
            <pc:sldMk cId="1042411426" sldId="2076136275"/>
            <ac:spMk id="3" creationId="{4668D967-DD6A-4C98-A211-75126EA9A4C7}"/>
          </ac:spMkLst>
        </pc:spChg>
        <pc:spChg chg="add">
          <ac:chgData name="David Warner" userId="S::david_dwarnerii.com#ext#@microsoft.onmicrosoft.com::acafcf14-4098-4a83-9425-e73571277a06" providerId="AD" clId="Web-{E96D7A30-6DD2-45E6-A4D3-3A13108D252D}" dt="2022-01-24T14:58:52.313" v="38"/>
          <ac:spMkLst>
            <pc:docMk/>
            <pc:sldMk cId="1042411426" sldId="2076136275"/>
            <ac:spMk id="4" creationId="{64A3B88E-59D2-4AA0-A4C4-12F614F95543}"/>
          </ac:spMkLst>
        </pc:spChg>
      </pc:sldChg>
      <pc:sldChg chg="addSp">
        <pc:chgData name="David Warner" userId="S::david_dwarnerii.com#ext#@microsoft.onmicrosoft.com::acafcf14-4098-4a83-9425-e73571277a06" providerId="AD" clId="Web-{E96D7A30-6DD2-45E6-A4D3-3A13108D252D}" dt="2022-01-24T14:58:55.938" v="40"/>
        <pc:sldMkLst>
          <pc:docMk/>
          <pc:sldMk cId="2259967023" sldId="2076136379"/>
        </pc:sldMkLst>
        <pc:spChg chg="add">
          <ac:chgData name="David Warner" userId="S::david_dwarnerii.com#ext#@microsoft.onmicrosoft.com::acafcf14-4098-4a83-9425-e73571277a06" providerId="AD" clId="Web-{E96D7A30-6DD2-45E6-A4D3-3A13108D252D}" dt="2022-01-24T14:58:55.938" v="40"/>
          <ac:spMkLst>
            <pc:docMk/>
            <pc:sldMk cId="2259967023" sldId="2076136379"/>
            <ac:spMk id="3" creationId="{47F35F3C-4401-4975-8141-8024DC84AB09}"/>
          </ac:spMkLst>
        </pc:spChg>
      </pc:sldChg>
      <pc:sldChg chg="addSp">
        <pc:chgData name="David Warner" userId="S::david_dwarnerii.com#ext#@microsoft.onmicrosoft.com::acafcf14-4098-4a83-9425-e73571277a06" providerId="AD" clId="Web-{E96D7A30-6DD2-45E6-A4D3-3A13108D252D}" dt="2022-01-24T14:58:54.704" v="39"/>
        <pc:sldMkLst>
          <pc:docMk/>
          <pc:sldMk cId="1884761934" sldId="2076136381"/>
        </pc:sldMkLst>
        <pc:spChg chg="add">
          <ac:chgData name="David Warner" userId="S::david_dwarnerii.com#ext#@microsoft.onmicrosoft.com::acafcf14-4098-4a83-9425-e73571277a06" providerId="AD" clId="Web-{E96D7A30-6DD2-45E6-A4D3-3A13108D252D}" dt="2022-01-24T14:58:54.704" v="39"/>
          <ac:spMkLst>
            <pc:docMk/>
            <pc:sldMk cId="1884761934" sldId="2076136381"/>
            <ac:spMk id="4" creationId="{0C92F185-7FA7-42C2-B0A4-08C4381758C4}"/>
          </ac:spMkLst>
        </pc:spChg>
      </pc:sldChg>
      <pc:sldChg chg="addSp">
        <pc:chgData name="David Warner" userId="S::david_dwarnerii.com#ext#@microsoft.onmicrosoft.com::acafcf14-4098-4a83-9425-e73571277a06" providerId="AD" clId="Web-{E96D7A30-6DD2-45E6-A4D3-3A13108D252D}" dt="2022-01-24T14:59:03.939" v="42"/>
        <pc:sldMkLst>
          <pc:docMk/>
          <pc:sldMk cId="357588276" sldId="2076136388"/>
        </pc:sldMkLst>
        <pc:spChg chg="add">
          <ac:chgData name="David Warner" userId="S::david_dwarnerii.com#ext#@microsoft.onmicrosoft.com::acafcf14-4098-4a83-9425-e73571277a06" providerId="AD" clId="Web-{E96D7A30-6DD2-45E6-A4D3-3A13108D252D}" dt="2022-01-24T14:59:03.939" v="42"/>
          <ac:spMkLst>
            <pc:docMk/>
            <pc:sldMk cId="357588276" sldId="2076136388"/>
            <ac:spMk id="2" creationId="{705F1285-B3D8-4B30-9DD1-AF4C09F86A02}"/>
          </ac:spMkLst>
        </pc:spChg>
      </pc:sldChg>
      <pc:sldChg chg="addSp delSp">
        <pc:chgData name="David Warner" userId="S::david_dwarnerii.com#ext#@microsoft.onmicrosoft.com::acafcf14-4098-4a83-9425-e73571277a06" providerId="AD" clId="Web-{E96D7A30-6DD2-45E6-A4D3-3A13108D252D}" dt="2022-01-24T14:58:50.469" v="37"/>
        <pc:sldMkLst>
          <pc:docMk/>
          <pc:sldMk cId="4070501225" sldId="2076136392"/>
        </pc:sldMkLst>
        <pc:spChg chg="add del">
          <ac:chgData name="David Warner" userId="S::david_dwarnerii.com#ext#@microsoft.onmicrosoft.com::acafcf14-4098-4a83-9425-e73571277a06" providerId="AD" clId="Web-{E96D7A30-6DD2-45E6-A4D3-3A13108D252D}" dt="2022-01-24T14:58:47.266" v="36"/>
          <ac:spMkLst>
            <pc:docMk/>
            <pc:sldMk cId="4070501225" sldId="2076136392"/>
            <ac:spMk id="2" creationId="{096E6C2B-D1B3-4774-B47F-89225C55972F}"/>
          </ac:spMkLst>
        </pc:spChg>
        <pc:spChg chg="add">
          <ac:chgData name="David Warner" userId="S::david_dwarnerii.com#ext#@microsoft.onmicrosoft.com::acafcf14-4098-4a83-9425-e73571277a06" providerId="AD" clId="Web-{E96D7A30-6DD2-45E6-A4D3-3A13108D252D}" dt="2022-01-24T14:58:50.469" v="37"/>
          <ac:spMkLst>
            <pc:docMk/>
            <pc:sldMk cId="4070501225" sldId="2076136392"/>
            <ac:spMk id="20" creationId="{C6FA69A6-7931-4E60-943D-EFB28DC7578F}"/>
          </ac:spMkLst>
        </pc:spChg>
      </pc:sldChg>
      <pc:sldChg chg="addSp">
        <pc:chgData name="David Warner" userId="S::david_dwarnerii.com#ext#@microsoft.onmicrosoft.com::acafcf14-4098-4a83-9425-e73571277a06" providerId="AD" clId="Web-{E96D7A30-6DD2-45E6-A4D3-3A13108D252D}" dt="2022-01-24T14:59:05.407" v="43"/>
        <pc:sldMkLst>
          <pc:docMk/>
          <pc:sldMk cId="1374769157" sldId="2076137639"/>
        </pc:sldMkLst>
        <pc:spChg chg="add">
          <ac:chgData name="David Warner" userId="S::david_dwarnerii.com#ext#@microsoft.onmicrosoft.com::acafcf14-4098-4a83-9425-e73571277a06" providerId="AD" clId="Web-{E96D7A30-6DD2-45E6-A4D3-3A13108D252D}" dt="2022-01-24T14:59:05.407" v="43"/>
          <ac:spMkLst>
            <pc:docMk/>
            <pc:sldMk cId="1374769157" sldId="2076137639"/>
            <ac:spMk id="2" creationId="{1A7AFA1F-5C74-4D3F-9B66-8D16D34770EA}"/>
          </ac:spMkLst>
        </pc:spChg>
      </pc:sldChg>
      <pc:sldChg chg="addSp">
        <pc:chgData name="David Warner" userId="S::david_dwarnerii.com#ext#@microsoft.onmicrosoft.com::acafcf14-4098-4a83-9425-e73571277a06" providerId="AD" clId="Web-{E96D7A30-6DD2-45E6-A4D3-3A13108D252D}" dt="2022-01-24T14:58:59.532" v="41"/>
        <pc:sldMkLst>
          <pc:docMk/>
          <pc:sldMk cId="922790427" sldId="2076137800"/>
        </pc:sldMkLst>
        <pc:spChg chg="add">
          <ac:chgData name="David Warner" userId="S::david_dwarnerii.com#ext#@microsoft.onmicrosoft.com::acafcf14-4098-4a83-9425-e73571277a06" providerId="AD" clId="Web-{E96D7A30-6DD2-45E6-A4D3-3A13108D252D}" dt="2022-01-24T14:58:59.532" v="41"/>
          <ac:spMkLst>
            <pc:docMk/>
            <pc:sldMk cId="922790427" sldId="2076137800"/>
            <ac:spMk id="3" creationId="{94000EE0-8BA8-41FD-94A2-6E2DE9A9FC58}"/>
          </ac:spMkLst>
        </pc:spChg>
      </pc:sldChg>
      <pc:sldChg chg="addSp delSp modSp">
        <pc:chgData name="David Warner" userId="S::david_dwarnerii.com#ext#@microsoft.onmicrosoft.com::acafcf14-4098-4a83-9425-e73571277a06" providerId="AD" clId="Web-{E96D7A30-6DD2-45E6-A4D3-3A13108D252D}" dt="2022-01-24T14:58:12.109" v="32" actId="1076"/>
        <pc:sldMkLst>
          <pc:docMk/>
          <pc:sldMk cId="1601799563" sldId="2134805597"/>
        </pc:sldMkLst>
        <pc:spChg chg="add mod">
          <ac:chgData name="David Warner" userId="S::david_dwarnerii.com#ext#@microsoft.onmicrosoft.com::acafcf14-4098-4a83-9425-e73571277a06" providerId="AD" clId="Web-{E96D7A30-6DD2-45E6-A4D3-3A13108D252D}" dt="2022-01-24T14:58:12.109" v="32" actId="1076"/>
          <ac:spMkLst>
            <pc:docMk/>
            <pc:sldMk cId="1601799563" sldId="2134805597"/>
            <ac:spMk id="6" creationId="{9E4EB814-FB5F-4F3F-A409-ED41D9B90E2B}"/>
          </ac:spMkLst>
        </pc:spChg>
        <pc:graphicFrameChg chg="add del mod">
          <ac:chgData name="David Warner" userId="S::david_dwarnerii.com#ext#@microsoft.onmicrosoft.com::acafcf14-4098-4a83-9425-e73571277a06" providerId="AD" clId="Web-{E96D7A30-6DD2-45E6-A4D3-3A13108D252D}" dt="2022-01-24T14:57:47.858" v="26"/>
          <ac:graphicFrameMkLst>
            <pc:docMk/>
            <pc:sldMk cId="1601799563" sldId="2134805597"/>
            <ac:graphicFrameMk id="5" creationId="{BCF9E6D5-2F83-4A2B-B479-1D8CD69F3A07}"/>
          </ac:graphicFrameMkLst>
        </pc:graphicFrameChg>
      </pc:sldChg>
      <pc:sldChg chg="addSp delSp modSp">
        <pc:chgData name="David Warner" userId="S::david_dwarnerii.com#ext#@microsoft.onmicrosoft.com::acafcf14-4098-4a83-9425-e73571277a06" providerId="AD" clId="Web-{E96D7A30-6DD2-45E6-A4D3-3A13108D252D}" dt="2022-01-24T15:07:45.877" v="115"/>
        <pc:sldMkLst>
          <pc:docMk/>
          <pc:sldMk cId="2225302410" sldId="2134805599"/>
        </pc:sldMkLst>
        <pc:spChg chg="add del mod">
          <ac:chgData name="David Warner" userId="S::david_dwarnerii.com#ext#@microsoft.onmicrosoft.com::acafcf14-4098-4a83-9425-e73571277a06" providerId="AD" clId="Web-{E96D7A30-6DD2-45E6-A4D3-3A13108D252D}" dt="2022-01-24T15:07:45.502" v="114"/>
          <ac:spMkLst>
            <pc:docMk/>
            <pc:sldMk cId="2225302410" sldId="2134805599"/>
            <ac:spMk id="18" creationId="{4E6C2BA7-2A7A-432D-AFFD-E411AF0CACB2}"/>
          </ac:spMkLst>
        </pc:spChg>
        <pc:spChg chg="add">
          <ac:chgData name="David Warner" userId="S::david_dwarnerii.com#ext#@microsoft.onmicrosoft.com::acafcf14-4098-4a83-9425-e73571277a06" providerId="AD" clId="Web-{E96D7A30-6DD2-45E6-A4D3-3A13108D252D}" dt="2022-01-24T15:07:45.877" v="115"/>
          <ac:spMkLst>
            <pc:docMk/>
            <pc:sldMk cId="2225302410" sldId="2134805599"/>
            <ac:spMk id="20" creationId="{2C93772A-C39A-4A48-95B1-E26948159380}"/>
          </ac:spMkLst>
        </pc:spChg>
        <pc:graphicFrameChg chg="add del mod">
          <ac:chgData name="David Warner" userId="S::david_dwarnerii.com#ext#@microsoft.onmicrosoft.com::acafcf14-4098-4a83-9425-e73571277a06" providerId="AD" clId="Web-{E96D7A30-6DD2-45E6-A4D3-3A13108D252D}" dt="2022-01-24T14:57:55.796" v="27"/>
          <ac:graphicFrameMkLst>
            <pc:docMk/>
            <pc:sldMk cId="2225302410" sldId="2134805599"/>
            <ac:graphicFrameMk id="15" creationId="{FB18DB89-0658-46D9-AE75-DAAA7F470F89}"/>
          </ac:graphicFrameMkLst>
        </pc:graphicFrameChg>
      </pc:sldChg>
    </pc:docChg>
  </pc:docChgLst>
  <pc:docChgLst>
    <pc:chgData name="Natalie Pienkowska (SHE/THEY)" userId="b8324740-2fe1-4348-99c9-113a8b16e801" providerId="ADAL" clId="{D4C12D21-333D-4551-853C-69037BC2CA23}"/>
    <pc:docChg chg="custSel modSld">
      <pc:chgData name="Natalie Pienkowska (SHE/THEY)" userId="b8324740-2fe1-4348-99c9-113a8b16e801" providerId="ADAL" clId="{D4C12D21-333D-4551-853C-69037BC2CA23}" dt="2022-08-31T20:57:22.585" v="210" actId="113"/>
      <pc:docMkLst>
        <pc:docMk/>
      </pc:docMkLst>
      <pc:sldChg chg="delSp modSp mod">
        <pc:chgData name="Natalie Pienkowska (SHE/THEY)" userId="b8324740-2fe1-4348-99c9-113a8b16e801" providerId="ADAL" clId="{D4C12D21-333D-4551-853C-69037BC2CA23}" dt="2022-08-31T20:57:22.585" v="210" actId="113"/>
        <pc:sldMkLst>
          <pc:docMk/>
          <pc:sldMk cId="2092425869" sldId="2134805609"/>
        </pc:sldMkLst>
        <pc:spChg chg="del">
          <ac:chgData name="Natalie Pienkowska (SHE/THEY)" userId="b8324740-2fe1-4348-99c9-113a8b16e801" providerId="ADAL" clId="{D4C12D21-333D-4551-853C-69037BC2CA23}" dt="2022-08-29T20:22:24.451" v="8" actId="478"/>
          <ac:spMkLst>
            <pc:docMk/>
            <pc:sldMk cId="2092425869" sldId="2134805609"/>
            <ac:spMk id="2" creationId="{AF102CFA-F8F1-D77B-16A1-0CFD5554940B}"/>
          </ac:spMkLst>
        </pc:spChg>
        <pc:spChg chg="mod">
          <ac:chgData name="Natalie Pienkowska (SHE/THEY)" userId="b8324740-2fe1-4348-99c9-113a8b16e801" providerId="ADAL" clId="{D4C12D21-333D-4551-853C-69037BC2CA23}" dt="2022-08-31T20:57:22.585" v="210" actId="113"/>
          <ac:spMkLst>
            <pc:docMk/>
            <pc:sldMk cId="2092425869" sldId="2134805609"/>
            <ac:spMk id="6" creationId="{1DDAF7D9-4FBB-BF41-BE8F-9D98E035D8FF}"/>
          </ac:spMkLst>
        </pc:spChg>
      </pc:sldChg>
    </pc:docChg>
  </pc:docChgLst>
  <pc:docChgLst>
    <pc:chgData name="April Dunnam" userId="S::apdunnam@microsoft.com::562b7256-5259-47b4-83a3-59bfd87a28e0" providerId="AD" clId="Web-{F2360B7F-8910-362E-214B-80C5BE54A7C8}"/>
    <pc:docChg chg="addSld modSld addMainMaster modSection">
      <pc:chgData name="April Dunnam" userId="S::apdunnam@microsoft.com::562b7256-5259-47b4-83a3-59bfd87a28e0" providerId="AD" clId="Web-{F2360B7F-8910-362E-214B-80C5BE54A7C8}" dt="2021-07-22T01:53:04.970" v="139" actId="20577"/>
      <pc:docMkLst>
        <pc:docMk/>
      </pc:docMkLst>
      <pc:sldChg chg="addSp delSp modSp add mod modShow">
        <pc:chgData name="April Dunnam" userId="S::apdunnam@microsoft.com::562b7256-5259-47b4-83a3-59bfd87a28e0" providerId="AD" clId="Web-{F2360B7F-8910-362E-214B-80C5BE54A7C8}" dt="2021-07-22T01:53:04.970" v="139" actId="20577"/>
        <pc:sldMkLst>
          <pc:docMk/>
          <pc:sldMk cId="4001284136" sldId="2134805598"/>
        </pc:sldMkLst>
        <pc:spChg chg="mod">
          <ac:chgData name="April Dunnam" userId="S::apdunnam@microsoft.com::562b7256-5259-47b4-83a3-59bfd87a28e0" providerId="AD" clId="Web-{F2360B7F-8910-362E-214B-80C5BE54A7C8}" dt="2021-07-22T01:46:26.595" v="11" actId="20577"/>
          <ac:spMkLst>
            <pc:docMk/>
            <pc:sldMk cId="4001284136" sldId="2134805598"/>
            <ac:spMk id="2" creationId="{32A2A11C-7C12-43BB-9A8A-93F82905F045}"/>
          </ac:spMkLst>
        </pc:spChg>
        <pc:spChg chg="mod">
          <ac:chgData name="April Dunnam" userId="S::apdunnam@microsoft.com::562b7256-5259-47b4-83a3-59bfd87a28e0" providerId="AD" clId="Web-{F2360B7F-8910-362E-214B-80C5BE54A7C8}" dt="2021-07-22T01:47:10.989" v="17" actId="1076"/>
          <ac:spMkLst>
            <pc:docMk/>
            <pc:sldMk cId="4001284136" sldId="2134805598"/>
            <ac:spMk id="4" creationId="{4CE4642C-4A90-45B1-BEA9-C537DEC940F8}"/>
          </ac:spMkLst>
        </pc:spChg>
        <pc:spChg chg="add del mod">
          <ac:chgData name="April Dunnam" userId="S::apdunnam@microsoft.com::562b7256-5259-47b4-83a3-59bfd87a28e0" providerId="AD" clId="Web-{F2360B7F-8910-362E-214B-80C5BE54A7C8}" dt="2021-07-22T01:47:33.161" v="22"/>
          <ac:spMkLst>
            <pc:docMk/>
            <pc:sldMk cId="4001284136" sldId="2134805598"/>
            <ac:spMk id="6" creationId="{16D6722A-24F7-40D7-93CF-4B64AFD13C74}"/>
          </ac:spMkLst>
        </pc:spChg>
        <pc:spChg chg="add mod">
          <ac:chgData name="April Dunnam" userId="S::apdunnam@microsoft.com::562b7256-5259-47b4-83a3-59bfd87a28e0" providerId="AD" clId="Web-{F2360B7F-8910-362E-214B-80C5BE54A7C8}" dt="2021-07-22T01:53:04.970" v="139" actId="20577"/>
          <ac:spMkLst>
            <pc:docMk/>
            <pc:sldMk cId="4001284136" sldId="2134805598"/>
            <ac:spMk id="6" creationId="{C1722E0E-8B55-454C-A849-1CFB358F26E0}"/>
          </ac:spMkLst>
        </pc:spChg>
        <pc:spChg chg="add mod">
          <ac:chgData name="April Dunnam" userId="S::apdunnam@microsoft.com::562b7256-5259-47b4-83a3-59bfd87a28e0" providerId="AD" clId="Web-{F2360B7F-8910-362E-214B-80C5BE54A7C8}" dt="2021-07-22T01:53:02.251" v="138" actId="20577"/>
          <ac:spMkLst>
            <pc:docMk/>
            <pc:sldMk cId="4001284136" sldId="2134805598"/>
            <ac:spMk id="7" creationId="{C6B74D00-651F-45E1-9370-9D739E84FC4A}"/>
          </ac:spMkLst>
        </pc:spChg>
        <pc:picChg chg="add mod">
          <ac:chgData name="April Dunnam" userId="S::apdunnam@microsoft.com::562b7256-5259-47b4-83a3-59bfd87a28e0" providerId="AD" clId="Web-{F2360B7F-8910-362E-214B-80C5BE54A7C8}" dt="2021-07-22T01:46:20.798" v="9" actId="1076"/>
          <ac:picMkLst>
            <pc:docMk/>
            <pc:sldMk cId="4001284136" sldId="2134805598"/>
            <ac:picMk id="3" creationId="{5871980A-024A-491A-9B6F-458118BBA4B2}"/>
          </ac:picMkLst>
        </pc:picChg>
      </pc:sldChg>
      <pc:sldMasterChg chg="add addSldLayout">
        <pc:chgData name="April Dunnam" userId="S::apdunnam@microsoft.com::562b7256-5259-47b4-83a3-59bfd87a28e0" providerId="AD" clId="Web-{F2360B7F-8910-362E-214B-80C5BE54A7C8}" dt="2021-07-22T01:45:21.312" v="0"/>
        <pc:sldMasterMkLst>
          <pc:docMk/>
          <pc:sldMasterMk cId="1058494051" sldId="2147483692"/>
        </pc:sldMasterMkLst>
        <pc:sldLayoutChg chg="add">
          <pc:chgData name="April Dunnam" userId="S::apdunnam@microsoft.com::562b7256-5259-47b4-83a3-59bfd87a28e0" providerId="AD" clId="Web-{F2360B7F-8910-362E-214B-80C5BE54A7C8}" dt="2021-07-22T01:45:21.312" v="0"/>
          <pc:sldLayoutMkLst>
            <pc:docMk/>
            <pc:sldMasterMk cId="1058494051" sldId="2147483692"/>
            <pc:sldLayoutMk cId="1029899679" sldId="214748369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87111135" sldId="214748369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81022287" sldId="214748369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017846753" sldId="214748369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02348772" sldId="214748369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623332142" sldId="214748369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74137045" sldId="214748369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8774991" sldId="214748370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12891921" sldId="214748370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57828404" sldId="214748370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1636525" sldId="214748370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57542746" sldId="214748370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323048" sldId="214748370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84968599" sldId="214748370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825910022" sldId="214748370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32736868" sldId="214748370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21147811" sldId="214748370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74537443" sldId="214748371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3900630" sldId="214748371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132352289" sldId="214748371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4169419408" sldId="214748371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625114803" sldId="214748371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49500882" sldId="214748371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40928688" sldId="214748371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577914159" sldId="214748371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84329308" sldId="214748371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7907661" sldId="214748371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8210800" sldId="214748372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280053435" sldId="214748372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983983974" sldId="214748372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473049162" sldId="214748372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57846684" sldId="214748372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993599057" sldId="214748372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391183375" sldId="214748372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84893334" sldId="214748372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155587029" sldId="214748372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681201686" sldId="214748372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845802180" sldId="214748373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73276935" sldId="214748373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42404494" sldId="214748373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788208283" sldId="214748373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095022664" sldId="214748373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25327665" sldId="214748373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578739136" sldId="214748373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213669338" sldId="214748373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55977527" sldId="214748373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046229626" sldId="214748373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24347169" sldId="214748374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538653676" sldId="214748374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791825008" sldId="2147483742"/>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513859155" sldId="2147483743"/>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69731484" sldId="2147483744"/>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470125027" sldId="2147483745"/>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891289803" sldId="2147483746"/>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239240052" sldId="2147483747"/>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916529176" sldId="2147483748"/>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1912245385" sldId="2147483749"/>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3108565782" sldId="2147483750"/>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70222167" sldId="2147483751"/>
          </pc:sldLayoutMkLst>
        </pc:sldLayoutChg>
        <pc:sldLayoutChg chg="add">
          <pc:chgData name="April Dunnam" userId="S::apdunnam@microsoft.com::562b7256-5259-47b4-83a3-59bfd87a28e0" providerId="AD" clId="Web-{F2360B7F-8910-362E-214B-80C5BE54A7C8}" dt="2021-07-22T01:45:21.312" v="0"/>
          <pc:sldLayoutMkLst>
            <pc:docMk/>
            <pc:sldMasterMk cId="1058494051" sldId="2147483692"/>
            <pc:sldLayoutMk cId="2705410291" sldId="2147483761"/>
          </pc:sldLayoutMkLst>
        </pc:sldLayoutChg>
      </pc:sldMasterChg>
    </pc:docChg>
  </pc:docChgLst>
  <pc:docChgLst>
    <pc:chgData name="Paul Bullock" userId="162dc284-9901-47a4-bdd1-300eada006b4" providerId="ADAL" clId="{4D149980-0058-4E4B-8CDC-47293857A82F}"/>
    <pc:docChg chg="custSel modSld">
      <pc:chgData name="Paul Bullock" userId="162dc284-9901-47a4-bdd1-300eada006b4" providerId="ADAL" clId="{4D149980-0058-4E4B-8CDC-47293857A82F}" dt="2021-11-25T13:19:41.452" v="121" actId="478"/>
      <pc:docMkLst>
        <pc:docMk/>
      </pc:docMkLst>
      <pc:sldChg chg="addSp delSp modSp mod">
        <pc:chgData name="Paul Bullock" userId="162dc284-9901-47a4-bdd1-300eada006b4" providerId="ADAL" clId="{4D149980-0058-4E4B-8CDC-47293857A82F}" dt="2021-11-25T13:19:41.452" v="121" actId="478"/>
        <pc:sldMkLst>
          <pc:docMk/>
          <pc:sldMk cId="1374769157" sldId="2076137639"/>
        </pc:sldMkLst>
        <pc:spChg chg="del">
          <ac:chgData name="Paul Bullock" userId="162dc284-9901-47a4-bdd1-300eada006b4" providerId="ADAL" clId="{4D149980-0058-4E4B-8CDC-47293857A82F}" dt="2021-11-24T19:40:31.933" v="0" actId="478"/>
          <ac:spMkLst>
            <pc:docMk/>
            <pc:sldMk cId="1374769157" sldId="2076137639"/>
            <ac:spMk id="2" creationId="{23FA6C9B-C484-45F8-8D72-AC6CA8D662A4}"/>
          </ac:spMkLst>
        </pc:spChg>
        <pc:spChg chg="mod">
          <ac:chgData name="Paul Bullock" userId="162dc284-9901-47a4-bdd1-300eada006b4" providerId="ADAL" clId="{4D149980-0058-4E4B-8CDC-47293857A82F}" dt="2021-11-24T19:51:13.620" v="94" actId="114"/>
          <ac:spMkLst>
            <pc:docMk/>
            <pc:sldMk cId="1374769157" sldId="2076137639"/>
            <ac:spMk id="5" creationId="{612C861E-93AA-4B5D-8907-782E4E0AF916}"/>
          </ac:spMkLst>
        </pc:spChg>
        <pc:spChg chg="add del mod">
          <ac:chgData name="Paul Bullock" userId="162dc284-9901-47a4-bdd1-300eada006b4" providerId="ADAL" clId="{4D149980-0058-4E4B-8CDC-47293857A82F}" dt="2021-11-25T13:19:41.452" v="121" actId="478"/>
          <ac:spMkLst>
            <pc:docMk/>
            <pc:sldMk cId="1374769157" sldId="2076137639"/>
            <ac:spMk id="11" creationId="{7971C489-BF77-4730-83D8-B8F7EE08E3DE}"/>
          </ac:spMkLst>
        </pc:spChg>
        <pc:picChg chg="del">
          <ac:chgData name="Paul Bullock" userId="162dc284-9901-47a4-bdd1-300eada006b4" providerId="ADAL" clId="{4D149980-0058-4E4B-8CDC-47293857A82F}" dt="2021-11-24T19:45:40.449" v="30" actId="478"/>
          <ac:picMkLst>
            <pc:docMk/>
            <pc:sldMk cId="1374769157" sldId="2076137639"/>
            <ac:picMk id="7" creationId="{A28D3D57-BBCC-4FB5-A8BE-6300A6E7F8B6}"/>
          </ac:picMkLst>
        </pc:picChg>
        <pc:picChg chg="add mod ord">
          <ac:chgData name="Paul Bullock" userId="162dc284-9901-47a4-bdd1-300eada006b4" providerId="ADAL" clId="{4D149980-0058-4E4B-8CDC-47293857A82F}" dt="2021-11-24T19:46:08.537" v="42" actId="1035"/>
          <ac:picMkLst>
            <pc:docMk/>
            <pc:sldMk cId="1374769157" sldId="2076137639"/>
            <ac:picMk id="10" creationId="{3D978BF3-3F1E-453E-AF0B-ED71B0F22514}"/>
          </ac:picMkLst>
        </pc:picChg>
      </pc:sldChg>
    </pc:docChg>
  </pc:docChgLst>
  <pc:docChgLst>
    <pc:chgData name="David Warner" userId="S::david_dwarnerii.com#ext#@microsoft.onmicrosoft.com::acafcf14-4098-4a83-9425-e73571277a06" providerId="AD" clId="Web-{683B969B-72E9-4714-B4E0-08EA26933A98}"/>
    <pc:docChg chg="modSld">
      <pc:chgData name="David Warner" userId="S::david_dwarnerii.com#ext#@microsoft.onmicrosoft.com::acafcf14-4098-4a83-9425-e73571277a06" providerId="AD" clId="Web-{683B969B-72E9-4714-B4E0-08EA26933A98}" dt="2021-07-19T13:38:22.694" v="24"/>
      <pc:docMkLst>
        <pc:docMk/>
      </pc:docMkLst>
      <pc:sldChg chg="addSp">
        <pc:chgData name="David Warner" userId="S::david_dwarnerii.com#ext#@microsoft.onmicrosoft.com::acafcf14-4098-4a83-9425-e73571277a06" providerId="AD" clId="Web-{683B969B-72E9-4714-B4E0-08EA26933A98}" dt="2021-07-19T13:38:15.647" v="22"/>
        <pc:sldMkLst>
          <pc:docMk/>
          <pc:sldMk cId="1042411426" sldId="2076136275"/>
        </pc:sldMkLst>
        <pc:spChg chg="add">
          <ac:chgData name="David Warner" userId="S::david_dwarnerii.com#ext#@microsoft.onmicrosoft.com::acafcf14-4098-4a83-9425-e73571277a06" providerId="AD" clId="Web-{683B969B-72E9-4714-B4E0-08EA26933A98}" dt="2021-07-19T13:38:15.647" v="22"/>
          <ac:spMkLst>
            <pc:docMk/>
            <pc:sldMk cId="1042411426" sldId="2076136275"/>
            <ac:spMk id="3" creationId="{5BF8091C-A036-443B-808B-893EC44848FC}"/>
          </ac:spMkLst>
        </pc:spChg>
      </pc:sldChg>
      <pc:sldChg chg="addSp">
        <pc:chgData name="David Warner" userId="S::david_dwarnerii.com#ext#@microsoft.onmicrosoft.com::acafcf14-4098-4a83-9425-e73571277a06" providerId="AD" clId="Web-{683B969B-72E9-4714-B4E0-08EA26933A98}" dt="2021-07-19T13:38:12.037" v="20"/>
        <pc:sldMkLst>
          <pc:docMk/>
          <pc:sldMk cId="2259967023" sldId="2076136379"/>
        </pc:sldMkLst>
        <pc:spChg chg="add">
          <ac:chgData name="David Warner" userId="S::david_dwarnerii.com#ext#@microsoft.onmicrosoft.com::acafcf14-4098-4a83-9425-e73571277a06" providerId="AD" clId="Web-{683B969B-72E9-4714-B4E0-08EA26933A98}" dt="2021-07-19T13:38:12.037" v="20"/>
          <ac:spMkLst>
            <pc:docMk/>
            <pc:sldMk cId="2259967023" sldId="2076136379"/>
            <ac:spMk id="3" creationId="{EA7BF4A8-A2EA-42B7-8D8C-D263CF84DD4B}"/>
          </ac:spMkLst>
        </pc:spChg>
      </pc:sldChg>
      <pc:sldChg chg="addSp">
        <pc:chgData name="David Warner" userId="S::david_dwarnerii.com#ext#@microsoft.onmicrosoft.com::acafcf14-4098-4a83-9425-e73571277a06" providerId="AD" clId="Web-{683B969B-72E9-4714-B4E0-08EA26933A98}" dt="2021-07-19T13:38:13.881" v="21"/>
        <pc:sldMkLst>
          <pc:docMk/>
          <pc:sldMk cId="1884761934" sldId="2076136381"/>
        </pc:sldMkLst>
        <pc:spChg chg="add">
          <ac:chgData name="David Warner" userId="S::david_dwarnerii.com#ext#@microsoft.onmicrosoft.com::acafcf14-4098-4a83-9425-e73571277a06" providerId="AD" clId="Web-{683B969B-72E9-4714-B4E0-08EA26933A98}" dt="2021-07-19T13:38:13.881" v="21"/>
          <ac:spMkLst>
            <pc:docMk/>
            <pc:sldMk cId="1884761934" sldId="2076136381"/>
            <ac:spMk id="4" creationId="{FBF663F6-65E1-45C5-BF9E-684AC00598B4}"/>
          </ac:spMkLst>
        </pc:spChg>
      </pc:sldChg>
      <pc:sldChg chg="addSp">
        <pc:chgData name="David Warner" userId="S::david_dwarnerii.com#ext#@microsoft.onmicrosoft.com::acafcf14-4098-4a83-9425-e73571277a06" providerId="AD" clId="Web-{683B969B-72E9-4714-B4E0-08EA26933A98}" dt="2021-07-19T13:38:08.240" v="19"/>
        <pc:sldMkLst>
          <pc:docMk/>
          <pc:sldMk cId="357588276" sldId="2076136388"/>
        </pc:sldMkLst>
        <pc:spChg chg="add">
          <ac:chgData name="David Warner" userId="S::david_dwarnerii.com#ext#@microsoft.onmicrosoft.com::acafcf14-4098-4a83-9425-e73571277a06" providerId="AD" clId="Web-{683B969B-72E9-4714-B4E0-08EA26933A98}" dt="2021-07-19T13:38:08.240" v="19"/>
          <ac:spMkLst>
            <pc:docMk/>
            <pc:sldMk cId="357588276" sldId="2076136388"/>
            <ac:spMk id="3" creationId="{2627CBC1-6B4F-4DB1-8517-D3CC6E24F912}"/>
          </ac:spMkLst>
        </pc:spChg>
      </pc:sldChg>
      <pc:sldChg chg="addSp">
        <pc:chgData name="David Warner" userId="S::david_dwarnerii.com#ext#@microsoft.onmicrosoft.com::acafcf14-4098-4a83-9425-e73571277a06" providerId="AD" clId="Web-{683B969B-72E9-4714-B4E0-08EA26933A98}" dt="2021-07-19T13:38:21.397" v="23"/>
        <pc:sldMkLst>
          <pc:docMk/>
          <pc:sldMk cId="4070501225" sldId="2076136392"/>
        </pc:sldMkLst>
        <pc:spChg chg="add">
          <ac:chgData name="David Warner" userId="S::david_dwarnerii.com#ext#@microsoft.onmicrosoft.com::acafcf14-4098-4a83-9425-e73571277a06" providerId="AD" clId="Web-{683B969B-72E9-4714-B4E0-08EA26933A98}" dt="2021-07-19T13:38:21.397" v="23"/>
          <ac:spMkLst>
            <pc:docMk/>
            <pc:sldMk cId="4070501225" sldId="2076136392"/>
            <ac:spMk id="2" creationId="{C82E2089-9807-4D10-8D5C-E2BF3FCC2603}"/>
          </ac:spMkLst>
        </pc:spChg>
      </pc:sldChg>
      <pc:sldChg chg="addSp modSp">
        <pc:chgData name="David Warner" userId="S::david_dwarnerii.com#ext#@microsoft.onmicrosoft.com::acafcf14-4098-4a83-9425-e73571277a06" providerId="AD" clId="Web-{683B969B-72E9-4714-B4E0-08EA26933A98}" dt="2021-07-19T13:38:01.708" v="17" actId="1076"/>
        <pc:sldMkLst>
          <pc:docMk/>
          <pc:sldMk cId="1400691731" sldId="2076137536"/>
        </pc:sldMkLst>
        <pc:spChg chg="add mod">
          <ac:chgData name="David Warner" userId="S::david_dwarnerii.com#ext#@microsoft.onmicrosoft.com::acafcf14-4098-4a83-9425-e73571277a06" providerId="AD" clId="Web-{683B969B-72E9-4714-B4E0-08EA26933A98}" dt="2021-07-19T13:38:01.708" v="17" actId="1076"/>
          <ac:spMkLst>
            <pc:docMk/>
            <pc:sldMk cId="1400691731" sldId="2076137536"/>
            <ac:spMk id="2" creationId="{92CD7322-C119-4254-8EA5-1A4F937792E7}"/>
          </ac:spMkLst>
        </pc:spChg>
      </pc:sldChg>
      <pc:sldChg chg="addSp">
        <pc:chgData name="David Warner" userId="S::david_dwarnerii.com#ext#@microsoft.onmicrosoft.com::acafcf14-4098-4a83-9425-e73571277a06" providerId="AD" clId="Web-{683B969B-72E9-4714-B4E0-08EA26933A98}" dt="2021-07-19T13:38:03.240" v="18"/>
        <pc:sldMkLst>
          <pc:docMk/>
          <pc:sldMk cId="1374769157" sldId="2076137639"/>
        </pc:sldMkLst>
        <pc:spChg chg="add">
          <ac:chgData name="David Warner" userId="S::david_dwarnerii.com#ext#@microsoft.onmicrosoft.com::acafcf14-4098-4a83-9425-e73571277a06" providerId="AD" clId="Web-{683B969B-72E9-4714-B4E0-08EA26933A98}" dt="2021-07-19T13:38:03.240" v="18"/>
          <ac:spMkLst>
            <pc:docMk/>
            <pc:sldMk cId="1374769157" sldId="2076137639"/>
            <ac:spMk id="2" creationId="{533E02E2-4627-42DD-BEC7-ED72C86DFBCA}"/>
          </ac:spMkLst>
        </pc:spChg>
      </pc:sldChg>
      <pc:sldChg chg="addSp">
        <pc:chgData name="David Warner" userId="S::david_dwarnerii.com#ext#@microsoft.onmicrosoft.com::acafcf14-4098-4a83-9425-e73571277a06" providerId="AD" clId="Web-{683B969B-72E9-4714-B4E0-08EA26933A98}" dt="2021-07-19T13:38:22.694" v="24"/>
        <pc:sldMkLst>
          <pc:docMk/>
          <pc:sldMk cId="1601799563" sldId="2134805597"/>
        </pc:sldMkLst>
        <pc:spChg chg="add">
          <ac:chgData name="David Warner" userId="S::david_dwarnerii.com#ext#@microsoft.onmicrosoft.com::acafcf14-4098-4a83-9425-e73571277a06" providerId="AD" clId="Web-{683B969B-72E9-4714-B4E0-08EA26933A98}" dt="2021-07-19T13:38:22.694" v="24"/>
          <ac:spMkLst>
            <pc:docMk/>
            <pc:sldMk cId="1601799563" sldId="2134805597"/>
            <ac:spMk id="20" creationId="{22A14C56-A9C9-4E6A-907E-0ADF7E00B9A2}"/>
          </ac:spMkLst>
        </pc:spChg>
      </pc:sldChg>
    </pc:docChg>
  </pc:docChgLst>
  <pc:docChgLst>
    <pc:chgData name="David Warner" userId="S::david_dwarnerii.com#ext#@microsoft.onmicrosoft.com::acafcf14-4098-4a83-9425-e73571277a06" providerId="AD" clId="Web-{0A9C81C5-4F66-4221-8F20-82B43EC08701}"/>
    <pc:docChg chg="modSld">
      <pc:chgData name="David Warner" userId="S::david_dwarnerii.com#ext#@microsoft.onmicrosoft.com::acafcf14-4098-4a83-9425-e73571277a06" providerId="AD" clId="Web-{0A9C81C5-4F66-4221-8F20-82B43EC08701}" dt="2021-11-10T15:11:08.323" v="26"/>
      <pc:docMkLst>
        <pc:docMk/>
      </pc:docMkLst>
      <pc:sldChg chg="mod modShow">
        <pc:chgData name="David Warner" userId="S::david_dwarnerii.com#ext#@microsoft.onmicrosoft.com::acafcf14-4098-4a83-9425-e73571277a06" providerId="AD" clId="Web-{0A9C81C5-4F66-4221-8F20-82B43EC08701}" dt="2021-11-10T15:11:08.323" v="26"/>
        <pc:sldMkLst>
          <pc:docMk/>
          <pc:sldMk cId="1855247561" sldId="1649"/>
        </pc:sldMkLst>
      </pc:sldChg>
      <pc:sldChg chg="mod modShow">
        <pc:chgData name="David Warner" userId="S::david_dwarnerii.com#ext#@microsoft.onmicrosoft.com::acafcf14-4098-4a83-9425-e73571277a06" providerId="AD" clId="Web-{0A9C81C5-4F66-4221-8F20-82B43EC08701}" dt="2021-11-10T15:11:08.260" v="25"/>
        <pc:sldMkLst>
          <pc:docMk/>
          <pc:sldMk cId="1884761934" sldId="2076136381"/>
        </pc:sldMkLst>
      </pc:sldChg>
      <pc:sldChg chg="delSp modSp">
        <pc:chgData name="David Warner" userId="S::david_dwarnerii.com#ext#@microsoft.onmicrosoft.com::acafcf14-4098-4a83-9425-e73571277a06" providerId="AD" clId="Web-{0A9C81C5-4F66-4221-8F20-82B43EC08701}" dt="2021-11-10T15:10:57.260" v="24" actId="20577"/>
        <pc:sldMkLst>
          <pc:docMk/>
          <pc:sldMk cId="1601799563" sldId="2134805597"/>
        </pc:sldMkLst>
        <pc:spChg chg="del">
          <ac:chgData name="David Warner" userId="S::david_dwarnerii.com#ext#@microsoft.onmicrosoft.com::acafcf14-4098-4a83-9425-e73571277a06" providerId="AD" clId="Web-{0A9C81C5-4F66-4221-8F20-82B43EC08701}" dt="2021-11-10T15:10:22.009" v="0"/>
          <ac:spMkLst>
            <pc:docMk/>
            <pc:sldMk cId="1601799563" sldId="2134805597"/>
            <ac:spMk id="4" creationId="{431D3462-40B9-41A6-B77A-337C7081B2B4}"/>
          </ac:spMkLst>
        </pc:spChg>
        <pc:spChg chg="mod">
          <ac:chgData name="David Warner" userId="S::david_dwarnerii.com#ext#@microsoft.onmicrosoft.com::acafcf14-4098-4a83-9425-e73571277a06" providerId="AD" clId="Web-{0A9C81C5-4F66-4221-8F20-82B43EC08701}" dt="2021-11-10T15:10:57.260" v="24" actId="20577"/>
          <ac:spMkLst>
            <pc:docMk/>
            <pc:sldMk cId="1601799563" sldId="2134805597"/>
            <ac:spMk id="9" creationId="{0AEF4B59-1431-4A09-9BED-1BB41252699B}"/>
          </ac:spMkLst>
        </pc:spChg>
        <pc:picChg chg="del">
          <ac:chgData name="David Warner" userId="S::david_dwarnerii.com#ext#@microsoft.onmicrosoft.com::acafcf14-4098-4a83-9425-e73571277a06" providerId="AD" clId="Web-{0A9C81C5-4F66-4221-8F20-82B43EC08701}" dt="2021-11-10T15:10:29.134" v="1"/>
          <ac:picMkLst>
            <pc:docMk/>
            <pc:sldMk cId="1601799563" sldId="2134805597"/>
            <ac:picMk id="17" creationId="{B9B10ACF-56DC-4987-96F9-45F792682E64}"/>
          </ac:picMkLst>
        </pc:picChg>
      </pc:sldChg>
    </pc:docChg>
  </pc:docChgLst>
  <pc:docChgLst>
    <pc:chgData name="David Warner" userId="S::david_dwarnerii.com#ext#@microsoft.onmicrosoft.com::acafcf14-4098-4a83-9425-e73571277a06" providerId="AD" clId="Web-{AD0F7EBE-4405-4A49-9125-6F49B9B665B8}"/>
    <pc:docChg chg="modSld">
      <pc:chgData name="David Warner" userId="S::david_dwarnerii.com#ext#@microsoft.onmicrosoft.com::acafcf14-4098-4a83-9425-e73571277a06" providerId="AD" clId="Web-{AD0F7EBE-4405-4A49-9125-6F49B9B665B8}" dt="2021-11-09T21:37:54.799" v="27"/>
      <pc:docMkLst>
        <pc:docMk/>
      </pc:docMkLst>
      <pc:sldChg chg="addSp delSp modSp">
        <pc:chgData name="David Warner" userId="S::david_dwarnerii.com#ext#@microsoft.onmicrosoft.com::acafcf14-4098-4a83-9425-e73571277a06" providerId="AD" clId="Web-{AD0F7EBE-4405-4A49-9125-6F49B9B665B8}" dt="2021-11-09T21:37:54.799" v="27"/>
        <pc:sldMkLst>
          <pc:docMk/>
          <pc:sldMk cId="357588276" sldId="2076136388"/>
        </pc:sldMkLst>
        <pc:spChg chg="del mod">
          <ac:chgData name="David Warner" userId="S::david_dwarnerii.com#ext#@microsoft.onmicrosoft.com::acafcf14-4098-4a83-9425-e73571277a06" providerId="AD" clId="Web-{AD0F7EBE-4405-4A49-9125-6F49B9B665B8}" dt="2021-11-09T21:37:54.799" v="27"/>
          <ac:spMkLst>
            <pc:docMk/>
            <pc:sldMk cId="357588276" sldId="2076136388"/>
            <ac:spMk id="2" creationId="{3A166641-3118-4F0F-91D1-3D769BE657B2}"/>
          </ac:spMkLst>
        </pc:spChg>
        <pc:spChg chg="mod">
          <ac:chgData name="David Warner" userId="S::david_dwarnerii.com#ext#@microsoft.onmicrosoft.com::acafcf14-4098-4a83-9425-e73571277a06" providerId="AD" clId="Web-{AD0F7EBE-4405-4A49-9125-6F49B9B665B8}" dt="2021-11-09T21:37:17.564" v="18"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AD0F7EBE-4405-4A49-9125-6F49B9B665B8}" dt="2021-11-09T21:37:48.830" v="26"/>
          <ac:picMkLst>
            <pc:docMk/>
            <pc:sldMk cId="357588276" sldId="2076136388"/>
            <ac:picMk id="3" creationId="{4345948D-0E6F-494D-A592-6C0573FCC697}"/>
          </ac:picMkLst>
        </pc:picChg>
        <pc:picChg chg="del">
          <ac:chgData name="David Warner" userId="S::david_dwarnerii.com#ext#@microsoft.onmicrosoft.com::acafcf14-4098-4a83-9425-e73571277a06" providerId="AD" clId="Web-{AD0F7EBE-4405-4A49-9125-6F49B9B665B8}" dt="2021-11-09T21:37:19.267" v="20"/>
          <ac:picMkLst>
            <pc:docMk/>
            <pc:sldMk cId="357588276" sldId="2076136388"/>
            <ac:picMk id="4" creationId="{5997A42E-0D3A-4957-8998-21720458ADE7}"/>
          </ac:picMkLst>
        </pc:picChg>
      </pc:sldChg>
    </pc:docChg>
  </pc:docChgLst>
  <pc:docChgLst>
    <pc:chgData name="Paul Bullock" userId="162dc284-9901-47a4-bdd1-300eada006b4" providerId="ADAL" clId="{DED80DD2-6043-45B9-B800-8D95AACB936C}"/>
    <pc:docChg chg="custSel modSld">
      <pc:chgData name="Paul Bullock" userId="162dc284-9901-47a4-bdd1-300eada006b4" providerId="ADAL" clId="{DED80DD2-6043-45B9-B800-8D95AACB936C}" dt="2021-10-27T15:53:20.527" v="65" actId="20577"/>
      <pc:docMkLst>
        <pc:docMk/>
      </pc:docMkLst>
      <pc:sldChg chg="delSp modSp mod">
        <pc:chgData name="Paul Bullock" userId="162dc284-9901-47a4-bdd1-300eada006b4" providerId="ADAL" clId="{DED80DD2-6043-45B9-B800-8D95AACB936C}" dt="2021-10-27T15:53:20.527" v="65" actId="20577"/>
        <pc:sldMkLst>
          <pc:docMk/>
          <pc:sldMk cId="1374769157" sldId="2076137639"/>
        </pc:sldMkLst>
        <pc:spChg chg="del">
          <ac:chgData name="Paul Bullock" userId="162dc284-9901-47a4-bdd1-300eada006b4" providerId="ADAL" clId="{DED80DD2-6043-45B9-B800-8D95AACB936C}" dt="2021-10-27T15:47:27.394" v="0" actId="478"/>
          <ac:spMkLst>
            <pc:docMk/>
            <pc:sldMk cId="1374769157" sldId="2076137639"/>
            <ac:spMk id="2" creationId="{48C6DC6F-66C5-487E-A7CF-8755ADEF6765}"/>
          </ac:spMkLst>
        </pc:spChg>
        <pc:spChg chg="mod">
          <ac:chgData name="Paul Bullock" userId="162dc284-9901-47a4-bdd1-300eada006b4" providerId="ADAL" clId="{DED80DD2-6043-45B9-B800-8D95AACB936C}" dt="2021-10-27T15:53:20.527" v="65" actId="20577"/>
          <ac:spMkLst>
            <pc:docMk/>
            <pc:sldMk cId="1374769157" sldId="2076137639"/>
            <ac:spMk id="5" creationId="{612C861E-93AA-4B5D-8907-782E4E0AF916}"/>
          </ac:spMkLst>
        </pc:spChg>
      </pc:sldChg>
    </pc:docChg>
  </pc:docChgLst>
  <pc:docChgLst>
    <pc:chgData name="Wictor Wilén" userId="c70b8edd-f3ba-4e44-94a1-9cab9cee53de" providerId="ADAL" clId="{C8F49B49-2AE1-4F30-ADA3-CB3AAA916BB3}"/>
    <pc:docChg chg="custSel modSld">
      <pc:chgData name="Wictor Wilén" userId="c70b8edd-f3ba-4e44-94a1-9cab9cee53de" providerId="ADAL" clId="{C8F49B49-2AE1-4F30-ADA3-CB3AAA916BB3}" dt="2022-03-31T08:30:21.513" v="72" actId="14100"/>
      <pc:docMkLst>
        <pc:docMk/>
      </pc:docMkLst>
      <pc:sldChg chg="addSp delSp modSp mod">
        <pc:chgData name="Wictor Wilén" userId="c70b8edd-f3ba-4e44-94a1-9cab9cee53de" providerId="ADAL" clId="{C8F49B49-2AE1-4F30-ADA3-CB3AAA916BB3}" dt="2022-03-31T08:30:21.513" v="72" actId="14100"/>
        <pc:sldMkLst>
          <pc:docMk/>
          <pc:sldMk cId="1042411426" sldId="2076136275"/>
        </pc:sldMkLst>
        <pc:spChg chg="del">
          <ac:chgData name="Wictor Wilén" userId="c70b8edd-f3ba-4e44-94a1-9cab9cee53de" providerId="ADAL" clId="{C8F49B49-2AE1-4F30-ADA3-CB3AAA916BB3}" dt="2022-03-31T08:24:40.340" v="0" actId="478"/>
          <ac:spMkLst>
            <pc:docMk/>
            <pc:sldMk cId="1042411426" sldId="2076136275"/>
            <ac:spMk id="3" creationId="{1B4455F0-2B88-4344-9D6B-93974F7E6D98}"/>
          </ac:spMkLst>
        </pc:spChg>
        <pc:spChg chg="add del mod">
          <ac:chgData name="Wictor Wilén" userId="c70b8edd-f3ba-4e44-94a1-9cab9cee53de" providerId="ADAL" clId="{C8F49B49-2AE1-4F30-ADA3-CB3AAA916BB3}" dt="2022-03-31T08:27:38.681" v="15" actId="478"/>
          <ac:spMkLst>
            <pc:docMk/>
            <pc:sldMk cId="1042411426" sldId="2076136275"/>
            <ac:spMk id="20" creationId="{48653D53-906C-4952-A60C-1560511C200E}"/>
          </ac:spMkLst>
        </pc:spChg>
        <pc:spChg chg="add mod">
          <ac:chgData name="Wictor Wilén" userId="c70b8edd-f3ba-4e44-94a1-9cab9cee53de" providerId="ADAL" clId="{C8F49B49-2AE1-4F30-ADA3-CB3AAA916BB3}" dt="2022-03-31T08:30:21.513" v="72" actId="14100"/>
          <ac:spMkLst>
            <pc:docMk/>
            <pc:sldMk cId="1042411426" sldId="2076136275"/>
            <ac:spMk id="21" creationId="{F8787796-49FF-4E8F-84B1-573E0EE17218}"/>
          </ac:spMkLst>
        </pc:spChg>
        <pc:spChg chg="del">
          <ac:chgData name="Wictor Wilén" userId="c70b8edd-f3ba-4e44-94a1-9cab9cee53de" providerId="ADAL" clId="{C8F49B49-2AE1-4F30-ADA3-CB3AAA916BB3}" dt="2022-03-31T08:24:42.284" v="1" actId="478"/>
          <ac:spMkLst>
            <pc:docMk/>
            <pc:sldMk cId="1042411426" sldId="2076136275"/>
            <ac:spMk id="31" creationId="{7C306C80-3F1B-4313-8EB2-F2883CA5D222}"/>
          </ac:spMkLst>
        </pc:spChg>
        <pc:picChg chg="del">
          <ac:chgData name="Wictor Wilén" userId="c70b8edd-f3ba-4e44-94a1-9cab9cee53de" providerId="ADAL" clId="{C8F49B49-2AE1-4F30-ADA3-CB3AAA916BB3}" dt="2022-03-31T08:25:34.661" v="2" actId="478"/>
          <ac:picMkLst>
            <pc:docMk/>
            <pc:sldMk cId="1042411426" sldId="2076136275"/>
            <ac:picMk id="5" creationId="{7A1363DB-D00E-4D3E-A363-57B4E4F846A7}"/>
          </ac:picMkLst>
        </pc:picChg>
        <pc:picChg chg="add mod">
          <ac:chgData name="Wictor Wilén" userId="c70b8edd-f3ba-4e44-94a1-9cab9cee53de" providerId="ADAL" clId="{C8F49B49-2AE1-4F30-ADA3-CB3AAA916BB3}" dt="2022-03-31T08:28:13.317" v="19" actId="1076"/>
          <ac:picMkLst>
            <pc:docMk/>
            <pc:sldMk cId="1042411426" sldId="2076136275"/>
            <ac:picMk id="19" creationId="{A5A0A7E5-E6AE-4467-B43B-D0ECBEBFEDBB}"/>
          </ac:picMkLst>
        </pc:picChg>
        <pc:picChg chg="del">
          <ac:chgData name="Wictor Wilén" userId="c70b8edd-f3ba-4e44-94a1-9cab9cee53de" providerId="ADAL" clId="{C8F49B49-2AE1-4F30-ADA3-CB3AAA916BB3}" dt="2022-03-31T08:28:07.294" v="16" actId="478"/>
          <ac:picMkLst>
            <pc:docMk/>
            <pc:sldMk cId="1042411426" sldId="2076136275"/>
            <ac:picMk id="27" creationId="{BF90775D-1DC5-44E0-A7C9-D6DDA3BE9555}"/>
          </ac:picMkLst>
        </pc:picChg>
      </pc:sldChg>
    </pc:docChg>
  </pc:docChgLst>
  <pc:docChgLst>
    <pc:chgData name="Paul Bullock" userId="162dc284-9901-47a4-bdd1-300eada006b4" providerId="ADAL" clId="{EFABF9CF-3B8C-4DA8-9607-9682097D325A}"/>
    <pc:docChg chg="undo custSel modSld">
      <pc:chgData name="Paul Bullock" userId="162dc284-9901-47a4-bdd1-300eada006b4" providerId="ADAL" clId="{EFABF9CF-3B8C-4DA8-9607-9682097D325A}" dt="2022-04-27T18:43:50.917" v="241" actId="20577"/>
      <pc:docMkLst>
        <pc:docMk/>
      </pc:docMkLst>
      <pc:sldChg chg="delSp modSp mod">
        <pc:chgData name="Paul Bullock" userId="162dc284-9901-47a4-bdd1-300eada006b4" providerId="ADAL" clId="{EFABF9CF-3B8C-4DA8-9607-9682097D325A}" dt="2022-04-27T18:43:50.917" v="241" actId="20577"/>
        <pc:sldMkLst>
          <pc:docMk/>
          <pc:sldMk cId="1374769157" sldId="2076137639"/>
        </pc:sldMkLst>
        <pc:spChg chg="del">
          <ac:chgData name="Paul Bullock" userId="162dc284-9901-47a4-bdd1-300eada006b4" providerId="ADAL" clId="{EFABF9CF-3B8C-4DA8-9607-9682097D325A}" dt="2022-04-27T18:36:38.955" v="0" actId="478"/>
          <ac:spMkLst>
            <pc:docMk/>
            <pc:sldMk cId="1374769157" sldId="2076137639"/>
            <ac:spMk id="2" creationId="{7181992A-806F-4080-E70A-407FA9693056}"/>
          </ac:spMkLst>
        </pc:spChg>
        <pc:spChg chg="mod">
          <ac:chgData name="Paul Bullock" userId="162dc284-9901-47a4-bdd1-300eada006b4" providerId="ADAL" clId="{EFABF9CF-3B8C-4DA8-9607-9682097D325A}" dt="2022-04-27T18:43:50.917" v="241" actId="20577"/>
          <ac:spMkLst>
            <pc:docMk/>
            <pc:sldMk cId="1374769157" sldId="2076137639"/>
            <ac:spMk id="5" creationId="{612C861E-93AA-4B5D-8907-782E4E0AF916}"/>
          </ac:spMkLst>
        </pc:spChg>
        <pc:spChg chg="mod">
          <ac:chgData name="Paul Bullock" userId="162dc284-9901-47a4-bdd1-300eada006b4" providerId="ADAL" clId="{EFABF9CF-3B8C-4DA8-9607-9682097D325A}" dt="2022-04-27T18:42:29.926" v="210" actId="1076"/>
          <ac:spMkLst>
            <pc:docMk/>
            <pc:sldMk cId="1374769157" sldId="2076137639"/>
            <ac:spMk id="7" creationId="{5D534520-3523-4299-B575-44F33ECDD257}"/>
          </ac:spMkLst>
        </pc:spChg>
      </pc:sldChg>
    </pc:docChg>
  </pc:docChgLst>
  <pc:docChgLst>
    <pc:chgData name="Vesa Juvonen" userId="S::vesaj@microsoft.com::c7243be1-99a3-4752-ab2a-0cf698cf8236" providerId="AD" clId="Web-{02F5AEF8-07C7-B7D2-E11A-EC138721029B}"/>
    <pc:docChg chg="modSld">
      <pc:chgData name="Vesa Juvonen" userId="S::vesaj@microsoft.com::c7243be1-99a3-4752-ab2a-0cf698cf8236" providerId="AD" clId="Web-{02F5AEF8-07C7-B7D2-E11A-EC138721029B}" dt="2022-08-30T13:34:20.888" v="28" actId="1076"/>
      <pc:docMkLst>
        <pc:docMk/>
      </pc:docMkLst>
      <pc:sldChg chg="delSp modSp">
        <pc:chgData name="Vesa Juvonen" userId="S::vesaj@microsoft.com::c7243be1-99a3-4752-ab2a-0cf698cf8236" providerId="AD" clId="Web-{02F5AEF8-07C7-B7D2-E11A-EC138721029B}" dt="2022-08-30T13:33:41.605" v="5" actId="1076"/>
        <pc:sldMkLst>
          <pc:docMk/>
          <pc:sldMk cId="3158043784" sldId="2068"/>
        </pc:sldMkLst>
        <pc:spChg chg="mod">
          <ac:chgData name="Vesa Juvonen" userId="S::vesaj@microsoft.com::c7243be1-99a3-4752-ab2a-0cf698cf8236" providerId="AD" clId="Web-{02F5AEF8-07C7-B7D2-E11A-EC138721029B}" dt="2022-08-30T13:33:37.089" v="2" actId="20577"/>
          <ac:spMkLst>
            <pc:docMk/>
            <pc:sldMk cId="3158043784" sldId="2068"/>
            <ac:spMk id="8" creationId="{00000000-0000-0000-0000-000000000000}"/>
          </ac:spMkLst>
        </pc:spChg>
        <pc:picChg chg="mod">
          <ac:chgData name="Vesa Juvonen" userId="S::vesaj@microsoft.com::c7243be1-99a3-4752-ab2a-0cf698cf8236" providerId="AD" clId="Web-{02F5AEF8-07C7-B7D2-E11A-EC138721029B}" dt="2022-08-30T13:33:41.605" v="5" actId="1076"/>
          <ac:picMkLst>
            <pc:docMk/>
            <pc:sldMk cId="3158043784" sldId="2068"/>
            <ac:picMk id="2" creationId="{5AE7ABC3-9F18-E31C-6F6A-658D07CB8B46}"/>
          </ac:picMkLst>
        </pc:picChg>
        <pc:picChg chg="mod">
          <ac:chgData name="Vesa Juvonen" userId="S::vesaj@microsoft.com::c7243be1-99a3-4752-ab2a-0cf698cf8236" providerId="AD" clId="Web-{02F5AEF8-07C7-B7D2-E11A-EC138721029B}" dt="2022-08-30T13:33:41.574" v="4" actId="1076"/>
          <ac:picMkLst>
            <pc:docMk/>
            <pc:sldMk cId="3158043784" sldId="2068"/>
            <ac:picMk id="12" creationId="{C01306F6-738A-7FB5-5BDC-38085CB0B0D9}"/>
          </ac:picMkLst>
        </pc:picChg>
        <pc:picChg chg="del">
          <ac:chgData name="Vesa Juvonen" userId="S::vesaj@microsoft.com::c7243be1-99a3-4752-ab2a-0cf698cf8236" providerId="AD" clId="Web-{02F5AEF8-07C7-B7D2-E11A-EC138721029B}" dt="2022-08-30T13:33:38.245" v="3"/>
          <ac:picMkLst>
            <pc:docMk/>
            <pc:sldMk cId="3158043784" sldId="2068"/>
            <ac:picMk id="14" creationId="{9D456C14-6693-709D-5FC1-D475399932D4}"/>
          </ac:picMkLst>
        </pc:picChg>
      </pc:sldChg>
      <pc:sldChg chg="addSp delSp modSp">
        <pc:chgData name="Vesa Juvonen" userId="S::vesaj@microsoft.com::c7243be1-99a3-4752-ab2a-0cf698cf8236" providerId="AD" clId="Web-{02F5AEF8-07C7-B7D2-E11A-EC138721029B}" dt="2022-08-30T13:34:20.888" v="28" actId="1076"/>
        <pc:sldMkLst>
          <pc:docMk/>
          <pc:sldMk cId="1056590613" sldId="2076135999"/>
        </pc:sldMkLst>
        <pc:spChg chg="mod">
          <ac:chgData name="Vesa Juvonen" userId="S::vesaj@microsoft.com::c7243be1-99a3-4752-ab2a-0cf698cf8236" providerId="AD" clId="Web-{02F5AEF8-07C7-B7D2-E11A-EC138721029B}" dt="2022-08-30T13:34:08.184" v="24" actId="20577"/>
          <ac:spMkLst>
            <pc:docMk/>
            <pc:sldMk cId="1056590613" sldId="2076135999"/>
            <ac:spMk id="10" creationId="{2F9D74B7-8175-43F4-B9E3-807C4AE2FA45}"/>
          </ac:spMkLst>
        </pc:spChg>
        <pc:picChg chg="del">
          <ac:chgData name="Vesa Juvonen" userId="S::vesaj@microsoft.com::c7243be1-99a3-4752-ab2a-0cf698cf8236" providerId="AD" clId="Web-{02F5AEF8-07C7-B7D2-E11A-EC138721029B}" dt="2022-08-30T13:33:55.559" v="10"/>
          <ac:picMkLst>
            <pc:docMk/>
            <pc:sldMk cId="1056590613" sldId="2076135999"/>
            <ac:picMk id="2" creationId="{0BE9FA40-128C-6A74-B80D-14B5ACE04ECF}"/>
          </ac:picMkLst>
        </pc:picChg>
        <pc:picChg chg="add mod">
          <ac:chgData name="Vesa Juvonen" userId="S::vesaj@microsoft.com::c7243be1-99a3-4752-ab2a-0cf698cf8236" providerId="AD" clId="Web-{02F5AEF8-07C7-B7D2-E11A-EC138721029B}" dt="2022-08-30T13:34:20.888" v="28" actId="1076"/>
          <ac:picMkLst>
            <pc:docMk/>
            <pc:sldMk cId="1056590613" sldId="2076135999"/>
            <ac:picMk id="4" creationId="{589925A9-2BF2-8F56-BA8B-C6B350591423}"/>
          </ac:picMkLst>
        </pc:picChg>
        <pc:picChg chg="add mod">
          <ac:chgData name="Vesa Juvonen" userId="S::vesaj@microsoft.com::c7243be1-99a3-4752-ab2a-0cf698cf8236" providerId="AD" clId="Web-{02F5AEF8-07C7-B7D2-E11A-EC138721029B}" dt="2022-08-30T13:34:18.841" v="27" actId="1076"/>
          <ac:picMkLst>
            <pc:docMk/>
            <pc:sldMk cId="1056590613" sldId="2076135999"/>
            <ac:picMk id="6" creationId="{3EDFB5A1-C95E-5A3B-644F-40DA85C3BDEE}"/>
          </ac:picMkLst>
        </pc:picChg>
        <pc:picChg chg="del">
          <ac:chgData name="Vesa Juvonen" userId="S::vesaj@microsoft.com::c7243be1-99a3-4752-ab2a-0cf698cf8236" providerId="AD" clId="Web-{02F5AEF8-07C7-B7D2-E11A-EC138721029B}" dt="2022-08-30T13:33:55.559" v="11"/>
          <ac:picMkLst>
            <pc:docMk/>
            <pc:sldMk cId="1056590613" sldId="2076135999"/>
            <ac:picMk id="7" creationId="{FDECAAA9-34E8-2BF7-C439-B4A6D190E0FA}"/>
          </ac:picMkLst>
        </pc:picChg>
        <pc:picChg chg="del">
          <ac:chgData name="Vesa Juvonen" userId="S::vesaj@microsoft.com::c7243be1-99a3-4752-ab2a-0cf698cf8236" providerId="AD" clId="Web-{02F5AEF8-07C7-B7D2-E11A-EC138721029B}" dt="2022-08-30T13:33:55.559" v="12"/>
          <ac:picMkLst>
            <pc:docMk/>
            <pc:sldMk cId="1056590613" sldId="2076135999"/>
            <ac:picMk id="14" creationId="{A857AB79-07CB-21C8-27A3-97475E3A3A14}"/>
          </ac:picMkLst>
        </pc:picChg>
      </pc:sldChg>
    </pc:docChg>
  </pc:docChgLst>
  <pc:docChgLst>
    <pc:chgData name="Vesa Juvonen" userId="c7243be1-99a3-4752-ab2a-0cf698cf8236" providerId="ADAL" clId="{A38F91FF-4D74-4FC4-AE6C-641982E8A112}"/>
    <pc:docChg chg="modSld">
      <pc:chgData name="Vesa Juvonen" userId="c7243be1-99a3-4752-ab2a-0cf698cf8236" providerId="ADAL" clId="{A38F91FF-4D74-4FC4-AE6C-641982E8A112}" dt="2022-02-17T16:16:23.348" v="52" actId="2696"/>
      <pc:docMkLst>
        <pc:docMk/>
      </pc:docMkLst>
      <pc:sldChg chg="modSp mod">
        <pc:chgData name="Vesa Juvonen" userId="c7243be1-99a3-4752-ab2a-0cf698cf8236" providerId="ADAL" clId="{A38F91FF-4D74-4FC4-AE6C-641982E8A112}" dt="2022-02-17T14:46:04.869" v="5" actId="1076"/>
        <pc:sldMkLst>
          <pc:docMk/>
          <pc:sldMk cId="1964942243" sldId="2076137768"/>
        </pc:sldMkLst>
        <pc:spChg chg="mod">
          <ac:chgData name="Vesa Juvonen" userId="c7243be1-99a3-4752-ab2a-0cf698cf8236" providerId="ADAL" clId="{A38F91FF-4D74-4FC4-AE6C-641982E8A112}" dt="2022-02-17T14:46:04.869" v="5" actId="1076"/>
          <ac:spMkLst>
            <pc:docMk/>
            <pc:sldMk cId="1964942243" sldId="2076137768"/>
            <ac:spMk id="11" creationId="{77D6A32C-2FAF-4DEF-96BA-B931766DDB7F}"/>
          </ac:spMkLst>
        </pc:spChg>
      </pc:sldChg>
      <pc:sldMasterChg chg="delSldLayout">
        <pc:chgData name="Vesa Juvonen" userId="c7243be1-99a3-4752-ab2a-0cf698cf8236" providerId="ADAL" clId="{A38F91FF-4D74-4FC4-AE6C-641982E8A112}" dt="2022-02-17T16:16:23.348" v="52" actId="2696"/>
        <pc:sldMasterMkLst>
          <pc:docMk/>
          <pc:sldMasterMk cId="1058494051" sldId="2147483692"/>
        </pc:sldMasterMkLst>
        <pc:sldLayoutChg chg="del">
          <pc:chgData name="Vesa Juvonen" userId="c7243be1-99a3-4752-ab2a-0cf698cf8236" providerId="ADAL" clId="{A38F91FF-4D74-4FC4-AE6C-641982E8A112}" dt="2022-02-17T16:16:23.192" v="41" actId="2696"/>
          <pc:sldLayoutMkLst>
            <pc:docMk/>
            <pc:sldMasterMk cId="1058494051" sldId="2147483692"/>
            <pc:sldLayoutMk cId="2881022287" sldId="2147483695"/>
          </pc:sldLayoutMkLst>
        </pc:sldLayoutChg>
        <pc:sldLayoutChg chg="del">
          <pc:chgData name="Vesa Juvonen" userId="c7243be1-99a3-4752-ab2a-0cf698cf8236" providerId="ADAL" clId="{A38F91FF-4D74-4FC4-AE6C-641982E8A112}" dt="2022-02-17T16:16:23.217" v="42" actId="2696"/>
          <pc:sldLayoutMkLst>
            <pc:docMk/>
            <pc:sldMasterMk cId="1058494051" sldId="2147483692"/>
            <pc:sldLayoutMk cId="4017846753" sldId="2147483696"/>
          </pc:sldLayoutMkLst>
        </pc:sldLayoutChg>
        <pc:sldLayoutChg chg="del">
          <pc:chgData name="Vesa Juvonen" userId="c7243be1-99a3-4752-ab2a-0cf698cf8236" providerId="ADAL" clId="{A38F91FF-4D74-4FC4-AE6C-641982E8A112}" dt="2022-02-17T16:16:23.233" v="43" actId="2696"/>
          <pc:sldLayoutMkLst>
            <pc:docMk/>
            <pc:sldMasterMk cId="1058494051" sldId="2147483692"/>
            <pc:sldLayoutMk cId="3502348772" sldId="2147483697"/>
          </pc:sldLayoutMkLst>
        </pc:sldLayoutChg>
        <pc:sldLayoutChg chg="del">
          <pc:chgData name="Vesa Juvonen" userId="c7243be1-99a3-4752-ab2a-0cf698cf8236" providerId="ADAL" clId="{A38F91FF-4D74-4FC4-AE6C-641982E8A112}" dt="2022-02-17T16:16:23.251" v="44" actId="2696"/>
          <pc:sldLayoutMkLst>
            <pc:docMk/>
            <pc:sldMasterMk cId="1058494051" sldId="2147483692"/>
            <pc:sldLayoutMk cId="623332142" sldId="2147483698"/>
          </pc:sldLayoutMkLst>
        </pc:sldLayoutChg>
        <pc:sldLayoutChg chg="del">
          <pc:chgData name="Vesa Juvonen" userId="c7243be1-99a3-4752-ab2a-0cf698cf8236" providerId="ADAL" clId="{A38F91FF-4D74-4FC4-AE6C-641982E8A112}" dt="2022-02-17T16:16:23.264" v="45" actId="2696"/>
          <pc:sldLayoutMkLst>
            <pc:docMk/>
            <pc:sldMasterMk cId="1058494051" sldId="2147483692"/>
            <pc:sldLayoutMk cId="3774137045" sldId="2147483699"/>
          </pc:sldLayoutMkLst>
        </pc:sldLayoutChg>
        <pc:sldLayoutChg chg="del">
          <pc:chgData name="Vesa Juvonen" userId="c7243be1-99a3-4752-ab2a-0cf698cf8236" providerId="ADAL" clId="{A38F91FF-4D74-4FC4-AE6C-641982E8A112}" dt="2022-02-17T16:16:23.279" v="46" actId="2696"/>
          <pc:sldLayoutMkLst>
            <pc:docMk/>
            <pc:sldMasterMk cId="1058494051" sldId="2147483692"/>
            <pc:sldLayoutMk cId="948774991" sldId="2147483700"/>
          </pc:sldLayoutMkLst>
        </pc:sldLayoutChg>
        <pc:sldLayoutChg chg="del">
          <pc:chgData name="Vesa Juvonen" userId="c7243be1-99a3-4752-ab2a-0cf698cf8236" providerId="ADAL" clId="{A38F91FF-4D74-4FC4-AE6C-641982E8A112}" dt="2022-02-17T16:16:23.292" v="47" actId="2696"/>
          <pc:sldLayoutMkLst>
            <pc:docMk/>
            <pc:sldMasterMk cId="1058494051" sldId="2147483692"/>
            <pc:sldLayoutMk cId="1712891921" sldId="2147483701"/>
          </pc:sldLayoutMkLst>
        </pc:sldLayoutChg>
        <pc:sldLayoutChg chg="del">
          <pc:chgData name="Vesa Juvonen" userId="c7243be1-99a3-4752-ab2a-0cf698cf8236" providerId="ADAL" clId="{A38F91FF-4D74-4FC4-AE6C-641982E8A112}" dt="2022-02-17T16:16:23.303" v="48" actId="2696"/>
          <pc:sldLayoutMkLst>
            <pc:docMk/>
            <pc:sldMasterMk cId="1058494051" sldId="2147483692"/>
            <pc:sldLayoutMk cId="2257828404" sldId="2147483702"/>
          </pc:sldLayoutMkLst>
        </pc:sldLayoutChg>
        <pc:sldLayoutChg chg="del">
          <pc:chgData name="Vesa Juvonen" userId="c7243be1-99a3-4752-ab2a-0cf698cf8236" providerId="ADAL" clId="{A38F91FF-4D74-4FC4-AE6C-641982E8A112}" dt="2022-02-17T16:16:23.315" v="49" actId="2696"/>
          <pc:sldLayoutMkLst>
            <pc:docMk/>
            <pc:sldMasterMk cId="1058494051" sldId="2147483692"/>
            <pc:sldLayoutMk cId="2021636525" sldId="2147483703"/>
          </pc:sldLayoutMkLst>
        </pc:sldLayoutChg>
        <pc:sldLayoutChg chg="del">
          <pc:chgData name="Vesa Juvonen" userId="c7243be1-99a3-4752-ab2a-0cf698cf8236" providerId="ADAL" clId="{A38F91FF-4D74-4FC4-AE6C-641982E8A112}" dt="2022-02-17T16:16:23.325" v="50" actId="2696"/>
          <pc:sldLayoutMkLst>
            <pc:docMk/>
            <pc:sldMasterMk cId="1058494051" sldId="2147483692"/>
            <pc:sldLayoutMk cId="3157542746" sldId="2147483704"/>
          </pc:sldLayoutMkLst>
        </pc:sldLayoutChg>
        <pc:sldLayoutChg chg="del">
          <pc:chgData name="Vesa Juvonen" userId="c7243be1-99a3-4752-ab2a-0cf698cf8236" providerId="ADAL" clId="{A38F91FF-4D74-4FC4-AE6C-641982E8A112}" dt="2022-02-17T16:16:23.337" v="51" actId="2696"/>
          <pc:sldLayoutMkLst>
            <pc:docMk/>
            <pc:sldMasterMk cId="1058494051" sldId="2147483692"/>
            <pc:sldLayoutMk cId="2239323048" sldId="2147483705"/>
          </pc:sldLayoutMkLst>
        </pc:sldLayoutChg>
        <pc:sldLayoutChg chg="del">
          <pc:chgData name="Vesa Juvonen" userId="c7243be1-99a3-4752-ab2a-0cf698cf8236" providerId="ADAL" clId="{A38F91FF-4D74-4FC4-AE6C-641982E8A112}" dt="2022-02-17T16:16:23.348" v="52" actId="2696"/>
          <pc:sldLayoutMkLst>
            <pc:docMk/>
            <pc:sldMasterMk cId="1058494051" sldId="2147483692"/>
            <pc:sldLayoutMk cId="2384968599" sldId="2147483706"/>
          </pc:sldLayoutMkLst>
        </pc:sldLayoutChg>
      </pc:sldMasterChg>
      <pc:sldMasterChg chg="delSldLayout">
        <pc:chgData name="Vesa Juvonen" userId="c7243be1-99a3-4752-ab2a-0cf698cf8236" providerId="ADAL" clId="{A38F91FF-4D74-4FC4-AE6C-641982E8A112}" dt="2022-02-17T16:15:52.296" v="6" actId="2696"/>
        <pc:sldMasterMkLst>
          <pc:docMk/>
          <pc:sldMasterMk cId="3588427678" sldId="2147484229"/>
        </pc:sldMasterMkLst>
        <pc:sldLayoutChg chg="del">
          <pc:chgData name="Vesa Juvonen" userId="c7243be1-99a3-4752-ab2a-0cf698cf8236" providerId="ADAL" clId="{A38F91FF-4D74-4FC4-AE6C-641982E8A112}" dt="2022-02-17T16:15:52.296" v="6" actId="2696"/>
          <pc:sldLayoutMkLst>
            <pc:docMk/>
            <pc:sldMasterMk cId="3588427678" sldId="2147484229"/>
            <pc:sldLayoutMk cId="1367496041" sldId="2147484695"/>
          </pc:sldLayoutMkLst>
        </pc:sldLayoutChg>
      </pc:sldMasterChg>
      <pc:sldMasterChg chg="delSldLayout">
        <pc:chgData name="Vesa Juvonen" userId="c7243be1-99a3-4752-ab2a-0cf698cf8236" providerId="ADAL" clId="{A38F91FF-4D74-4FC4-AE6C-641982E8A112}" dt="2022-02-17T16:16:19.050" v="40" actId="2696"/>
        <pc:sldMasterMkLst>
          <pc:docMk/>
          <pc:sldMasterMk cId="3588427678" sldId="2147484668"/>
        </pc:sldMasterMkLst>
        <pc:sldLayoutChg chg="del">
          <pc:chgData name="Vesa Juvonen" userId="c7243be1-99a3-4752-ab2a-0cf698cf8236" providerId="ADAL" clId="{A38F91FF-4D74-4FC4-AE6C-641982E8A112}" dt="2022-02-17T16:16:02.783" v="21" actId="2696"/>
          <pc:sldLayoutMkLst>
            <pc:docMk/>
            <pc:sldMasterMk cId="3588427678" sldId="2147484668"/>
            <pc:sldLayoutMk cId="2728849011" sldId="2147484264"/>
          </pc:sldLayoutMkLst>
        </pc:sldLayoutChg>
        <pc:sldLayoutChg chg="del">
          <pc:chgData name="Vesa Juvonen" userId="c7243be1-99a3-4752-ab2a-0cf698cf8236" providerId="ADAL" clId="{A38F91FF-4D74-4FC4-AE6C-641982E8A112}" dt="2022-02-17T16:15:57.196" v="7" actId="2696"/>
          <pc:sldLayoutMkLst>
            <pc:docMk/>
            <pc:sldMasterMk cId="3588427678" sldId="2147484668"/>
            <pc:sldLayoutMk cId="2089010518" sldId="2147484526"/>
          </pc:sldLayoutMkLst>
        </pc:sldLayoutChg>
        <pc:sldLayoutChg chg="del">
          <pc:chgData name="Vesa Juvonen" userId="c7243be1-99a3-4752-ab2a-0cf698cf8236" providerId="ADAL" clId="{A38F91FF-4D74-4FC4-AE6C-641982E8A112}" dt="2022-02-17T16:15:57.227" v="8" actId="2696"/>
          <pc:sldLayoutMkLst>
            <pc:docMk/>
            <pc:sldMasterMk cId="3588427678" sldId="2147484668"/>
            <pc:sldLayoutMk cId="2608380072" sldId="2147484527"/>
          </pc:sldLayoutMkLst>
        </pc:sldLayoutChg>
        <pc:sldLayoutChg chg="del">
          <pc:chgData name="Vesa Juvonen" userId="c7243be1-99a3-4752-ab2a-0cf698cf8236" providerId="ADAL" clId="{A38F91FF-4D74-4FC4-AE6C-641982E8A112}" dt="2022-02-17T16:16:02.816" v="23" actId="2696"/>
          <pc:sldLayoutMkLst>
            <pc:docMk/>
            <pc:sldMasterMk cId="3588427678" sldId="2147484668"/>
            <pc:sldLayoutMk cId="2244901092" sldId="2147484537"/>
          </pc:sldLayoutMkLst>
        </pc:sldLayoutChg>
        <pc:sldLayoutChg chg="del">
          <pc:chgData name="Vesa Juvonen" userId="c7243be1-99a3-4752-ab2a-0cf698cf8236" providerId="ADAL" clId="{A38F91FF-4D74-4FC4-AE6C-641982E8A112}" dt="2022-02-17T16:16:02.832" v="24" actId="2696"/>
          <pc:sldLayoutMkLst>
            <pc:docMk/>
            <pc:sldMasterMk cId="3588427678" sldId="2147484668"/>
            <pc:sldLayoutMk cId="4039926196" sldId="2147484538"/>
          </pc:sldLayoutMkLst>
        </pc:sldLayoutChg>
        <pc:sldLayoutChg chg="del">
          <pc:chgData name="Vesa Juvonen" userId="c7243be1-99a3-4752-ab2a-0cf698cf8236" providerId="ADAL" clId="{A38F91FF-4D74-4FC4-AE6C-641982E8A112}" dt="2022-02-17T16:16:02.872" v="25" actId="2696"/>
          <pc:sldLayoutMkLst>
            <pc:docMk/>
            <pc:sldMasterMk cId="3588427678" sldId="2147484668"/>
            <pc:sldLayoutMk cId="1522753587" sldId="2147484539"/>
          </pc:sldLayoutMkLst>
        </pc:sldLayoutChg>
        <pc:sldLayoutChg chg="del">
          <pc:chgData name="Vesa Juvonen" userId="c7243be1-99a3-4752-ab2a-0cf698cf8236" providerId="ADAL" clId="{A38F91FF-4D74-4FC4-AE6C-641982E8A112}" dt="2022-02-17T16:16:11.887" v="29" actId="2696"/>
          <pc:sldLayoutMkLst>
            <pc:docMk/>
            <pc:sldMasterMk cId="3588427678" sldId="2147484668"/>
            <pc:sldLayoutMk cId="1720624034" sldId="2147484550"/>
          </pc:sldLayoutMkLst>
        </pc:sldLayoutChg>
        <pc:sldLayoutChg chg="del">
          <pc:chgData name="Vesa Juvonen" userId="c7243be1-99a3-4752-ab2a-0cf698cf8236" providerId="ADAL" clId="{A38F91FF-4D74-4FC4-AE6C-641982E8A112}" dt="2022-02-17T16:16:11.875" v="27" actId="2696"/>
          <pc:sldLayoutMkLst>
            <pc:docMk/>
            <pc:sldMasterMk cId="3588427678" sldId="2147484668"/>
            <pc:sldLayoutMk cId="4010100743" sldId="2147484551"/>
          </pc:sldLayoutMkLst>
        </pc:sldLayoutChg>
        <pc:sldLayoutChg chg="del">
          <pc:chgData name="Vesa Juvonen" userId="c7243be1-99a3-4752-ab2a-0cf698cf8236" providerId="ADAL" clId="{A38F91FF-4D74-4FC4-AE6C-641982E8A112}" dt="2022-02-17T16:16:11.868" v="26" actId="2696"/>
          <pc:sldLayoutMkLst>
            <pc:docMk/>
            <pc:sldMasterMk cId="3588427678" sldId="2147484668"/>
            <pc:sldLayoutMk cId="1988909114" sldId="2147484564"/>
          </pc:sldLayoutMkLst>
        </pc:sldLayoutChg>
        <pc:sldLayoutChg chg="del">
          <pc:chgData name="Vesa Juvonen" userId="c7243be1-99a3-4752-ab2a-0cf698cf8236" providerId="ADAL" clId="{A38F91FF-4D74-4FC4-AE6C-641982E8A112}" dt="2022-02-17T16:15:57.247" v="9" actId="2696"/>
          <pc:sldLayoutMkLst>
            <pc:docMk/>
            <pc:sldMasterMk cId="3588427678" sldId="2147484668"/>
            <pc:sldLayoutMk cId="4149682332" sldId="2147484565"/>
          </pc:sldLayoutMkLst>
        </pc:sldLayoutChg>
        <pc:sldLayoutChg chg="del">
          <pc:chgData name="Vesa Juvonen" userId="c7243be1-99a3-4752-ab2a-0cf698cf8236" providerId="ADAL" clId="{A38F91FF-4D74-4FC4-AE6C-641982E8A112}" dt="2022-02-17T16:15:57.261" v="10" actId="2696"/>
          <pc:sldLayoutMkLst>
            <pc:docMk/>
            <pc:sldMasterMk cId="3588427678" sldId="2147484668"/>
            <pc:sldLayoutMk cId="1159428129" sldId="2147484571"/>
          </pc:sldLayoutMkLst>
        </pc:sldLayoutChg>
        <pc:sldLayoutChg chg="del">
          <pc:chgData name="Vesa Juvonen" userId="c7243be1-99a3-4752-ab2a-0cf698cf8236" providerId="ADAL" clId="{A38F91FF-4D74-4FC4-AE6C-641982E8A112}" dt="2022-02-17T16:15:57.275" v="11" actId="2696"/>
          <pc:sldLayoutMkLst>
            <pc:docMk/>
            <pc:sldMasterMk cId="3588427678" sldId="2147484668"/>
            <pc:sldLayoutMk cId="3914746987" sldId="2147484572"/>
          </pc:sldLayoutMkLst>
        </pc:sldLayoutChg>
        <pc:sldLayoutChg chg="del">
          <pc:chgData name="Vesa Juvonen" userId="c7243be1-99a3-4752-ab2a-0cf698cf8236" providerId="ADAL" clId="{A38F91FF-4D74-4FC4-AE6C-641982E8A112}" dt="2022-02-17T16:15:57.286" v="12" actId="2696"/>
          <pc:sldLayoutMkLst>
            <pc:docMk/>
            <pc:sldMasterMk cId="3588427678" sldId="2147484668"/>
            <pc:sldLayoutMk cId="1209684947" sldId="2147484573"/>
          </pc:sldLayoutMkLst>
        </pc:sldLayoutChg>
        <pc:sldLayoutChg chg="del">
          <pc:chgData name="Vesa Juvonen" userId="c7243be1-99a3-4752-ab2a-0cf698cf8236" providerId="ADAL" clId="{A38F91FF-4D74-4FC4-AE6C-641982E8A112}" dt="2022-02-17T16:15:57.301" v="13" actId="2696"/>
          <pc:sldLayoutMkLst>
            <pc:docMk/>
            <pc:sldMasterMk cId="3588427678" sldId="2147484668"/>
            <pc:sldLayoutMk cId="1002634808" sldId="2147484574"/>
          </pc:sldLayoutMkLst>
        </pc:sldLayoutChg>
        <pc:sldLayoutChg chg="del">
          <pc:chgData name="Vesa Juvonen" userId="c7243be1-99a3-4752-ab2a-0cf698cf8236" providerId="ADAL" clId="{A38F91FF-4D74-4FC4-AE6C-641982E8A112}" dt="2022-02-17T16:15:57.330" v="15" actId="2696"/>
          <pc:sldLayoutMkLst>
            <pc:docMk/>
            <pc:sldMasterMk cId="3588427678" sldId="2147484668"/>
            <pc:sldLayoutMk cId="1057859785" sldId="2147484575"/>
          </pc:sldLayoutMkLst>
        </pc:sldLayoutChg>
        <pc:sldLayoutChg chg="del">
          <pc:chgData name="Vesa Juvonen" userId="c7243be1-99a3-4752-ab2a-0cf698cf8236" providerId="ADAL" clId="{A38F91FF-4D74-4FC4-AE6C-641982E8A112}" dt="2022-02-17T16:15:57.397" v="19" actId="2696"/>
          <pc:sldLayoutMkLst>
            <pc:docMk/>
            <pc:sldMasterMk cId="3588427678" sldId="2147484668"/>
            <pc:sldLayoutMk cId="3856724311" sldId="2147484577"/>
          </pc:sldLayoutMkLst>
        </pc:sldLayoutChg>
        <pc:sldLayoutChg chg="del">
          <pc:chgData name="Vesa Juvonen" userId="c7243be1-99a3-4752-ab2a-0cf698cf8236" providerId="ADAL" clId="{A38F91FF-4D74-4FC4-AE6C-641982E8A112}" dt="2022-02-17T16:15:57.375" v="18" actId="2696"/>
          <pc:sldLayoutMkLst>
            <pc:docMk/>
            <pc:sldMasterMk cId="3588427678" sldId="2147484668"/>
            <pc:sldLayoutMk cId="2595542884" sldId="2147484615"/>
          </pc:sldLayoutMkLst>
        </pc:sldLayoutChg>
        <pc:sldLayoutChg chg="del">
          <pc:chgData name="Vesa Juvonen" userId="c7243be1-99a3-4752-ab2a-0cf698cf8236" providerId="ADAL" clId="{A38F91FF-4D74-4FC4-AE6C-641982E8A112}" dt="2022-02-17T16:16:18.853" v="33" actId="2696"/>
          <pc:sldLayoutMkLst>
            <pc:docMk/>
            <pc:sldMasterMk cId="3588427678" sldId="2147484668"/>
            <pc:sldLayoutMk cId="3604231114" sldId="2147484617"/>
          </pc:sldLayoutMkLst>
        </pc:sldLayoutChg>
        <pc:sldLayoutChg chg="del">
          <pc:chgData name="Vesa Juvonen" userId="c7243be1-99a3-4752-ab2a-0cf698cf8236" providerId="ADAL" clId="{A38F91FF-4D74-4FC4-AE6C-641982E8A112}" dt="2022-02-17T16:16:18.902" v="34" actId="2696"/>
          <pc:sldLayoutMkLst>
            <pc:docMk/>
            <pc:sldMasterMk cId="3588427678" sldId="2147484668"/>
            <pc:sldLayoutMk cId="1061052513" sldId="2147484618"/>
          </pc:sldLayoutMkLst>
        </pc:sldLayoutChg>
        <pc:sldLayoutChg chg="del">
          <pc:chgData name="Vesa Juvonen" userId="c7243be1-99a3-4752-ab2a-0cf698cf8236" providerId="ADAL" clId="{A38F91FF-4D74-4FC4-AE6C-641982E8A112}" dt="2022-02-17T16:16:18.924" v="35" actId="2696"/>
          <pc:sldLayoutMkLst>
            <pc:docMk/>
            <pc:sldMasterMk cId="3588427678" sldId="2147484668"/>
            <pc:sldLayoutMk cId="363201671" sldId="2147484631"/>
          </pc:sldLayoutMkLst>
        </pc:sldLayoutChg>
        <pc:sldLayoutChg chg="del">
          <pc:chgData name="Vesa Juvonen" userId="c7243be1-99a3-4752-ab2a-0cf698cf8236" providerId="ADAL" clId="{A38F91FF-4D74-4FC4-AE6C-641982E8A112}" dt="2022-02-17T16:16:18.973" v="36" actId="2696"/>
          <pc:sldLayoutMkLst>
            <pc:docMk/>
            <pc:sldMasterMk cId="3588427678" sldId="2147484668"/>
            <pc:sldLayoutMk cId="1137330673" sldId="2147484632"/>
          </pc:sldLayoutMkLst>
        </pc:sldLayoutChg>
        <pc:sldLayoutChg chg="del">
          <pc:chgData name="Vesa Juvonen" userId="c7243be1-99a3-4752-ab2a-0cf698cf8236" providerId="ADAL" clId="{A38F91FF-4D74-4FC4-AE6C-641982E8A112}" dt="2022-02-17T16:16:18.987" v="37" actId="2696"/>
          <pc:sldLayoutMkLst>
            <pc:docMk/>
            <pc:sldMasterMk cId="3588427678" sldId="2147484668"/>
            <pc:sldLayoutMk cId="1336194051" sldId="2147484633"/>
          </pc:sldLayoutMkLst>
        </pc:sldLayoutChg>
        <pc:sldLayoutChg chg="del">
          <pc:chgData name="Vesa Juvonen" userId="c7243be1-99a3-4752-ab2a-0cf698cf8236" providerId="ADAL" clId="{A38F91FF-4D74-4FC4-AE6C-641982E8A112}" dt="2022-02-17T16:16:11.894" v="30" actId="2696"/>
          <pc:sldLayoutMkLst>
            <pc:docMk/>
            <pc:sldMasterMk cId="3588427678" sldId="2147484668"/>
            <pc:sldLayoutMk cId="2772356252" sldId="2147484634"/>
          </pc:sldLayoutMkLst>
        </pc:sldLayoutChg>
        <pc:sldLayoutChg chg="del">
          <pc:chgData name="Vesa Juvonen" userId="c7243be1-99a3-4752-ab2a-0cf698cf8236" providerId="ADAL" clId="{A38F91FF-4D74-4FC4-AE6C-641982E8A112}" dt="2022-02-17T16:16:19.019" v="38" actId="2696"/>
          <pc:sldLayoutMkLst>
            <pc:docMk/>
            <pc:sldMasterMk cId="3588427678" sldId="2147484668"/>
            <pc:sldLayoutMk cId="1578242568" sldId="2147484635"/>
          </pc:sldLayoutMkLst>
        </pc:sldLayoutChg>
        <pc:sldLayoutChg chg="del">
          <pc:chgData name="Vesa Juvonen" userId="c7243be1-99a3-4752-ab2a-0cf698cf8236" providerId="ADAL" clId="{A38F91FF-4D74-4FC4-AE6C-641982E8A112}" dt="2022-02-17T16:16:19.050" v="40" actId="2696"/>
          <pc:sldLayoutMkLst>
            <pc:docMk/>
            <pc:sldMasterMk cId="3588427678" sldId="2147484668"/>
            <pc:sldLayoutMk cId="3869367525" sldId="2147484636"/>
          </pc:sldLayoutMkLst>
        </pc:sldLayoutChg>
        <pc:sldLayoutChg chg="del">
          <pc:chgData name="Vesa Juvonen" userId="c7243be1-99a3-4752-ab2a-0cf698cf8236" providerId="ADAL" clId="{A38F91FF-4D74-4FC4-AE6C-641982E8A112}" dt="2022-02-17T16:16:15.241" v="32" actId="2696"/>
          <pc:sldLayoutMkLst>
            <pc:docMk/>
            <pc:sldMasterMk cId="3588427678" sldId="2147484668"/>
            <pc:sldLayoutMk cId="2772356252" sldId="2147484662"/>
          </pc:sldLayoutMkLst>
        </pc:sldLayoutChg>
        <pc:sldLayoutChg chg="del">
          <pc:chgData name="Vesa Juvonen" userId="c7243be1-99a3-4752-ab2a-0cf698cf8236" providerId="ADAL" clId="{A38F91FF-4D74-4FC4-AE6C-641982E8A112}" dt="2022-02-17T16:15:57.341" v="16" actId="2696"/>
          <pc:sldLayoutMkLst>
            <pc:docMk/>
            <pc:sldMasterMk cId="3588427678" sldId="2147484668"/>
            <pc:sldLayoutMk cId="1675849004" sldId="2147484684"/>
          </pc:sldLayoutMkLst>
        </pc:sldLayoutChg>
        <pc:sldLayoutChg chg="del">
          <pc:chgData name="Vesa Juvonen" userId="c7243be1-99a3-4752-ab2a-0cf698cf8236" providerId="ADAL" clId="{A38F91FF-4D74-4FC4-AE6C-641982E8A112}" dt="2022-02-17T16:15:57.409" v="20" actId="2696"/>
          <pc:sldLayoutMkLst>
            <pc:docMk/>
            <pc:sldMasterMk cId="3588427678" sldId="2147484668"/>
            <pc:sldLayoutMk cId="2595542884" sldId="2147484685"/>
          </pc:sldLayoutMkLst>
        </pc:sldLayoutChg>
        <pc:sldLayoutChg chg="del">
          <pc:chgData name="Vesa Juvonen" userId="c7243be1-99a3-4752-ab2a-0cf698cf8236" providerId="ADAL" clId="{A38F91FF-4D74-4FC4-AE6C-641982E8A112}" dt="2022-02-17T16:16:15.230" v="31" actId="2696"/>
          <pc:sldLayoutMkLst>
            <pc:docMk/>
            <pc:sldMasterMk cId="3588427678" sldId="2147484668"/>
            <pc:sldLayoutMk cId="2772356252" sldId="2147484686"/>
          </pc:sldLayoutMkLst>
        </pc:sldLayoutChg>
        <pc:sldLayoutChg chg="del">
          <pc:chgData name="Vesa Juvonen" userId="c7243be1-99a3-4752-ab2a-0cf698cf8236" providerId="ADAL" clId="{A38F91FF-4D74-4FC4-AE6C-641982E8A112}" dt="2022-02-17T16:15:57.319" v="14" actId="2696"/>
          <pc:sldLayoutMkLst>
            <pc:docMk/>
            <pc:sldMasterMk cId="3588427678" sldId="2147484668"/>
            <pc:sldLayoutMk cId="1057859785" sldId="2147484687"/>
          </pc:sldLayoutMkLst>
        </pc:sldLayoutChg>
        <pc:sldLayoutChg chg="del">
          <pc:chgData name="Vesa Juvonen" userId="c7243be1-99a3-4752-ab2a-0cf698cf8236" providerId="ADAL" clId="{A38F91FF-4D74-4FC4-AE6C-641982E8A112}" dt="2022-02-17T16:15:57.359" v="17" actId="2696"/>
          <pc:sldLayoutMkLst>
            <pc:docMk/>
            <pc:sldMasterMk cId="3588427678" sldId="2147484668"/>
            <pc:sldLayoutMk cId="3856724311" sldId="2147484688"/>
          </pc:sldLayoutMkLst>
        </pc:sldLayoutChg>
        <pc:sldLayoutChg chg="del">
          <pc:chgData name="Vesa Juvonen" userId="c7243be1-99a3-4752-ab2a-0cf698cf8236" providerId="ADAL" clId="{A38F91FF-4D74-4FC4-AE6C-641982E8A112}" dt="2022-02-17T16:16:02.804" v="22" actId="2696"/>
          <pc:sldLayoutMkLst>
            <pc:docMk/>
            <pc:sldMasterMk cId="3588427678" sldId="2147484668"/>
            <pc:sldLayoutMk cId="2244901092" sldId="2147484697"/>
          </pc:sldLayoutMkLst>
        </pc:sldLayoutChg>
        <pc:sldLayoutChg chg="del">
          <pc:chgData name="Vesa Juvonen" userId="c7243be1-99a3-4752-ab2a-0cf698cf8236" providerId="ADAL" clId="{A38F91FF-4D74-4FC4-AE6C-641982E8A112}" dt="2022-02-17T16:16:11.880" v="28" actId="2696"/>
          <pc:sldLayoutMkLst>
            <pc:docMk/>
            <pc:sldMasterMk cId="3588427678" sldId="2147484668"/>
            <pc:sldLayoutMk cId="4010100743" sldId="2147484698"/>
          </pc:sldLayoutMkLst>
        </pc:sldLayoutChg>
        <pc:sldLayoutChg chg="del">
          <pc:chgData name="Vesa Juvonen" userId="c7243be1-99a3-4752-ab2a-0cf698cf8236" providerId="ADAL" clId="{A38F91FF-4D74-4FC4-AE6C-641982E8A112}" dt="2022-02-17T16:16:19.035" v="39" actId="2696"/>
          <pc:sldLayoutMkLst>
            <pc:docMk/>
            <pc:sldMasterMk cId="3588427678" sldId="2147484668"/>
            <pc:sldLayoutMk cId="3063479902" sldId="2147484699"/>
          </pc:sldLayoutMkLst>
        </pc:sldLayoutChg>
      </pc:sldMasterChg>
    </pc:docChg>
  </pc:docChgLst>
  <pc:docChgLst>
    <pc:chgData name="David Warner" userId="S::david_dwarnerii.com#ext#@microsoft.onmicrosoft.com::acafcf14-4098-4a83-9425-e73571277a06" providerId="AD" clId="Web-{F4714401-71DC-4569-9399-22139BB0EE14}"/>
    <pc:docChg chg="modSld">
      <pc:chgData name="David Warner" userId="S::david_dwarnerii.com#ext#@microsoft.onmicrosoft.com::acafcf14-4098-4a83-9425-e73571277a06" providerId="AD" clId="Web-{F4714401-71DC-4569-9399-22139BB0EE14}" dt="2021-09-02T14:57:52.403" v="8" actId="20577"/>
      <pc:docMkLst>
        <pc:docMk/>
      </pc:docMkLst>
      <pc:sldChg chg="modSp">
        <pc:chgData name="David Warner" userId="S::david_dwarnerii.com#ext#@microsoft.onmicrosoft.com::acafcf14-4098-4a83-9425-e73571277a06" providerId="AD" clId="Web-{F4714401-71DC-4569-9399-22139BB0EE14}" dt="2021-09-02T14:57:49.559" v="3" actId="20577"/>
        <pc:sldMkLst>
          <pc:docMk/>
          <pc:sldMk cId="3158043784" sldId="2068"/>
        </pc:sldMkLst>
        <pc:spChg chg="mod">
          <ac:chgData name="David Warner" userId="S::david_dwarnerii.com#ext#@microsoft.onmicrosoft.com::acafcf14-4098-4a83-9425-e73571277a06" providerId="AD" clId="Web-{F4714401-71DC-4569-9399-22139BB0EE14}" dt="2021-09-02T14:57:49.559" v="3"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F4714401-71DC-4569-9399-22139BB0EE14}" dt="2021-09-02T14:57:52.403" v="8" actId="20577"/>
        <pc:sldMkLst>
          <pc:docMk/>
          <pc:sldMk cId="1056590613" sldId="2076135999"/>
        </pc:sldMkLst>
        <pc:spChg chg="mod">
          <ac:chgData name="David Warner" userId="S::david_dwarnerii.com#ext#@microsoft.onmicrosoft.com::acafcf14-4098-4a83-9425-e73571277a06" providerId="AD" clId="Web-{F4714401-71DC-4569-9399-22139BB0EE14}" dt="2021-09-02T14:57:52.403" v="8" actId="20577"/>
          <ac:spMkLst>
            <pc:docMk/>
            <pc:sldMk cId="1056590613" sldId="2076135999"/>
            <ac:spMk id="10" creationId="{2F9D74B7-8175-43F4-B9E3-807C4AE2FA45}"/>
          </ac:spMkLst>
        </pc:spChg>
      </pc:sldChg>
    </pc:docChg>
  </pc:docChgLst>
  <pc:docChgLst>
    <pc:chgData name="David Warner" userId="S::davidwarner@microsoft.com::51ffa14d-fdfd-4571-a787-ad4b3bb92711" providerId="AD" clId="Web-{833C9B81-9BBC-4D66-9F8E-B21014625094}"/>
    <pc:docChg chg="modSld">
      <pc:chgData name="David Warner" userId="S::davidwarner@microsoft.com::51ffa14d-fdfd-4571-a787-ad4b3bb92711" providerId="AD" clId="Web-{833C9B81-9BBC-4D66-9F8E-B21014625094}" dt="2022-04-14T19:31:46.690" v="81" actId="1076"/>
      <pc:docMkLst>
        <pc:docMk/>
      </pc:docMkLst>
      <pc:sldChg chg="addSp modSp">
        <pc:chgData name="David Warner" userId="S::davidwarner@microsoft.com::51ffa14d-fdfd-4571-a787-ad4b3bb92711" providerId="AD" clId="Web-{833C9B81-9BBC-4D66-9F8E-B21014625094}" dt="2022-04-14T19:28:59.233" v="42" actId="20577"/>
        <pc:sldMkLst>
          <pc:docMk/>
          <pc:sldMk cId="3158043784" sldId="2068"/>
        </pc:sldMkLst>
        <pc:spChg chg="mod">
          <ac:chgData name="David Warner" userId="S::davidwarner@microsoft.com::51ffa14d-fdfd-4571-a787-ad4b3bb92711" providerId="AD" clId="Web-{833C9B81-9BBC-4D66-9F8E-B21014625094}" dt="2022-04-14T19:28:59.233" v="42" actId="20577"/>
          <ac:spMkLst>
            <pc:docMk/>
            <pc:sldMk cId="3158043784" sldId="2068"/>
            <ac:spMk id="8" creationId="{00000000-0000-0000-0000-000000000000}"/>
          </ac:spMkLst>
        </pc:spChg>
        <pc:picChg chg="add mod">
          <ac:chgData name="David Warner" userId="S::davidwarner@microsoft.com::51ffa14d-fdfd-4571-a787-ad4b3bb92711" providerId="AD" clId="Web-{833C9B81-9BBC-4D66-9F8E-B21014625094}" dt="2022-04-14T19:25:21.572" v="27" actId="1076"/>
          <ac:picMkLst>
            <pc:docMk/>
            <pc:sldMk cId="3158043784" sldId="2068"/>
            <ac:picMk id="10" creationId="{DCFD5E29-25BF-2BE9-2024-D72F3AC24AE3}"/>
          </ac:picMkLst>
        </pc:picChg>
        <pc:picChg chg="mod">
          <ac:chgData name="David Warner" userId="S::davidwarner@microsoft.com::51ffa14d-fdfd-4571-a787-ad4b3bb92711" providerId="AD" clId="Web-{833C9B81-9BBC-4D66-9F8E-B21014625094}" dt="2022-04-14T19:28:54.593" v="40"/>
          <ac:picMkLst>
            <pc:docMk/>
            <pc:sldMk cId="3158043784" sldId="2068"/>
            <ac:picMk id="11" creationId="{FF58DC4D-D77D-44E7-8F6C-7088D25DA163}"/>
          </ac:picMkLst>
        </pc:picChg>
        <pc:picChg chg="add mod">
          <ac:chgData name="David Warner" userId="S::davidwarner@microsoft.com::51ffa14d-fdfd-4571-a787-ad4b3bb92711" providerId="AD" clId="Web-{833C9B81-9BBC-4D66-9F8E-B21014625094}" dt="2022-04-14T19:25:21.557" v="26" actId="1076"/>
          <ac:picMkLst>
            <pc:docMk/>
            <pc:sldMk cId="3158043784" sldId="2068"/>
            <ac:picMk id="12" creationId="{2BA48B8D-1324-0A1A-7387-95A48E328026}"/>
          </ac:picMkLst>
        </pc:picChg>
        <pc:picChg chg="mod">
          <ac:chgData name="David Warner" userId="S::davidwarner@microsoft.com::51ffa14d-fdfd-4571-a787-ad4b3bb92711" providerId="AD" clId="Web-{833C9B81-9BBC-4D66-9F8E-B21014625094}" dt="2022-04-14T19:23:07.507" v="8" actId="1076"/>
          <ac:picMkLst>
            <pc:docMk/>
            <pc:sldMk cId="3158043784" sldId="2068"/>
            <ac:picMk id="13" creationId="{610710D6-92C7-4C04-9062-863EB01E9E5A}"/>
          </ac:picMkLst>
        </pc:picChg>
      </pc:sldChg>
      <pc:sldChg chg="addSp modSp">
        <pc:chgData name="David Warner" userId="S::davidwarner@microsoft.com::51ffa14d-fdfd-4571-a787-ad4b3bb92711" providerId="AD" clId="Web-{833C9B81-9BBC-4D66-9F8E-B21014625094}" dt="2022-04-14T19:31:46.690" v="81" actId="1076"/>
        <pc:sldMkLst>
          <pc:docMk/>
          <pc:sldMk cId="1056590613" sldId="2076135999"/>
        </pc:sldMkLst>
        <pc:spChg chg="mod">
          <ac:chgData name="David Warner" userId="S::davidwarner@microsoft.com::51ffa14d-fdfd-4571-a787-ad4b3bb92711" providerId="AD" clId="Web-{833C9B81-9BBC-4D66-9F8E-B21014625094}" dt="2022-04-14T19:31:43.456" v="80" actId="20577"/>
          <ac:spMkLst>
            <pc:docMk/>
            <pc:sldMk cId="1056590613" sldId="2076135999"/>
            <ac:spMk id="10" creationId="{2F9D74B7-8175-43F4-B9E3-807C4AE2FA45}"/>
          </ac:spMkLst>
        </pc:spChg>
        <pc:picChg chg="add mod">
          <ac:chgData name="David Warner" userId="S::davidwarner@microsoft.com::51ffa14d-fdfd-4571-a787-ad4b3bb92711" providerId="AD" clId="Web-{833C9B81-9BBC-4D66-9F8E-B21014625094}" dt="2022-04-14T19:30:19.954" v="62" actId="1076"/>
          <ac:picMkLst>
            <pc:docMk/>
            <pc:sldMk cId="1056590613" sldId="2076135999"/>
            <ac:picMk id="6" creationId="{B61469F6-F3D8-6AA4-AAFF-F9385F455714}"/>
          </ac:picMkLst>
        </pc:picChg>
        <pc:picChg chg="add mod">
          <ac:chgData name="David Warner" userId="S::davidwarner@microsoft.com::51ffa14d-fdfd-4571-a787-ad4b3bb92711" providerId="AD" clId="Web-{833C9B81-9BBC-4D66-9F8E-B21014625094}" dt="2022-04-14T19:31:01.330" v="76"/>
          <ac:picMkLst>
            <pc:docMk/>
            <pc:sldMk cId="1056590613" sldId="2076135999"/>
            <ac:picMk id="7" creationId="{DB007417-39FA-256C-F9F7-5AAE02EBD2B5}"/>
          </ac:picMkLst>
        </pc:picChg>
        <pc:picChg chg="mod">
          <ac:chgData name="David Warner" userId="S::davidwarner@microsoft.com::51ffa14d-fdfd-4571-a787-ad4b3bb92711" providerId="AD" clId="Web-{833C9B81-9BBC-4D66-9F8E-B21014625094}" dt="2022-04-14T19:31:46.690" v="81" actId="1076"/>
          <ac:picMkLst>
            <pc:docMk/>
            <pc:sldMk cId="1056590613" sldId="2076135999"/>
            <ac:picMk id="8" creationId="{CF855FB9-ACF4-4E5B-BB62-3566630F97FC}"/>
          </ac:picMkLst>
        </pc:picChg>
        <pc:picChg chg="mod">
          <ac:chgData name="David Warner" userId="S::davidwarner@microsoft.com::51ffa14d-fdfd-4571-a787-ad4b3bb92711" providerId="AD" clId="Web-{833C9B81-9BBC-4D66-9F8E-B21014625094}" dt="2022-04-14T19:30:55.236" v="75"/>
          <ac:picMkLst>
            <pc:docMk/>
            <pc:sldMk cId="1056590613" sldId="2076135999"/>
            <ac:picMk id="11" creationId="{F32672BB-38B9-4A56-B672-660090C0BC2E}"/>
          </ac:picMkLst>
        </pc:picChg>
      </pc:sldChg>
    </pc:docChg>
  </pc:docChgLst>
  <pc:docChgLst>
    <pc:chgData name="David Warner" userId="S::david_dwarnerii.com#ext#@microsoft.onmicrosoft.com::acafcf14-4098-4a83-9425-e73571277a06" providerId="AD" clId="Web-{725D0586-A545-45EC-AA28-B001B503D94C}"/>
    <pc:docChg chg="modSld">
      <pc:chgData name="David Warner" userId="S::david_dwarnerii.com#ext#@microsoft.onmicrosoft.com::acafcf14-4098-4a83-9425-e73571277a06" providerId="AD" clId="Web-{725D0586-A545-45EC-AA28-B001B503D94C}" dt="2021-07-07T14:11:10.523" v="0"/>
      <pc:docMkLst>
        <pc:docMk/>
      </pc:docMkLst>
      <pc:sldChg chg="mod modShow">
        <pc:chgData name="David Warner" userId="S::david_dwarnerii.com#ext#@microsoft.onmicrosoft.com::acafcf14-4098-4a83-9425-e73571277a06" providerId="AD" clId="Web-{725D0586-A545-45EC-AA28-B001B503D94C}" dt="2021-07-07T14:11:10.523" v="0"/>
        <pc:sldMkLst>
          <pc:docMk/>
          <pc:sldMk cId="1400889433" sldId="2076136284"/>
        </pc:sldMkLst>
      </pc:sldChg>
    </pc:docChg>
  </pc:docChgLst>
  <pc:docChgLst>
    <pc:chgData name="Bert Jansen" userId="60478ee6-b91e-4777-b5ab-ff75f809c97c" providerId="ADAL" clId="{2A28F05D-B98A-46E4-800A-33963D4FA456}"/>
    <pc:docChg chg="undo custSel addSld modSld">
      <pc:chgData name="Bert Jansen" userId="60478ee6-b91e-4777-b5ab-ff75f809c97c" providerId="ADAL" clId="{2A28F05D-B98A-46E4-800A-33963D4FA456}" dt="2022-04-27T10:43:38.913" v="373" actId="729"/>
      <pc:docMkLst>
        <pc:docMk/>
      </pc:docMkLst>
      <pc:sldChg chg="addSp delSp modSp mod">
        <pc:chgData name="Bert Jansen" userId="60478ee6-b91e-4777-b5ab-ff75f809c97c" providerId="ADAL" clId="{2A28F05D-B98A-46E4-800A-33963D4FA456}" dt="2022-04-27T09:54:45.854" v="124" actId="166"/>
        <pc:sldMkLst>
          <pc:docMk/>
          <pc:sldMk cId="2259967023" sldId="2076136379"/>
        </pc:sldMkLst>
        <pc:spChg chg="del">
          <ac:chgData name="Bert Jansen" userId="60478ee6-b91e-4777-b5ab-ff75f809c97c" providerId="ADAL" clId="{2A28F05D-B98A-46E4-800A-33963D4FA456}" dt="2022-04-27T09:45:36.502" v="0" actId="478"/>
          <ac:spMkLst>
            <pc:docMk/>
            <pc:sldMk cId="2259967023" sldId="2076136379"/>
            <ac:spMk id="4" creationId="{55065F25-BECE-991F-94E3-60C1E0CC46C7}"/>
          </ac:spMkLst>
        </pc:spChg>
        <pc:spChg chg="ord">
          <ac:chgData name="Bert Jansen" userId="60478ee6-b91e-4777-b5ab-ff75f809c97c" providerId="ADAL" clId="{2A28F05D-B98A-46E4-800A-33963D4FA456}" dt="2022-04-27T09:54:45.854" v="124" actId="166"/>
          <ac:spMkLst>
            <pc:docMk/>
            <pc:sldMk cId="2259967023" sldId="2076136379"/>
            <ac:spMk id="38" creationId="{57B24740-2702-48F7-9662-72DC62FDA166}"/>
          </ac:spMkLst>
        </pc:spChg>
        <pc:spChg chg="mod">
          <ac:chgData name="Bert Jansen" userId="60478ee6-b91e-4777-b5ab-ff75f809c97c" providerId="ADAL" clId="{2A28F05D-B98A-46E4-800A-33963D4FA456}" dt="2022-04-27T09:54:10.232" v="121" actId="20577"/>
          <ac:spMkLst>
            <pc:docMk/>
            <pc:sldMk cId="2259967023" sldId="2076136379"/>
            <ac:spMk id="79" creationId="{BC688EBE-40B5-498C-91C5-18E7EAB6AFFE}"/>
          </ac:spMkLst>
        </pc:spChg>
        <pc:spChg chg="mod">
          <ac:chgData name="Bert Jansen" userId="60478ee6-b91e-4777-b5ab-ff75f809c97c" providerId="ADAL" clId="{2A28F05D-B98A-46E4-800A-33963D4FA456}" dt="2022-04-27T09:54:18.504" v="123" actId="20577"/>
          <ac:spMkLst>
            <pc:docMk/>
            <pc:sldMk cId="2259967023" sldId="2076136379"/>
            <ac:spMk id="81" creationId="{1245D908-BDE2-4087-82F6-3DBC148662F5}"/>
          </ac:spMkLst>
        </pc:spChg>
        <pc:picChg chg="add mod">
          <ac:chgData name="Bert Jansen" userId="60478ee6-b91e-4777-b5ab-ff75f809c97c" providerId="ADAL" clId="{2A28F05D-B98A-46E4-800A-33963D4FA456}" dt="2022-04-27T09:51:42.257" v="101" actId="1076"/>
          <ac:picMkLst>
            <pc:docMk/>
            <pc:sldMk cId="2259967023" sldId="2076136379"/>
            <ac:picMk id="20" creationId="{83CB39B2-DB9E-4EC3-BC62-09CC29452A00}"/>
          </ac:picMkLst>
        </pc:picChg>
        <pc:picChg chg="del">
          <ac:chgData name="Bert Jansen" userId="60478ee6-b91e-4777-b5ab-ff75f809c97c" providerId="ADAL" clId="{2A28F05D-B98A-46E4-800A-33963D4FA456}" dt="2022-04-27T09:52:42.180" v="108" actId="478"/>
          <ac:picMkLst>
            <pc:docMk/>
            <pc:sldMk cId="2259967023" sldId="2076136379"/>
            <ac:picMk id="21" creationId="{819A11F6-8EAC-4541-B816-18370C461835}"/>
          </ac:picMkLst>
        </pc:picChg>
        <pc:picChg chg="add mod">
          <ac:chgData name="Bert Jansen" userId="60478ee6-b91e-4777-b5ab-ff75f809c97c" providerId="ADAL" clId="{2A28F05D-B98A-46E4-800A-33963D4FA456}" dt="2022-04-27T09:52:51.116" v="110" actId="1076"/>
          <ac:picMkLst>
            <pc:docMk/>
            <pc:sldMk cId="2259967023" sldId="2076136379"/>
            <ac:picMk id="24" creationId="{0AD4D5AE-DA9D-474F-939C-34893E2B76A8}"/>
          </ac:picMkLst>
        </pc:picChg>
        <pc:picChg chg="del">
          <ac:chgData name="Bert Jansen" userId="60478ee6-b91e-4777-b5ab-ff75f809c97c" providerId="ADAL" clId="{2A28F05D-B98A-46E4-800A-33963D4FA456}" dt="2022-04-27T09:51:31.406" v="98" actId="478"/>
          <ac:picMkLst>
            <pc:docMk/>
            <pc:sldMk cId="2259967023" sldId="2076136379"/>
            <ac:picMk id="26" creationId="{96454684-1BCE-476F-87BD-B6CFE2F24E74}"/>
          </ac:picMkLst>
        </pc:picChg>
      </pc:sldChg>
      <pc:sldChg chg="addSp delSp modSp mod">
        <pc:chgData name="Bert Jansen" userId="60478ee6-b91e-4777-b5ab-ff75f809c97c" providerId="ADAL" clId="{2A28F05D-B98A-46E4-800A-33963D4FA456}" dt="2022-04-27T09:56:14.554" v="137" actId="20577"/>
        <pc:sldMkLst>
          <pc:docMk/>
          <pc:sldMk cId="1884761934" sldId="2076136381"/>
        </pc:sldMkLst>
        <pc:spChg chg="mod">
          <ac:chgData name="Bert Jansen" userId="60478ee6-b91e-4777-b5ab-ff75f809c97c" providerId="ADAL" clId="{2A28F05D-B98A-46E4-800A-33963D4FA456}" dt="2022-04-27T09:55:45.537" v="131" actId="1076"/>
          <ac:spMkLst>
            <pc:docMk/>
            <pc:sldMk cId="1884761934" sldId="2076136381"/>
            <ac:spMk id="4" creationId="{3083E575-E330-13B9-3300-0446CBF619FB}"/>
          </ac:spMkLst>
        </pc:spChg>
        <pc:spChg chg="mod">
          <ac:chgData name="Bert Jansen" userId="60478ee6-b91e-4777-b5ab-ff75f809c97c" providerId="ADAL" clId="{2A28F05D-B98A-46E4-800A-33963D4FA456}" dt="2022-04-27T09:56:14.554" v="137" actId="20577"/>
          <ac:spMkLst>
            <pc:docMk/>
            <pc:sldMk cId="1884761934" sldId="2076136381"/>
            <ac:spMk id="38" creationId="{57B24740-2702-48F7-9662-72DC62FDA166}"/>
          </ac:spMkLst>
        </pc:spChg>
        <pc:picChg chg="del">
          <ac:chgData name="Bert Jansen" userId="60478ee6-b91e-4777-b5ab-ff75f809c97c" providerId="ADAL" clId="{2A28F05D-B98A-46E4-800A-33963D4FA456}" dt="2022-04-27T09:55:42.249" v="130" actId="478"/>
          <ac:picMkLst>
            <pc:docMk/>
            <pc:sldMk cId="1884761934" sldId="2076136381"/>
            <ac:picMk id="19" creationId="{98AA9DF7-835A-410D-A21C-2B012BDFFAA6}"/>
          </ac:picMkLst>
        </pc:picChg>
        <pc:picChg chg="add mod">
          <ac:chgData name="Bert Jansen" userId="60478ee6-b91e-4777-b5ab-ff75f809c97c" providerId="ADAL" clId="{2A28F05D-B98A-46E4-800A-33963D4FA456}" dt="2022-04-27T09:55:40.720" v="129" actId="14100"/>
          <ac:picMkLst>
            <pc:docMk/>
            <pc:sldMk cId="1884761934" sldId="2076136381"/>
            <ac:picMk id="21" creationId="{1971525D-2322-4C89-AC56-C9E8D8C2466D}"/>
          </ac:picMkLst>
        </pc:picChg>
      </pc:sldChg>
      <pc:sldChg chg="delSp modSp add mod modShow">
        <pc:chgData name="Bert Jansen" userId="60478ee6-b91e-4777-b5ab-ff75f809c97c" providerId="ADAL" clId="{2A28F05D-B98A-46E4-800A-33963D4FA456}" dt="2022-04-27T10:43:38.913" v="373" actId="729"/>
        <pc:sldMkLst>
          <pc:docMk/>
          <pc:sldMk cId="1988530730" sldId="2134805607"/>
        </pc:sldMkLst>
        <pc:spChg chg="del">
          <ac:chgData name="Bert Jansen" userId="60478ee6-b91e-4777-b5ab-ff75f809c97c" providerId="ADAL" clId="{2A28F05D-B98A-46E4-800A-33963D4FA456}" dt="2022-04-27T10:39:26.738" v="139" actId="478"/>
          <ac:spMkLst>
            <pc:docMk/>
            <pc:sldMk cId="1988530730" sldId="2134805607"/>
            <ac:spMk id="2" creationId="{145A7595-8D13-7C7D-EA6D-DBCFEEE33ECD}"/>
          </ac:spMkLst>
        </pc:spChg>
        <pc:spChg chg="mod">
          <ac:chgData name="Bert Jansen" userId="60478ee6-b91e-4777-b5ab-ff75f809c97c" providerId="ADAL" clId="{2A28F05D-B98A-46E4-800A-33963D4FA456}" dt="2022-04-27T10:39:51.752" v="201" actId="20577"/>
          <ac:spMkLst>
            <pc:docMk/>
            <pc:sldMk cId="1988530730" sldId="2134805607"/>
            <ac:spMk id="5" creationId="{612C861E-93AA-4B5D-8907-782E4E0AF916}"/>
          </ac:spMkLst>
        </pc:spChg>
        <pc:spChg chg="mod">
          <ac:chgData name="Bert Jansen" userId="60478ee6-b91e-4777-b5ab-ff75f809c97c" providerId="ADAL" clId="{2A28F05D-B98A-46E4-800A-33963D4FA456}" dt="2022-04-27T10:43:27.775" v="372" actId="20577"/>
          <ac:spMkLst>
            <pc:docMk/>
            <pc:sldMk cId="1988530730" sldId="2134805607"/>
            <ac:spMk id="6" creationId="{EACE7F5D-D570-4FF4-B2DB-9CC07B2AF70E}"/>
          </ac:spMkLst>
        </pc:spChg>
      </pc:sldChg>
    </pc:docChg>
  </pc:docChgLst>
  <pc:docChgLst>
    <pc:chgData name="David Warner" userId="S::david_dwarnerii.com#ext#@microsoft.onmicrosoft.com::acafcf14-4098-4a83-9425-e73571277a06" providerId="AD" clId="Web-{A781E990-479F-4620-88A9-C948F135C206}"/>
    <pc:docChg chg="modSld">
      <pc:chgData name="David Warner" userId="S::david_dwarnerii.com#ext#@microsoft.onmicrosoft.com::acafcf14-4098-4a83-9425-e73571277a06" providerId="AD" clId="Web-{A781E990-479F-4620-88A9-C948F135C206}" dt="2022-03-16T18:56:47.884" v="195" actId="1076"/>
      <pc:docMkLst>
        <pc:docMk/>
      </pc:docMkLst>
      <pc:sldChg chg="delSp modSp">
        <pc:chgData name="David Warner" userId="S::david_dwarnerii.com#ext#@microsoft.onmicrosoft.com::acafcf14-4098-4a83-9425-e73571277a06" providerId="AD" clId="Web-{A781E990-479F-4620-88A9-C948F135C206}" dt="2022-03-16T18:07:06.734" v="42" actId="20577"/>
        <pc:sldMkLst>
          <pc:docMk/>
          <pc:sldMk cId="357588276" sldId="2076136388"/>
        </pc:sldMkLst>
        <pc:spChg chg="del">
          <ac:chgData name="David Warner" userId="S::david_dwarnerii.com#ext#@microsoft.onmicrosoft.com::acafcf14-4098-4a83-9425-e73571277a06" providerId="AD" clId="Web-{A781E990-479F-4620-88A9-C948F135C206}" dt="2022-03-16T18:05:58.417" v="3"/>
          <ac:spMkLst>
            <pc:docMk/>
            <pc:sldMk cId="357588276" sldId="2076136388"/>
            <ac:spMk id="2" creationId="{DE69AF67-C7CA-4CDB-AD11-0B4AF5646219}"/>
          </ac:spMkLst>
        </pc:spChg>
        <pc:spChg chg="del">
          <ac:chgData name="David Warner" userId="S::david_dwarnerii.com#ext#@microsoft.onmicrosoft.com::acafcf14-4098-4a83-9425-e73571277a06" providerId="AD" clId="Web-{A781E990-479F-4620-88A9-C948F135C206}" dt="2022-03-16T18:05:54.885" v="0"/>
          <ac:spMkLst>
            <pc:docMk/>
            <pc:sldMk cId="357588276" sldId="2076136388"/>
            <ac:spMk id="4" creationId="{85D56DF1-68E6-4E89-AF87-817D482F7E35}"/>
          </ac:spMkLst>
        </pc:spChg>
        <pc:spChg chg="del mod">
          <ac:chgData name="David Warner" userId="S::david_dwarnerii.com#ext#@microsoft.onmicrosoft.com::acafcf14-4098-4a83-9425-e73571277a06" providerId="AD" clId="Web-{A781E990-479F-4620-88A9-C948F135C206}" dt="2022-03-16T18:05:59.214" v="4"/>
          <ac:spMkLst>
            <pc:docMk/>
            <pc:sldMk cId="357588276" sldId="2076136388"/>
            <ac:spMk id="11" creationId="{76ABB3D4-54E7-4D17-BCC9-FD6B31E53151}"/>
          </ac:spMkLst>
        </pc:spChg>
        <pc:spChg chg="mod">
          <ac:chgData name="David Warner" userId="S::david_dwarnerii.com#ext#@microsoft.onmicrosoft.com::acafcf14-4098-4a83-9425-e73571277a06" providerId="AD" clId="Web-{A781E990-479F-4620-88A9-C948F135C206}" dt="2022-03-16T18:07:06.734" v="42" actId="20577"/>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A781E990-479F-4620-88A9-C948F135C206}" dt="2022-03-16T18:56:47.884" v="195" actId="1076"/>
        <pc:sldMkLst>
          <pc:docMk/>
          <pc:sldMk cId="2225302410" sldId="2134805599"/>
        </pc:sldMkLst>
        <pc:spChg chg="del mod">
          <ac:chgData name="David Warner" userId="S::david_dwarnerii.com#ext#@microsoft.onmicrosoft.com::acafcf14-4098-4a83-9425-e73571277a06" providerId="AD" clId="Web-{A781E990-479F-4620-88A9-C948F135C206}" dt="2022-03-16T18:46:35.348" v="97"/>
          <ac:spMkLst>
            <pc:docMk/>
            <pc:sldMk cId="2225302410" sldId="2134805599"/>
            <ac:spMk id="6" creationId="{138347FC-D61A-402C-9486-4CD8FCB5EF69}"/>
          </ac:spMkLst>
        </pc:spChg>
        <pc:spChg chg="mod">
          <ac:chgData name="David Warner" userId="S::david_dwarnerii.com#ext#@microsoft.onmicrosoft.com::acafcf14-4098-4a83-9425-e73571277a06" providerId="AD" clId="Web-{A781E990-479F-4620-88A9-C948F135C206}" dt="2022-03-16T18:46:34.223" v="96" actId="1076"/>
          <ac:spMkLst>
            <pc:docMk/>
            <pc:sldMk cId="2225302410" sldId="2134805599"/>
            <ac:spMk id="9" creationId="{C7736498-3671-4F22-AB9E-E235C02DF17C}"/>
          </ac:spMkLst>
        </pc:spChg>
        <pc:spChg chg="mod">
          <ac:chgData name="David Warner" userId="S::david_dwarnerii.com#ext#@microsoft.onmicrosoft.com::acafcf14-4098-4a83-9425-e73571277a06" providerId="AD" clId="Web-{A781E990-479F-4620-88A9-C948F135C206}" dt="2022-03-16T18:53:49.889" v="188"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A781E990-479F-4620-88A9-C948F135C206}" dt="2022-03-16T18:56:47.884" v="195"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A781E990-479F-4620-88A9-C948F135C206}" dt="2022-03-16T18:56:47.868" v="194"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A781E990-479F-4620-88A9-C948F135C206}" dt="2022-03-16T18:46:43.114" v="99" actId="1076"/>
          <ac:picMkLst>
            <pc:docMk/>
            <pc:sldMk cId="2225302410" sldId="2134805599"/>
            <ac:picMk id="14" creationId="{324A18F9-93FB-45DE-95F2-62D9FFE28335}"/>
          </ac:picMkLst>
        </pc:picChg>
        <pc:picChg chg="add mod">
          <ac:chgData name="David Warner" userId="S::david_dwarnerii.com#ext#@microsoft.onmicrosoft.com::acafcf14-4098-4a83-9425-e73571277a06" providerId="AD" clId="Web-{A781E990-479F-4620-88A9-C948F135C206}" dt="2022-03-16T18:46:46.036" v="101" actId="1076"/>
          <ac:picMkLst>
            <pc:docMk/>
            <pc:sldMk cId="2225302410" sldId="2134805599"/>
            <ac:picMk id="15" creationId="{CB945E69-DF57-4844-A1C3-6895ABD54232}"/>
          </ac:picMkLst>
        </pc:picChg>
        <pc:picChg chg="mod">
          <ac:chgData name="David Warner" userId="S::david_dwarnerii.com#ext#@microsoft.onmicrosoft.com::acafcf14-4098-4a83-9425-e73571277a06" providerId="AD" clId="Web-{A781E990-479F-4620-88A9-C948F135C206}" dt="2022-03-16T18:45:24.094" v="68" actId="1076"/>
          <ac:picMkLst>
            <pc:docMk/>
            <pc:sldMk cId="2225302410" sldId="2134805599"/>
            <ac:picMk id="16" creationId="{EE74F255-B9A4-4F64-8BE8-C676CD2FEEAD}"/>
          </ac:picMkLst>
        </pc:picChg>
        <pc:picChg chg="add mod">
          <ac:chgData name="David Warner" userId="S::david_dwarnerii.com#ext#@microsoft.onmicrosoft.com::acafcf14-4098-4a83-9425-e73571277a06" providerId="AD" clId="Web-{A781E990-479F-4620-88A9-C948F135C206}" dt="2022-03-16T18:50:09.048" v="170" actId="1076"/>
          <ac:picMkLst>
            <pc:docMk/>
            <pc:sldMk cId="2225302410" sldId="2134805599"/>
            <ac:picMk id="17" creationId="{D1606CA7-6019-49C8-993D-A92D1B3B727E}"/>
          </ac:picMkLst>
        </pc:picChg>
        <pc:picChg chg="add mod">
          <ac:chgData name="David Warner" userId="S::david_dwarnerii.com#ext#@microsoft.onmicrosoft.com::acafcf14-4098-4a83-9425-e73571277a06" providerId="AD" clId="Web-{A781E990-479F-4620-88A9-C948F135C206}" dt="2022-03-16T18:56:03.694" v="193" actId="1076"/>
          <ac:picMkLst>
            <pc:docMk/>
            <pc:sldMk cId="2225302410" sldId="2134805599"/>
            <ac:picMk id="18" creationId="{DBF4879F-6D64-4DF6-887C-9DC67F4F5E48}"/>
          </ac:picMkLst>
        </pc:picChg>
        <pc:picChg chg="mod">
          <ac:chgData name="David Warner" userId="S::david_dwarnerii.com#ext#@microsoft.onmicrosoft.com::acafcf14-4098-4a83-9425-e73571277a06" providerId="AD" clId="Web-{A781E990-479F-4620-88A9-C948F135C206}" dt="2022-03-16T18:48:38.167" v="123" actId="1076"/>
          <ac:picMkLst>
            <pc:docMk/>
            <pc:sldMk cId="2225302410" sldId="2134805599"/>
            <ac:picMk id="19" creationId="{416758A2-541B-465E-AED2-E6037DEF47B5}"/>
          </ac:picMkLst>
        </pc:picChg>
      </pc:sldChg>
    </pc:docChg>
  </pc:docChgLst>
  <pc:docChgLst>
    <pc:chgData name="David Warner" userId="S::david_dwarnerii.com#ext#@microsoft.onmicrosoft.com::acafcf14-4098-4a83-9425-e73571277a06" providerId="AD" clId="Web-{1517F3D7-F33C-438D-8A79-80A37EF246B9}"/>
    <pc:docChg chg="modSld">
      <pc:chgData name="David Warner" userId="S::david_dwarnerii.com#ext#@microsoft.onmicrosoft.com::acafcf14-4098-4a83-9425-e73571277a06" providerId="AD" clId="Web-{1517F3D7-F33C-438D-8A79-80A37EF246B9}" dt="2021-09-27T14:56:00.821" v="9" actId="20577"/>
      <pc:docMkLst>
        <pc:docMk/>
      </pc:docMkLst>
      <pc:sldChg chg="modSp">
        <pc:chgData name="David Warner" userId="S::david_dwarnerii.com#ext#@microsoft.onmicrosoft.com::acafcf14-4098-4a83-9425-e73571277a06" providerId="AD" clId="Web-{1517F3D7-F33C-438D-8A79-80A37EF246B9}" dt="2021-09-27T14:55:53.305" v="6" actId="20577"/>
        <pc:sldMkLst>
          <pc:docMk/>
          <pc:sldMk cId="3158043784" sldId="2068"/>
        </pc:sldMkLst>
        <pc:spChg chg="mod">
          <ac:chgData name="David Warner" userId="S::david_dwarnerii.com#ext#@microsoft.onmicrosoft.com::acafcf14-4098-4a83-9425-e73571277a06" providerId="AD" clId="Web-{1517F3D7-F33C-438D-8A79-80A37EF246B9}" dt="2021-09-27T14:55:53.305" v="6"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1517F3D7-F33C-438D-8A79-80A37EF246B9}" dt="2021-09-27T14:56:00.821" v="9" actId="20577"/>
        <pc:sldMkLst>
          <pc:docMk/>
          <pc:sldMk cId="1056590613" sldId="2076135999"/>
        </pc:sldMkLst>
        <pc:spChg chg="mod">
          <ac:chgData name="David Warner" userId="S::david_dwarnerii.com#ext#@microsoft.onmicrosoft.com::acafcf14-4098-4a83-9425-e73571277a06" providerId="AD" clId="Web-{1517F3D7-F33C-438D-8A79-80A37EF246B9}" dt="2021-09-27T14:56:00.821" v="9" actId="20577"/>
          <ac:spMkLst>
            <pc:docMk/>
            <pc:sldMk cId="1056590613" sldId="2076135999"/>
            <ac:spMk id="10" creationId="{2F9D74B7-8175-43F4-B9E3-807C4AE2FA45}"/>
          </ac:spMkLst>
        </pc:spChg>
      </pc:sldChg>
    </pc:docChg>
  </pc:docChgLst>
  <pc:docChgLst>
    <pc:chgData name="Paolo Pialorsi" userId="S::paolo_pialorsi.com#ext#@microsoft.onmicrosoft.com::39954972-e4fe-473f-8237-5db9de0b2218" providerId="AD" clId="Web-{53387034-18FB-4B79-BEEE-AFFD7899F4BC}"/>
    <pc:docChg chg="modSld">
      <pc:chgData name="Paolo Pialorsi" userId="S::paolo_pialorsi.com#ext#@microsoft.onmicrosoft.com::39954972-e4fe-473f-8237-5db9de0b2218" providerId="AD" clId="Web-{53387034-18FB-4B79-BEEE-AFFD7899F4BC}" dt="2021-09-28T16:04:02.512" v="387" actId="20577"/>
      <pc:docMkLst>
        <pc:docMk/>
      </pc:docMkLst>
      <pc:sldChg chg="modSp">
        <pc:chgData name="Paolo Pialorsi" userId="S::paolo_pialorsi.com#ext#@microsoft.onmicrosoft.com::39954972-e4fe-473f-8237-5db9de0b2218" providerId="AD" clId="Web-{53387034-18FB-4B79-BEEE-AFFD7899F4BC}" dt="2021-09-28T15:46:01.134" v="1" actId="20577"/>
        <pc:sldMkLst>
          <pc:docMk/>
          <pc:sldMk cId="287163252" sldId="1567"/>
        </pc:sldMkLst>
        <pc:spChg chg="mod">
          <ac:chgData name="Paolo Pialorsi" userId="S::paolo_pialorsi.com#ext#@microsoft.onmicrosoft.com::39954972-e4fe-473f-8237-5db9de0b2218" providerId="AD" clId="Web-{53387034-18FB-4B79-BEEE-AFFD7899F4BC}" dt="2021-09-28T15:46:01.134" v="1" actId="20577"/>
          <ac:spMkLst>
            <pc:docMk/>
            <pc:sldMk cId="287163252" sldId="1567"/>
            <ac:spMk id="4" creationId="{6D6A38F4-1DB0-4D3C-9D51-31CF9A1427E5}"/>
          </ac:spMkLst>
        </pc:spChg>
      </pc:sldChg>
      <pc:sldChg chg="delSp modSp">
        <pc:chgData name="Paolo Pialorsi" userId="S::paolo_pialorsi.com#ext#@microsoft.onmicrosoft.com::39954972-e4fe-473f-8237-5db9de0b2218" providerId="AD" clId="Web-{53387034-18FB-4B79-BEEE-AFFD7899F4BC}" dt="2021-09-28T15:55:19.340" v="97" actId="20577"/>
        <pc:sldMkLst>
          <pc:docMk/>
          <pc:sldMk cId="2259967023" sldId="2076136379"/>
        </pc:sldMkLst>
        <pc:spChg chg="del">
          <ac:chgData name="Paolo Pialorsi" userId="S::paolo_pialorsi.com#ext#@microsoft.onmicrosoft.com::39954972-e4fe-473f-8237-5db9de0b2218" providerId="AD" clId="Web-{53387034-18FB-4B79-BEEE-AFFD7899F4BC}" dt="2021-09-28T15:52:03.406" v="2"/>
          <ac:spMkLst>
            <pc:docMk/>
            <pc:sldMk cId="2259967023" sldId="2076136379"/>
            <ac:spMk id="3" creationId="{3C569E3E-2674-4564-B9DB-4CF52412F667}"/>
          </ac:spMkLst>
        </pc:spChg>
        <pc:spChg chg="mod">
          <ac:chgData name="Paolo Pialorsi" userId="S::paolo_pialorsi.com#ext#@microsoft.onmicrosoft.com::39954972-e4fe-473f-8237-5db9de0b2218" providerId="AD" clId="Web-{53387034-18FB-4B79-BEEE-AFFD7899F4BC}" dt="2021-09-28T15:53:52.022" v="25" actId="1076"/>
          <ac:spMkLst>
            <pc:docMk/>
            <pc:sldMk cId="2259967023" sldId="2076136379"/>
            <ac:spMk id="38" creationId="{57B24740-2702-48F7-9662-72DC62FDA166}"/>
          </ac:spMkLst>
        </pc:spChg>
        <pc:spChg chg="mod">
          <ac:chgData name="Paolo Pialorsi" userId="S::paolo_pialorsi.com#ext#@microsoft.onmicrosoft.com::39954972-e4fe-473f-8237-5db9de0b2218" providerId="AD" clId="Web-{53387034-18FB-4B79-BEEE-AFFD7899F4BC}" dt="2021-09-28T15:53:11.004" v="2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53387034-18FB-4B79-BEEE-AFFD7899F4BC}" dt="2021-09-28T15:55:19.340" v="97"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3387034-18FB-4B79-BEEE-AFFD7899F4BC}" dt="2021-09-28T15:53:50.725" v="2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53387034-18FB-4B79-BEEE-AFFD7899F4BC}" dt="2021-09-28T16:04:02.512" v="387" actId="20577"/>
        <pc:sldMkLst>
          <pc:docMk/>
          <pc:sldMk cId="1884761934" sldId="2076136381"/>
        </pc:sldMkLst>
        <pc:spChg chg="del">
          <ac:chgData name="Paolo Pialorsi" userId="S::paolo_pialorsi.com#ext#@microsoft.onmicrosoft.com::39954972-e4fe-473f-8237-5db9de0b2218" providerId="AD" clId="Web-{53387034-18FB-4B79-BEEE-AFFD7899F4BC}" dt="2021-09-28T15:57:08.331" v="100"/>
          <ac:spMkLst>
            <pc:docMk/>
            <pc:sldMk cId="1884761934" sldId="2076136381"/>
            <ac:spMk id="4" creationId="{B79F804E-56AB-480C-9069-D82CDE6921C3}"/>
          </ac:spMkLst>
        </pc:spChg>
        <pc:spChg chg="mod">
          <ac:chgData name="Paolo Pialorsi" userId="S::paolo_pialorsi.com#ext#@microsoft.onmicrosoft.com::39954972-e4fe-473f-8237-5db9de0b2218" providerId="AD" clId="Web-{53387034-18FB-4B79-BEEE-AFFD7899F4BC}" dt="2021-09-28T16:04:02.512" v="387"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53387034-18FB-4B79-BEEE-AFFD7899F4BC}" dt="2021-09-28T15:56:19.156" v="99" actId="20577"/>
          <ac:spMkLst>
            <pc:docMk/>
            <pc:sldMk cId="1884761934" sldId="2076136381"/>
            <ac:spMk id="81" creationId="{1245D908-BDE2-4087-82F6-3DBC148662F5}"/>
          </ac:spMkLst>
        </pc:spChg>
      </pc:sldChg>
    </pc:docChg>
  </pc:docChgLst>
  <pc:docChgLst>
    <pc:chgData name="Bert Jansen" userId="60478ee6-b91e-4777-b5ab-ff75f809c97c" providerId="ADAL" clId="{E25EA65F-C925-4DB5-A0D3-EB199034B508}"/>
    <pc:docChg chg="undo custSel modSld">
      <pc:chgData name="Bert Jansen" userId="60478ee6-b91e-4777-b5ab-ff75f809c97c" providerId="ADAL" clId="{E25EA65F-C925-4DB5-A0D3-EB199034B508}" dt="2021-12-09T12:11:59.254" v="147" actId="20577"/>
      <pc:docMkLst>
        <pc:docMk/>
      </pc:docMkLst>
      <pc:sldChg chg="delSp modSp mod">
        <pc:chgData name="Bert Jansen" userId="60478ee6-b91e-4777-b5ab-ff75f809c97c" providerId="ADAL" clId="{E25EA65F-C925-4DB5-A0D3-EB199034B508}" dt="2021-12-09T12:11:59.254" v="147" actId="20577"/>
        <pc:sldMkLst>
          <pc:docMk/>
          <pc:sldMk cId="2259967023" sldId="2076136379"/>
        </pc:sldMkLst>
        <pc:spChg chg="del">
          <ac:chgData name="Bert Jansen" userId="60478ee6-b91e-4777-b5ab-ff75f809c97c" providerId="ADAL" clId="{E25EA65F-C925-4DB5-A0D3-EB199034B508}" dt="2021-12-09T12:05:08.412" v="0" actId="478"/>
          <ac:spMkLst>
            <pc:docMk/>
            <pc:sldMk cId="2259967023" sldId="2076136379"/>
            <ac:spMk id="3" creationId="{935AA3A4-435D-4545-AD02-997672E91DAC}"/>
          </ac:spMkLst>
        </pc:spChg>
        <pc:spChg chg="mod">
          <ac:chgData name="Bert Jansen" userId="60478ee6-b91e-4777-b5ab-ff75f809c97c" providerId="ADAL" clId="{E25EA65F-C925-4DB5-A0D3-EB199034B508}" dt="2021-12-09T12:09:24.423" v="52" actId="20577"/>
          <ac:spMkLst>
            <pc:docMk/>
            <pc:sldMk cId="2259967023" sldId="2076136379"/>
            <ac:spMk id="79" creationId="{BC688EBE-40B5-498C-91C5-18E7EAB6AFFE}"/>
          </ac:spMkLst>
        </pc:spChg>
        <pc:spChg chg="mod">
          <ac:chgData name="Bert Jansen" userId="60478ee6-b91e-4777-b5ab-ff75f809c97c" providerId="ADAL" clId="{E25EA65F-C925-4DB5-A0D3-EB199034B508}" dt="2021-12-09T12:11:59.254" v="147" actId="20577"/>
          <ac:spMkLst>
            <pc:docMk/>
            <pc:sldMk cId="2259967023" sldId="2076136379"/>
            <ac:spMk id="81" creationId="{1245D908-BDE2-4087-82F6-3DBC148662F5}"/>
          </ac:spMkLst>
        </pc:spChg>
      </pc:sldChg>
    </pc:docChg>
  </pc:docChgLst>
  <pc:docChgLst>
    <pc:chgData name="Paul Bullock" userId="162dc284-9901-47a4-bdd1-300eada006b4" providerId="ADAL" clId="{B8BA7C75-1FFA-4C19-8539-78655EB627A1}"/>
    <pc:docChg chg="undo custSel modSld">
      <pc:chgData name="Paul Bullock" userId="162dc284-9901-47a4-bdd1-300eada006b4" providerId="ADAL" clId="{B8BA7C75-1FFA-4C19-8539-78655EB627A1}" dt="2022-06-08T07:25:36.672" v="886" actId="1076"/>
      <pc:docMkLst>
        <pc:docMk/>
      </pc:docMkLst>
      <pc:sldChg chg="addSp delSp modSp mod">
        <pc:chgData name="Paul Bullock" userId="162dc284-9901-47a4-bdd1-300eada006b4" providerId="ADAL" clId="{B8BA7C75-1FFA-4C19-8539-78655EB627A1}" dt="2022-06-08T07:25:36.672" v="886" actId="1076"/>
        <pc:sldMkLst>
          <pc:docMk/>
          <pc:sldMk cId="1374769157" sldId="2076137639"/>
        </pc:sldMkLst>
        <pc:spChg chg="mod">
          <ac:chgData name="Paul Bullock" userId="162dc284-9901-47a4-bdd1-300eada006b4" providerId="ADAL" clId="{B8BA7C75-1FFA-4C19-8539-78655EB627A1}" dt="2022-06-08T07:25:14.665" v="883" actId="1076"/>
          <ac:spMkLst>
            <pc:docMk/>
            <pc:sldMk cId="1374769157" sldId="2076137639"/>
            <ac:spMk id="5" creationId="{612C861E-93AA-4B5D-8907-782E4E0AF916}"/>
          </ac:spMkLst>
        </pc:spChg>
        <pc:spChg chg="mod">
          <ac:chgData name="Paul Bullock" userId="162dc284-9901-47a4-bdd1-300eada006b4" providerId="ADAL" clId="{B8BA7C75-1FFA-4C19-8539-78655EB627A1}" dt="2022-06-08T07:24:52.716" v="863" actId="164"/>
          <ac:spMkLst>
            <pc:docMk/>
            <pc:sldMk cId="1374769157" sldId="2076137639"/>
            <ac:spMk id="6" creationId="{6537AB06-6AF5-83C9-ECA7-191C38FA85A0}"/>
          </ac:spMkLst>
        </pc:spChg>
        <pc:spChg chg="mod">
          <ac:chgData name="Paul Bullock" userId="162dc284-9901-47a4-bdd1-300eada006b4" providerId="ADAL" clId="{B8BA7C75-1FFA-4C19-8539-78655EB627A1}" dt="2022-06-08T07:17:58.057" v="770" actId="1076"/>
          <ac:spMkLst>
            <pc:docMk/>
            <pc:sldMk cId="1374769157" sldId="2076137639"/>
            <ac:spMk id="9" creationId="{6F13BE12-2AE9-47B0-853F-2C936C8353C9}"/>
          </ac:spMkLst>
        </pc:spChg>
        <pc:spChg chg="del">
          <ac:chgData name="Paul Bullock" userId="162dc284-9901-47a4-bdd1-300eada006b4" providerId="ADAL" clId="{B8BA7C75-1FFA-4C19-8539-78655EB627A1}" dt="2022-06-08T07:04:48.405" v="0" actId="478"/>
          <ac:spMkLst>
            <pc:docMk/>
            <pc:sldMk cId="1374769157" sldId="2076137639"/>
            <ac:spMk id="13" creationId="{D072C8E6-C575-8A94-EF11-A52A5F6F9A82}"/>
          </ac:spMkLst>
        </pc:spChg>
        <pc:spChg chg="add mod">
          <ac:chgData name="Paul Bullock" userId="162dc284-9901-47a4-bdd1-300eada006b4" providerId="ADAL" clId="{B8BA7C75-1FFA-4C19-8539-78655EB627A1}" dt="2022-06-08T07:25:09.032" v="882" actId="1035"/>
          <ac:spMkLst>
            <pc:docMk/>
            <pc:sldMk cId="1374769157" sldId="2076137639"/>
            <ac:spMk id="14" creationId="{44091CA1-AFDF-2C35-09B6-9B0C97F5347C}"/>
          </ac:spMkLst>
        </pc:spChg>
        <pc:grpChg chg="add mod">
          <ac:chgData name="Paul Bullock" userId="162dc284-9901-47a4-bdd1-300eada006b4" providerId="ADAL" clId="{B8BA7C75-1FFA-4C19-8539-78655EB627A1}" dt="2022-06-08T07:25:18.590" v="884" actId="1076"/>
          <ac:grpSpMkLst>
            <pc:docMk/>
            <pc:sldMk cId="1374769157" sldId="2076137639"/>
            <ac:grpSpMk id="7" creationId="{D295B37A-F625-F687-484F-FA3243043BE3}"/>
          </ac:grpSpMkLst>
        </pc:grpChg>
        <pc:picChg chg="mod">
          <ac:chgData name="Paul Bullock" userId="162dc284-9901-47a4-bdd1-300eada006b4" providerId="ADAL" clId="{B8BA7C75-1FFA-4C19-8539-78655EB627A1}" dt="2022-06-08T07:22:18.257" v="812" actId="1076"/>
          <ac:picMkLst>
            <pc:docMk/>
            <pc:sldMk cId="1374769157" sldId="2076137639"/>
            <ac:picMk id="8" creationId="{8F059431-116F-4618-ADAA-590BC592F734}"/>
          </ac:picMkLst>
        </pc:picChg>
        <pc:picChg chg="mod">
          <ac:chgData name="Paul Bullock" userId="162dc284-9901-47a4-bdd1-300eada006b4" providerId="ADAL" clId="{B8BA7C75-1FFA-4C19-8539-78655EB627A1}" dt="2022-06-08T07:25:36.672" v="886" actId="1076"/>
          <ac:picMkLst>
            <pc:docMk/>
            <pc:sldMk cId="1374769157" sldId="2076137639"/>
            <ac:picMk id="12" creationId="{57896A9D-9CD7-49A7-BB05-814444661BD1}"/>
          </ac:picMkLst>
        </pc:picChg>
        <pc:picChg chg="mod">
          <ac:chgData name="Paul Bullock" userId="162dc284-9901-47a4-bdd1-300eada006b4" providerId="ADAL" clId="{B8BA7C75-1FFA-4C19-8539-78655EB627A1}" dt="2022-06-08T07:22:18.257" v="812" actId="1076"/>
          <ac:picMkLst>
            <pc:docMk/>
            <pc:sldMk cId="1374769157" sldId="2076137639"/>
            <ac:picMk id="16" creationId="{E30B058C-AF2F-1FEB-EECE-EE632D7F422B}"/>
          </ac:picMkLst>
        </pc:picChg>
      </pc:sldChg>
    </pc:docChg>
  </pc:docChgLst>
  <pc:docChgLst>
    <pc:chgData name="David Warner" userId="S::davidwarner@microsoft.com::51ffa14d-fdfd-4571-a787-ad4b3bb92711" providerId="AD" clId="Web-{1EFB1359-7C8E-46D8-8655-E3302945932E}"/>
    <pc:docChg chg="modSld">
      <pc:chgData name="David Warner" userId="S::davidwarner@microsoft.com::51ffa14d-fdfd-4571-a787-ad4b3bb92711" providerId="AD" clId="Web-{1EFB1359-7C8E-46D8-8655-E3302945932E}" dt="2022-03-22T19:20:10.835" v="5" actId="20577"/>
      <pc:docMkLst>
        <pc:docMk/>
      </pc:docMkLst>
      <pc:sldChg chg="modSp">
        <pc:chgData name="David Warner" userId="S::davidwarner@microsoft.com::51ffa14d-fdfd-4571-a787-ad4b3bb92711" providerId="AD" clId="Web-{1EFB1359-7C8E-46D8-8655-E3302945932E}" dt="2022-03-22T19:19:54.990" v="3" actId="20577"/>
        <pc:sldMkLst>
          <pc:docMk/>
          <pc:sldMk cId="3158043784" sldId="2068"/>
        </pc:sldMkLst>
        <pc:spChg chg="mod">
          <ac:chgData name="David Warner" userId="S::davidwarner@microsoft.com::51ffa14d-fdfd-4571-a787-ad4b3bb92711" providerId="AD" clId="Web-{1EFB1359-7C8E-46D8-8655-E3302945932E}" dt="2022-03-22T19:19:54.990" v="3" actId="20577"/>
          <ac:spMkLst>
            <pc:docMk/>
            <pc:sldMk cId="3158043784" sldId="2068"/>
            <ac:spMk id="8" creationId="{00000000-0000-0000-0000-000000000000}"/>
          </ac:spMkLst>
        </pc:spChg>
      </pc:sldChg>
      <pc:sldChg chg="modSp">
        <pc:chgData name="David Warner" userId="S::davidwarner@microsoft.com::51ffa14d-fdfd-4571-a787-ad4b3bb92711" providerId="AD" clId="Web-{1EFB1359-7C8E-46D8-8655-E3302945932E}" dt="2022-03-22T19:20:10.835" v="5" actId="20577"/>
        <pc:sldMkLst>
          <pc:docMk/>
          <pc:sldMk cId="1056590613" sldId="2076135999"/>
        </pc:sldMkLst>
        <pc:spChg chg="mod">
          <ac:chgData name="David Warner" userId="S::davidwarner@microsoft.com::51ffa14d-fdfd-4571-a787-ad4b3bb92711" providerId="AD" clId="Web-{1EFB1359-7C8E-46D8-8655-E3302945932E}" dt="2022-03-22T19:20:10.835" v="5" actId="20577"/>
          <ac:spMkLst>
            <pc:docMk/>
            <pc:sldMk cId="1056590613" sldId="2076135999"/>
            <ac:spMk id="10" creationId="{2F9D74B7-8175-43F4-B9E3-807C4AE2FA45}"/>
          </ac:spMkLst>
        </pc:spChg>
      </pc:sldChg>
    </pc:docChg>
  </pc:docChgLst>
  <pc:docChgLst>
    <pc:chgData name="Wictor Wilén" userId="c70b8edd-f3ba-4e44-94a1-9cab9cee53de" providerId="ADAL" clId="{E730E120-F427-4D42-9E20-14CD63793AFE}"/>
    <pc:docChg chg="undo custSel modSld">
      <pc:chgData name="Wictor Wilén" userId="c70b8edd-f3ba-4e44-94a1-9cab9cee53de" providerId="ADAL" clId="{E730E120-F427-4D42-9E20-14CD63793AFE}" dt="2021-12-21T08:23:04.379" v="244" actId="2711"/>
      <pc:docMkLst>
        <pc:docMk/>
      </pc:docMkLst>
      <pc:sldChg chg="addSp delSp modSp mod">
        <pc:chgData name="Wictor Wilén" userId="c70b8edd-f3ba-4e44-94a1-9cab9cee53de" providerId="ADAL" clId="{E730E120-F427-4D42-9E20-14CD63793AFE}" dt="2021-12-21T08:23:04.379" v="244" actId="2711"/>
        <pc:sldMkLst>
          <pc:docMk/>
          <pc:sldMk cId="1042411426" sldId="2076136275"/>
        </pc:sldMkLst>
        <pc:spChg chg="del">
          <ac:chgData name="Wictor Wilén" userId="c70b8edd-f3ba-4e44-94a1-9cab9cee53de" providerId="ADAL" clId="{E730E120-F427-4D42-9E20-14CD63793AFE}" dt="2021-12-21T08:14:00.262" v="0" actId="478"/>
          <ac:spMkLst>
            <pc:docMk/>
            <pc:sldMk cId="1042411426" sldId="2076136275"/>
            <ac:spMk id="3" creationId="{63550D59-941E-49F5-A9B6-316DBB7BCF15}"/>
          </ac:spMkLst>
        </pc:spChg>
        <pc:spChg chg="del">
          <ac:chgData name="Wictor Wilén" userId="c70b8edd-f3ba-4e44-94a1-9cab9cee53de" providerId="ADAL" clId="{E730E120-F427-4D42-9E20-14CD63793AFE}" dt="2021-12-21T08:18:36.233" v="151" actId="478"/>
          <ac:spMkLst>
            <pc:docMk/>
            <pc:sldMk cId="1042411426" sldId="2076136275"/>
            <ac:spMk id="32" creationId="{0720C23C-3444-4F63-A5AB-EBA7DC8B91CF}"/>
          </ac:spMkLst>
        </pc:spChg>
        <pc:spChg chg="del">
          <ac:chgData name="Wictor Wilén" userId="c70b8edd-f3ba-4e44-94a1-9cab9cee53de" providerId="ADAL" clId="{E730E120-F427-4D42-9E20-14CD63793AFE}" dt="2021-12-21T08:20:44.416" v="152" actId="478"/>
          <ac:spMkLst>
            <pc:docMk/>
            <pc:sldMk cId="1042411426" sldId="2076136275"/>
            <ac:spMk id="34" creationId="{9CC859BA-EAD0-4A74-BF17-60315F1EC65F}"/>
          </ac:spMkLst>
        </pc:spChg>
        <pc:spChg chg="add mod">
          <ac:chgData name="Wictor Wilén" userId="c70b8edd-f3ba-4e44-94a1-9cab9cee53de" providerId="ADAL" clId="{E730E120-F427-4D42-9E20-14CD63793AFE}" dt="2021-12-21T08:23:04.379" v="244" actId="2711"/>
          <ac:spMkLst>
            <pc:docMk/>
            <pc:sldMk cId="1042411426" sldId="2076136275"/>
            <ac:spMk id="35" creationId="{521C4EF9-2C4E-4CBA-B943-05B7ECD83812}"/>
          </ac:spMkLst>
        </pc:spChg>
        <pc:spChg chg="mod">
          <ac:chgData name="Wictor Wilén" userId="c70b8edd-f3ba-4e44-94a1-9cab9cee53de" providerId="ADAL" clId="{E730E120-F427-4D42-9E20-14CD63793AFE}" dt="2021-12-21T08:15:26.678" v="62" actId="20577"/>
          <ac:spMkLst>
            <pc:docMk/>
            <pc:sldMk cId="1042411426" sldId="2076136275"/>
            <ac:spMk id="70" creationId="{174F958A-FBA1-4F60-AFAD-ABB7FE94DD87}"/>
          </ac:spMkLst>
        </pc:spChg>
        <pc:spChg chg="mod">
          <ac:chgData name="Wictor Wilén" userId="c70b8edd-f3ba-4e44-94a1-9cab9cee53de" providerId="ADAL" clId="{E730E120-F427-4D42-9E20-14CD63793AFE}" dt="2021-12-21T08:16:54.592" v="150" actId="20577"/>
          <ac:spMkLst>
            <pc:docMk/>
            <pc:sldMk cId="1042411426" sldId="2076136275"/>
            <ac:spMk id="72" creationId="{9766CF88-1F07-4F26-9B23-FC9D4C5F9C09}"/>
          </ac:spMkLst>
        </pc:spChg>
        <pc:picChg chg="add mod">
          <ac:chgData name="Wictor Wilén" userId="c70b8edd-f3ba-4e44-94a1-9cab9cee53de" providerId="ADAL" clId="{E730E120-F427-4D42-9E20-14CD63793AFE}" dt="2021-12-21T08:21:53.916" v="165" actId="1076"/>
          <ac:picMkLst>
            <pc:docMk/>
            <pc:sldMk cId="1042411426" sldId="2076136275"/>
            <ac:picMk id="5" creationId="{58703EE2-FDC3-4D93-BAF0-BC53BF55713F}"/>
          </ac:picMkLst>
        </pc:picChg>
        <pc:picChg chg="add mod">
          <ac:chgData name="Wictor Wilén" userId="c70b8edd-f3ba-4e44-94a1-9cab9cee53de" providerId="ADAL" clId="{E730E120-F427-4D42-9E20-14CD63793AFE}" dt="2021-12-21T08:22:36.305" v="241" actId="1440"/>
          <ac:picMkLst>
            <pc:docMk/>
            <pc:sldMk cId="1042411426" sldId="2076136275"/>
            <ac:picMk id="22" creationId="{AF5FFBF9-6112-4716-9E75-431EC51E9246}"/>
          </ac:picMkLst>
        </pc:picChg>
        <pc:picChg chg="del">
          <ac:chgData name="Wictor Wilén" userId="c70b8edd-f3ba-4e44-94a1-9cab9cee53de" providerId="ADAL" clId="{E730E120-F427-4D42-9E20-14CD63793AFE}" dt="2021-12-21T08:20:47.325" v="155" actId="478"/>
          <ac:picMkLst>
            <pc:docMk/>
            <pc:sldMk cId="1042411426" sldId="2076136275"/>
            <ac:picMk id="23" creationId="{3DCF1700-D6C6-4694-8EDC-7B60DD77BD7E}"/>
          </ac:picMkLst>
        </pc:picChg>
        <pc:picChg chg="del">
          <ac:chgData name="Wictor Wilén" userId="c70b8edd-f3ba-4e44-94a1-9cab9cee53de" providerId="ADAL" clId="{E730E120-F427-4D42-9E20-14CD63793AFE}" dt="2021-12-21T08:20:46.123" v="154" actId="478"/>
          <ac:picMkLst>
            <pc:docMk/>
            <pc:sldMk cId="1042411426" sldId="2076136275"/>
            <ac:picMk id="25" creationId="{ED67F532-AD45-452E-B9EA-F61DAEAE8EC3}"/>
          </ac:picMkLst>
        </pc:picChg>
        <pc:picChg chg="del">
          <ac:chgData name="Wictor Wilén" userId="c70b8edd-f3ba-4e44-94a1-9cab9cee53de" providerId="ADAL" clId="{E730E120-F427-4D42-9E20-14CD63793AFE}" dt="2021-12-21T08:20:45.274" v="153" actId="478"/>
          <ac:picMkLst>
            <pc:docMk/>
            <pc:sldMk cId="1042411426" sldId="2076136275"/>
            <ac:picMk id="31" creationId="{D3E8E8BE-6939-4AAA-AB1A-8814BCA54391}"/>
          </ac:picMkLst>
        </pc:picChg>
      </pc:sldChg>
    </pc:docChg>
  </pc:docChgLst>
  <pc:docChgLst>
    <pc:chgData name="Paul Bullock" userId="162dc284-9901-47a4-bdd1-300eada006b4" providerId="ADAL" clId="{8F0F3A2E-CCDE-4194-811C-033FE4F2903F}"/>
    <pc:docChg chg="modSld">
      <pc:chgData name="Paul Bullock" userId="162dc284-9901-47a4-bdd1-300eada006b4" providerId="ADAL" clId="{8F0F3A2E-CCDE-4194-811C-033FE4F2903F}" dt="2021-08-18T19:27:11.995" v="31" actId="20577"/>
      <pc:docMkLst>
        <pc:docMk/>
      </pc:docMkLst>
      <pc:sldChg chg="modSp mod">
        <pc:chgData name="Paul Bullock" userId="162dc284-9901-47a4-bdd1-300eada006b4" providerId="ADAL" clId="{8F0F3A2E-CCDE-4194-811C-033FE4F2903F}" dt="2021-08-18T19:27:11.995" v="31" actId="20577"/>
        <pc:sldMkLst>
          <pc:docMk/>
          <pc:sldMk cId="1374769157" sldId="2076137639"/>
        </pc:sldMkLst>
        <pc:spChg chg="mod">
          <ac:chgData name="Paul Bullock" userId="162dc284-9901-47a4-bdd1-300eada006b4" providerId="ADAL" clId="{8F0F3A2E-CCDE-4194-811C-033FE4F2903F}" dt="2021-08-18T19:27:11.995" v="31" actId="20577"/>
          <ac:spMkLst>
            <pc:docMk/>
            <pc:sldMk cId="1374769157" sldId="2076137639"/>
            <ac:spMk id="5" creationId="{612C861E-93AA-4B5D-8907-782E4E0AF916}"/>
          </ac:spMkLst>
        </pc:spChg>
      </pc:sldChg>
    </pc:docChg>
  </pc:docChgLst>
  <pc:docChgLst>
    <pc:chgData name="Paolo Pialorsi" userId="S::paolo_pialorsi.com#ext#@microsoft.onmicrosoft.com::39954972-e4fe-473f-8237-5db9de0b2218" providerId="AD" clId="Web-{A17860F5-45D2-4482-8A80-28B2F9F62528}"/>
    <pc:docChg chg="modSld">
      <pc:chgData name="Paolo Pialorsi" userId="S::paolo_pialorsi.com#ext#@microsoft.onmicrosoft.com::39954972-e4fe-473f-8237-5db9de0b2218" providerId="AD" clId="Web-{A17860F5-45D2-4482-8A80-28B2F9F62528}" dt="2021-08-03T17:04:25.555" v="65" actId="20577"/>
      <pc:docMkLst>
        <pc:docMk/>
      </pc:docMkLst>
      <pc:sldChg chg="modSp">
        <pc:chgData name="Paolo Pialorsi" userId="S::paolo_pialorsi.com#ext#@microsoft.onmicrosoft.com::39954972-e4fe-473f-8237-5db9de0b2218" providerId="AD" clId="Web-{A17860F5-45D2-4482-8A80-28B2F9F62528}" dt="2021-08-03T17:04:25.555" v="65" actId="20577"/>
        <pc:sldMkLst>
          <pc:docMk/>
          <pc:sldMk cId="2259967023" sldId="2076136379"/>
        </pc:sldMkLst>
        <pc:spChg chg="mod">
          <ac:chgData name="Paolo Pialorsi" userId="S::paolo_pialorsi.com#ext#@microsoft.onmicrosoft.com::39954972-e4fe-473f-8237-5db9de0b2218" providerId="AD" clId="Web-{A17860F5-45D2-4482-8A80-28B2F9F62528}" dt="2021-08-03T17:04:25.555" v="6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A17860F5-45D2-4482-8A80-28B2F9F62528}" dt="2021-08-03T17:04:15.648" v="55" actId="20577"/>
          <ac:spMkLst>
            <pc:docMk/>
            <pc:sldMk cId="2259967023" sldId="2076136379"/>
            <ac:spMk id="81" creationId="{1245D908-BDE2-4087-82F6-3DBC148662F5}"/>
          </ac:spMkLst>
        </pc:spChg>
      </pc:sldChg>
    </pc:docChg>
  </pc:docChgLst>
  <pc:docChgLst>
    <pc:chgData name="Bert Jansen" userId="60478ee6-b91e-4777-b5ab-ff75f809c97c" providerId="ADAL" clId="{BCA5BF60-3E58-4467-AFD3-018DEF15EC60}"/>
    <pc:docChg chg="custSel addSld delSld modSld modSection">
      <pc:chgData name="Bert Jansen" userId="60478ee6-b91e-4777-b5ab-ff75f809c97c" providerId="ADAL" clId="{BCA5BF60-3E58-4467-AFD3-018DEF15EC60}" dt="2022-03-31T08:35:30.816" v="291" actId="113"/>
      <pc:docMkLst>
        <pc:docMk/>
      </pc:docMkLst>
      <pc:sldChg chg="addSp delSp modSp mod">
        <pc:chgData name="Bert Jansen" userId="60478ee6-b91e-4777-b5ab-ff75f809c97c" providerId="ADAL" clId="{BCA5BF60-3E58-4467-AFD3-018DEF15EC60}" dt="2022-03-31T08:35:30.816" v="291" actId="113"/>
        <pc:sldMkLst>
          <pc:docMk/>
          <pc:sldMk cId="2259967023" sldId="2076136379"/>
        </pc:sldMkLst>
        <pc:spChg chg="del">
          <ac:chgData name="Bert Jansen" userId="60478ee6-b91e-4777-b5ab-ff75f809c97c" providerId="ADAL" clId="{BCA5BF60-3E58-4467-AFD3-018DEF15EC60}" dt="2022-03-31T06:52:01.831" v="2" actId="478"/>
          <ac:spMkLst>
            <pc:docMk/>
            <pc:sldMk cId="2259967023" sldId="2076136379"/>
            <ac:spMk id="4" creationId="{36E13A10-A195-474F-9288-49767A0C4CFC}"/>
          </ac:spMkLst>
        </pc:spChg>
        <pc:spChg chg="mod">
          <ac:chgData name="Bert Jansen" userId="60478ee6-b91e-4777-b5ab-ff75f809c97c" providerId="ADAL" clId="{BCA5BF60-3E58-4467-AFD3-018DEF15EC60}" dt="2022-03-31T07:03:24.619" v="230" actId="20577"/>
          <ac:spMkLst>
            <pc:docMk/>
            <pc:sldMk cId="2259967023" sldId="2076136379"/>
            <ac:spMk id="38" creationId="{57B24740-2702-48F7-9662-72DC62FDA166}"/>
          </ac:spMkLst>
        </pc:spChg>
        <pc:spChg chg="mod">
          <ac:chgData name="Bert Jansen" userId="60478ee6-b91e-4777-b5ab-ff75f809c97c" providerId="ADAL" clId="{BCA5BF60-3E58-4467-AFD3-018DEF15EC60}" dt="2022-03-31T08:35:30.816" v="291" actId="113"/>
          <ac:spMkLst>
            <pc:docMk/>
            <pc:sldMk cId="2259967023" sldId="2076136379"/>
            <ac:spMk id="79" creationId="{BC688EBE-40B5-498C-91C5-18E7EAB6AFFE}"/>
          </ac:spMkLst>
        </pc:spChg>
        <pc:spChg chg="mod">
          <ac:chgData name="Bert Jansen" userId="60478ee6-b91e-4777-b5ab-ff75f809c97c" providerId="ADAL" clId="{BCA5BF60-3E58-4467-AFD3-018DEF15EC60}" dt="2022-03-31T08:35:18.431" v="266" actId="113"/>
          <ac:spMkLst>
            <pc:docMk/>
            <pc:sldMk cId="2259967023" sldId="2076136379"/>
            <ac:spMk id="81" creationId="{1245D908-BDE2-4087-82F6-3DBC148662F5}"/>
          </ac:spMkLst>
        </pc:spChg>
        <pc:picChg chg="del mod">
          <ac:chgData name="Bert Jansen" userId="60478ee6-b91e-4777-b5ab-ff75f809c97c" providerId="ADAL" clId="{BCA5BF60-3E58-4467-AFD3-018DEF15EC60}" dt="2022-03-31T07:02:20.710" v="227" actId="478"/>
          <ac:picMkLst>
            <pc:docMk/>
            <pc:sldMk cId="2259967023" sldId="2076136379"/>
            <ac:picMk id="20" creationId="{01D64D35-B761-4B1D-9EEC-5545D5FC9F00}"/>
          </ac:picMkLst>
        </pc:picChg>
        <pc:picChg chg="add mod">
          <ac:chgData name="Bert Jansen" userId="60478ee6-b91e-4777-b5ab-ff75f809c97c" providerId="ADAL" clId="{BCA5BF60-3E58-4467-AFD3-018DEF15EC60}" dt="2022-03-31T07:02:30.501" v="228" actId="14100"/>
          <ac:picMkLst>
            <pc:docMk/>
            <pc:sldMk cId="2259967023" sldId="2076136379"/>
            <ac:picMk id="21" creationId="{819A11F6-8EAC-4541-B816-18370C461835}"/>
          </ac:picMkLst>
        </pc:picChg>
        <pc:picChg chg="del">
          <ac:chgData name="Bert Jansen" userId="60478ee6-b91e-4777-b5ab-ff75f809c97c" providerId="ADAL" clId="{BCA5BF60-3E58-4467-AFD3-018DEF15EC60}" dt="2022-03-31T07:02:01.959" v="223" actId="478"/>
          <ac:picMkLst>
            <pc:docMk/>
            <pc:sldMk cId="2259967023" sldId="2076136379"/>
            <ac:picMk id="24" creationId="{CF19D33F-19D3-4CB4-AF28-496B8B702303}"/>
          </ac:picMkLst>
        </pc:picChg>
        <pc:picChg chg="add mod">
          <ac:chgData name="Bert Jansen" userId="60478ee6-b91e-4777-b5ab-ff75f809c97c" providerId="ADAL" clId="{BCA5BF60-3E58-4467-AFD3-018DEF15EC60}" dt="2022-03-31T07:02:05.454" v="224" actId="14100"/>
          <ac:picMkLst>
            <pc:docMk/>
            <pc:sldMk cId="2259967023" sldId="2076136379"/>
            <ac:picMk id="26" creationId="{96454684-1BCE-476F-87BD-B6CFE2F24E74}"/>
          </ac:picMkLst>
        </pc:picChg>
      </pc:sldChg>
      <pc:sldChg chg="addSp delSp modSp mod">
        <pc:chgData name="Bert Jansen" userId="60478ee6-b91e-4777-b5ab-ff75f809c97c" providerId="ADAL" clId="{BCA5BF60-3E58-4467-AFD3-018DEF15EC60}" dt="2022-03-31T08:34:48.691" v="239" actId="20577"/>
        <pc:sldMkLst>
          <pc:docMk/>
          <pc:sldMk cId="1884761934" sldId="2076136381"/>
        </pc:sldMkLst>
        <pc:spChg chg="mod">
          <ac:chgData name="Bert Jansen" userId="60478ee6-b91e-4777-b5ab-ff75f809c97c" providerId="ADAL" clId="{BCA5BF60-3E58-4467-AFD3-018DEF15EC60}" dt="2022-03-31T08:34:48.691" v="239" actId="20577"/>
          <ac:spMkLst>
            <pc:docMk/>
            <pc:sldMk cId="1884761934" sldId="2076136381"/>
            <ac:spMk id="38" creationId="{57B24740-2702-48F7-9662-72DC62FDA166}"/>
          </ac:spMkLst>
        </pc:spChg>
        <pc:picChg chg="add mod">
          <ac:chgData name="Bert Jansen" userId="60478ee6-b91e-4777-b5ab-ff75f809c97c" providerId="ADAL" clId="{BCA5BF60-3E58-4467-AFD3-018DEF15EC60}" dt="2022-03-31T08:34:37.304" v="237" actId="14100"/>
          <ac:picMkLst>
            <pc:docMk/>
            <pc:sldMk cId="1884761934" sldId="2076136381"/>
            <ac:picMk id="19" creationId="{98AA9DF7-835A-410D-A21C-2B012BDFFAA6}"/>
          </ac:picMkLst>
        </pc:picChg>
        <pc:picChg chg="del">
          <ac:chgData name="Bert Jansen" userId="60478ee6-b91e-4777-b5ab-ff75f809c97c" providerId="ADAL" clId="{BCA5BF60-3E58-4467-AFD3-018DEF15EC60}" dt="2022-03-31T08:34:35.106" v="236" actId="478"/>
          <ac:picMkLst>
            <pc:docMk/>
            <pc:sldMk cId="1884761934" sldId="2076136381"/>
            <ac:picMk id="20" creationId="{27039063-6DDD-45D5-86E0-40468DDD8442}"/>
          </ac:picMkLst>
        </pc:picChg>
      </pc:sldChg>
      <pc:sldChg chg="del">
        <pc:chgData name="Bert Jansen" userId="60478ee6-b91e-4777-b5ab-ff75f809c97c" providerId="ADAL" clId="{BCA5BF60-3E58-4467-AFD3-018DEF15EC60}" dt="2022-03-31T06:51:58.626" v="1" actId="47"/>
        <pc:sldMkLst>
          <pc:docMk/>
          <pc:sldMk cId="2087414649" sldId="2076136396"/>
        </pc:sldMkLst>
      </pc:sldChg>
      <pc:sldChg chg="add">
        <pc:chgData name="Bert Jansen" userId="60478ee6-b91e-4777-b5ab-ff75f809c97c" providerId="ADAL" clId="{BCA5BF60-3E58-4467-AFD3-018DEF15EC60}" dt="2022-03-31T06:51:54.468" v="0"/>
        <pc:sldMkLst>
          <pc:docMk/>
          <pc:sldMk cId="566393320" sldId="2076136397"/>
        </pc:sldMkLst>
      </pc:sldChg>
      <pc:sldChg chg="add">
        <pc:chgData name="Bert Jansen" userId="60478ee6-b91e-4777-b5ab-ff75f809c97c" providerId="ADAL" clId="{BCA5BF60-3E58-4467-AFD3-018DEF15EC60}" dt="2022-03-31T06:53:25.459" v="11"/>
        <pc:sldMkLst>
          <pc:docMk/>
          <pc:sldMk cId="2728924363" sldId="2076136398"/>
        </pc:sldMkLst>
      </pc:sldChg>
    </pc:docChg>
  </pc:docChgLst>
  <pc:docChgLst>
    <pc:chgData name="David Warner" userId="S::david_dwarnerii.com#ext#@microsoft.onmicrosoft.com::acafcf14-4098-4a83-9425-e73571277a06" providerId="AD" clId="Web-{3D91E54F-050E-46CE-B521-8765A3A55023}"/>
    <pc:docChg chg="modSld">
      <pc:chgData name="David Warner" userId="S::david_dwarnerii.com#ext#@microsoft.onmicrosoft.com::acafcf14-4098-4a83-9425-e73571277a06" providerId="AD" clId="Web-{3D91E54F-050E-46CE-B521-8765A3A55023}" dt="2022-03-08T18:32:15.909" v="16"/>
      <pc:docMkLst>
        <pc:docMk/>
      </pc:docMkLst>
      <pc:sldChg chg="addSp delSp modSp">
        <pc:chgData name="David Warner" userId="S::david_dwarnerii.com#ext#@microsoft.onmicrosoft.com::acafcf14-4098-4a83-9425-e73571277a06" providerId="AD" clId="Web-{3D91E54F-050E-46CE-B521-8765A3A55023}" dt="2022-03-08T18:31:56.768" v="14" actId="1076"/>
        <pc:sldMkLst>
          <pc:docMk/>
          <pc:sldMk cId="3158043784" sldId="2068"/>
        </pc:sldMkLst>
        <pc:picChg chg="mod ord">
          <ac:chgData name="David Warner" userId="S::david_dwarnerii.com#ext#@microsoft.onmicrosoft.com::acafcf14-4098-4a83-9425-e73571277a06" providerId="AD" clId="Web-{3D91E54F-050E-46CE-B521-8765A3A55023}" dt="2022-03-08T18:31:49.736" v="13"/>
          <ac:picMkLst>
            <pc:docMk/>
            <pc:sldMk cId="3158043784" sldId="2068"/>
            <ac:picMk id="10" creationId="{3250F800-D978-4E53-B1F7-9E9D0111A096}"/>
          </ac:picMkLst>
        </pc:picChg>
        <pc:picChg chg="add del mod modCrop">
          <ac:chgData name="David Warner" userId="S::david_dwarnerii.com#ext#@microsoft.onmicrosoft.com::acafcf14-4098-4a83-9425-e73571277a06" providerId="AD" clId="Web-{3D91E54F-050E-46CE-B521-8765A3A55023}" dt="2022-03-08T18:31:56.768" v="14" actId="1076"/>
          <ac:picMkLst>
            <pc:docMk/>
            <pc:sldMk cId="3158043784" sldId="2068"/>
            <ac:picMk id="12" creationId="{013C599F-7D30-46D7-B686-0DC6BB69F89C}"/>
          </ac:picMkLst>
        </pc:picChg>
        <pc:picChg chg="del">
          <ac:chgData name="David Warner" userId="S::david_dwarnerii.com#ext#@microsoft.onmicrosoft.com::acafcf14-4098-4a83-9425-e73571277a06" providerId="AD" clId="Web-{3D91E54F-050E-46CE-B521-8765A3A55023}" dt="2022-03-08T18:31:05" v="0"/>
          <ac:picMkLst>
            <pc:docMk/>
            <pc:sldMk cId="3158043784" sldId="2068"/>
            <ac:picMk id="13" creationId="{60A9068F-FEB0-466D-B9C5-5D3440683C1C}"/>
          </ac:picMkLst>
        </pc:picChg>
        <pc:picChg chg="mod ord">
          <ac:chgData name="David Warner" userId="S::david_dwarnerii.com#ext#@microsoft.onmicrosoft.com::acafcf14-4098-4a83-9425-e73571277a06" providerId="AD" clId="Web-{3D91E54F-050E-46CE-B521-8765A3A55023}" dt="2022-03-08T18:31:42.345" v="11"/>
          <ac:picMkLst>
            <pc:docMk/>
            <pc:sldMk cId="3158043784" sldId="2068"/>
            <ac:picMk id="15" creationId="{52F72D16-0D3E-4860-B224-7D1090FF042D}"/>
          </ac:picMkLst>
        </pc:picChg>
      </pc:sldChg>
      <pc:sldChg chg="modSp">
        <pc:chgData name="David Warner" userId="S::david_dwarnerii.com#ext#@microsoft.onmicrosoft.com::acafcf14-4098-4a83-9425-e73571277a06" providerId="AD" clId="Web-{3D91E54F-050E-46CE-B521-8765A3A55023}" dt="2022-03-08T18:32:15.909" v="16"/>
        <pc:sldMkLst>
          <pc:docMk/>
          <pc:sldMk cId="1056590613" sldId="2076135999"/>
        </pc:sldMkLst>
        <pc:picChg chg="mod">
          <ac:chgData name="David Warner" userId="S::david_dwarnerii.com#ext#@microsoft.onmicrosoft.com::acafcf14-4098-4a83-9425-e73571277a06" providerId="AD" clId="Web-{3D91E54F-050E-46CE-B521-8765A3A55023}" dt="2022-03-08T18:32:09.284" v="15"/>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3D91E54F-050E-46CE-B521-8765A3A55023}" dt="2022-03-08T18:32:15.909" v="16"/>
          <ac:picMkLst>
            <pc:docMk/>
            <pc:sldMk cId="1056590613" sldId="2076135999"/>
            <ac:picMk id="12" creationId="{F227B9E4-4092-4C14-AE6D-AD19D08472BA}"/>
          </ac:picMkLst>
        </pc:picChg>
      </pc:sldChg>
    </pc:docChg>
  </pc:docChgLst>
  <pc:docChgLst>
    <pc:chgData name="Gautam Sheth" userId="S::gautam.sheth_valointranet.com#ext#@microsoft.onmicrosoft.com::97082ee2-311e-48ee-9eb5-5105b8086c9e" providerId="AD" clId="Web-{3F33B1CC-B1B1-4005-B42B-67470E9614A4}"/>
    <pc:docChg chg="modSld">
      <pc:chgData name="Gautam Sheth" userId="S::gautam.sheth_valointranet.com#ext#@microsoft.onmicrosoft.com::97082ee2-311e-48ee-9eb5-5105b8086c9e" providerId="AD" clId="Web-{3F33B1CC-B1B1-4005-B42B-67470E9614A4}" dt="2022-03-30T16:33:39.183" v="24" actId="1076"/>
      <pc:docMkLst>
        <pc:docMk/>
      </pc:docMkLst>
      <pc:sldChg chg="modSp">
        <pc:chgData name="Gautam Sheth" userId="S::gautam.sheth_valointranet.com#ext#@microsoft.onmicrosoft.com::97082ee2-311e-48ee-9eb5-5105b8086c9e" providerId="AD" clId="Web-{3F33B1CC-B1B1-4005-B42B-67470E9614A4}" dt="2022-03-30T16:33:39.183" v="24" actId="1076"/>
        <pc:sldMkLst>
          <pc:docMk/>
          <pc:sldMk cId="1884761934" sldId="2076136381"/>
        </pc:sldMkLst>
        <pc:spChg chg="mod">
          <ac:chgData name="Gautam Sheth" userId="S::gautam.sheth_valointranet.com#ext#@microsoft.onmicrosoft.com::97082ee2-311e-48ee-9eb5-5105b8086c9e" providerId="AD" clId="Web-{3F33B1CC-B1B1-4005-B42B-67470E9614A4}" dt="2022-03-30T16:33:39.183" v="24"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3F33B1CC-B1B1-4005-B42B-67470E9614A4}" dt="2022-03-30T16:33:19.214" v="19"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3F33B1CC-B1B1-4005-B42B-67470E9614A4}" dt="2022-03-30T16:33:31.620" v="23"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27D0171A-5AD7-4095-8A6A-32FBA4E55452}"/>
    <pc:docChg chg="modSld">
      <pc:chgData name="David Warner" userId="S::david_dwarnerii.com#ext#@microsoft.onmicrosoft.com::acafcf14-4098-4a83-9425-e73571277a06" providerId="AD" clId="Web-{27D0171A-5AD7-4095-8A6A-32FBA4E55452}" dt="2021-11-08T18:15:12.504" v="22" actId="20577"/>
      <pc:docMkLst>
        <pc:docMk/>
      </pc:docMkLst>
      <pc:sldChg chg="modSp">
        <pc:chgData name="David Warner" userId="S::david_dwarnerii.com#ext#@microsoft.onmicrosoft.com::acafcf14-4098-4a83-9425-e73571277a06" providerId="AD" clId="Web-{27D0171A-5AD7-4095-8A6A-32FBA4E55452}" dt="2021-11-08T18:14:43.909" v="15" actId="20577"/>
        <pc:sldMkLst>
          <pc:docMk/>
          <pc:sldMk cId="3158043784" sldId="2068"/>
        </pc:sldMkLst>
        <pc:spChg chg="mod">
          <ac:chgData name="David Warner" userId="S::david_dwarnerii.com#ext#@microsoft.onmicrosoft.com::acafcf14-4098-4a83-9425-e73571277a06" providerId="AD" clId="Web-{27D0171A-5AD7-4095-8A6A-32FBA4E55452}" dt="2021-11-08T18:14:43.909" v="1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27D0171A-5AD7-4095-8A6A-32FBA4E55452}" dt="2021-11-08T18:14:26.659" v="11"/>
          <ac:picMkLst>
            <pc:docMk/>
            <pc:sldMk cId="3158043784" sldId="2068"/>
            <ac:picMk id="13" creationId="{1B31B441-1131-444C-BE2D-EF21552F9B9E}"/>
          </ac:picMkLst>
        </pc:picChg>
      </pc:sldChg>
      <pc:sldChg chg="modSp">
        <pc:chgData name="David Warner" userId="S::david_dwarnerii.com#ext#@microsoft.onmicrosoft.com::acafcf14-4098-4a83-9425-e73571277a06" providerId="AD" clId="Web-{27D0171A-5AD7-4095-8A6A-32FBA4E55452}" dt="2021-11-08T18:15:12.504" v="22" actId="20577"/>
        <pc:sldMkLst>
          <pc:docMk/>
          <pc:sldMk cId="1056590613" sldId="2076135999"/>
        </pc:sldMkLst>
        <pc:spChg chg="mod">
          <ac:chgData name="David Warner" userId="S::david_dwarnerii.com#ext#@microsoft.onmicrosoft.com::acafcf14-4098-4a83-9425-e73571277a06" providerId="AD" clId="Web-{27D0171A-5AD7-4095-8A6A-32FBA4E55452}" dt="2021-11-08T18:15:12.504" v="22"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27D0171A-5AD7-4095-8A6A-32FBA4E55452}" dt="2021-11-08T18:14:50.503" v="16"/>
          <ac:picMkLst>
            <pc:docMk/>
            <pc:sldMk cId="1056590613" sldId="2076135999"/>
            <ac:picMk id="7" creationId="{55B4F8E1-B540-4BC5-9C0F-E9D231263EB6}"/>
          </ac:picMkLst>
        </pc:picChg>
      </pc:sldChg>
    </pc:docChg>
  </pc:docChgLst>
  <pc:docChgLst>
    <pc:chgData name="Bob German" userId="19671429-1359-457f-bfc1-1be1ee65d4d9" providerId="ADAL" clId="{2B8120A7-4584-464E-8D3E-AC246848D4B8}"/>
    <pc:docChg chg="undo custSel modSld">
      <pc:chgData name="Bob German" userId="19671429-1359-457f-bfc1-1be1ee65d4d9" providerId="ADAL" clId="{2B8120A7-4584-464E-8D3E-AC246848D4B8}" dt="2022-02-16T16:43:38.043" v="465" actId="1076"/>
      <pc:docMkLst>
        <pc:docMk/>
      </pc:docMkLst>
      <pc:sldChg chg="addSp delSp modSp mod">
        <pc:chgData name="Bob German" userId="19671429-1359-457f-bfc1-1be1ee65d4d9" providerId="ADAL" clId="{2B8120A7-4584-464E-8D3E-AC246848D4B8}" dt="2022-02-16T16:43:38.043" v="465" actId="1076"/>
        <pc:sldMkLst>
          <pc:docMk/>
          <pc:sldMk cId="1601799563" sldId="2134805597"/>
        </pc:sldMkLst>
        <pc:spChg chg="del mod">
          <ac:chgData name="Bob German" userId="19671429-1359-457f-bfc1-1be1ee65d4d9" providerId="ADAL" clId="{2B8120A7-4584-464E-8D3E-AC246848D4B8}" dt="2022-02-16T16:40:01.371" v="419" actId="478"/>
          <ac:spMkLst>
            <pc:docMk/>
            <pc:sldMk cId="1601799563" sldId="2134805597"/>
            <ac:spMk id="3" creationId="{CBDC9C38-872E-4048-96FE-C321FEF21EC1}"/>
          </ac:spMkLst>
        </pc:spChg>
        <pc:spChg chg="add mod">
          <ac:chgData name="Bob German" userId="19671429-1359-457f-bfc1-1be1ee65d4d9" providerId="ADAL" clId="{2B8120A7-4584-464E-8D3E-AC246848D4B8}" dt="2022-02-16T16:27:55.937" v="384" actId="1076"/>
          <ac:spMkLst>
            <pc:docMk/>
            <pc:sldMk cId="1601799563" sldId="2134805597"/>
            <ac:spMk id="6" creationId="{E196D4E4-A7EA-40C3-AA96-543552A3B710}"/>
          </ac:spMkLst>
        </pc:spChg>
        <pc:spChg chg="del">
          <ac:chgData name="Bob German" userId="19671429-1359-457f-bfc1-1be1ee65d4d9" providerId="ADAL" clId="{2B8120A7-4584-464E-8D3E-AC246848D4B8}" dt="2022-02-16T16:40:32.344" v="432" actId="478"/>
          <ac:spMkLst>
            <pc:docMk/>
            <pc:sldMk cId="1601799563" sldId="2134805597"/>
            <ac:spMk id="10" creationId="{FFECDAF9-F1D6-47B4-89A6-58498EE28B68}"/>
          </ac:spMkLst>
        </pc:spChg>
        <pc:spChg chg="add del mod">
          <ac:chgData name="Bob German" userId="19671429-1359-457f-bfc1-1be1ee65d4d9" providerId="ADAL" clId="{2B8120A7-4584-464E-8D3E-AC246848D4B8}" dt="2022-02-16T16:40:28.456" v="430" actId="478"/>
          <ac:spMkLst>
            <pc:docMk/>
            <pc:sldMk cId="1601799563" sldId="2134805597"/>
            <ac:spMk id="12" creationId="{7CCFE64B-BEF4-4CBC-9DD3-DDF0389EEB82}"/>
          </ac:spMkLst>
        </pc:spChg>
        <pc:spChg chg="mod">
          <ac:chgData name="Bob German" userId="19671429-1359-457f-bfc1-1be1ee65d4d9" providerId="ADAL" clId="{2B8120A7-4584-464E-8D3E-AC246848D4B8}" dt="2022-02-16T16:12:41.793" v="11" actId="1076"/>
          <ac:spMkLst>
            <pc:docMk/>
            <pc:sldMk cId="1601799563" sldId="2134805597"/>
            <ac:spMk id="14" creationId="{785C1A60-E1EF-4C62-9545-5AE9536F570D}"/>
          </ac:spMkLst>
        </pc:spChg>
        <pc:spChg chg="add mod">
          <ac:chgData name="Bob German" userId="19671429-1359-457f-bfc1-1be1ee65d4d9" providerId="ADAL" clId="{2B8120A7-4584-464E-8D3E-AC246848D4B8}" dt="2022-02-16T16:28:07.134" v="388" actId="1076"/>
          <ac:spMkLst>
            <pc:docMk/>
            <pc:sldMk cId="1601799563" sldId="2134805597"/>
            <ac:spMk id="20" creationId="{1206158D-D07C-43DA-AEE0-BC11893C45C1}"/>
          </ac:spMkLst>
        </pc:spChg>
        <pc:spChg chg="mod ord">
          <ac:chgData name="Bob German" userId="19671429-1359-457f-bfc1-1be1ee65d4d9" providerId="ADAL" clId="{2B8120A7-4584-464E-8D3E-AC246848D4B8}" dt="2022-02-16T16:42:39.519" v="461" actId="167"/>
          <ac:spMkLst>
            <pc:docMk/>
            <pc:sldMk cId="1601799563" sldId="2134805597"/>
            <ac:spMk id="21" creationId="{4A933F16-4C0B-478D-BD49-5C11797B0365}"/>
          </ac:spMkLst>
        </pc:spChg>
        <pc:spChg chg="del">
          <ac:chgData name="Bob German" userId="19671429-1359-457f-bfc1-1be1ee65d4d9" providerId="ADAL" clId="{2B8120A7-4584-464E-8D3E-AC246848D4B8}" dt="2022-02-16T16:08:09.847" v="0" actId="478"/>
          <ac:spMkLst>
            <pc:docMk/>
            <pc:sldMk cId="1601799563" sldId="2134805597"/>
            <ac:spMk id="22" creationId="{288C06C0-2791-40D8-83AC-F937DAEEDBB2}"/>
          </ac:spMkLst>
        </pc:spChg>
        <pc:spChg chg="add del mod">
          <ac:chgData name="Bob German" userId="19671429-1359-457f-bfc1-1be1ee65d4d9" providerId="ADAL" clId="{2B8120A7-4584-464E-8D3E-AC246848D4B8}" dt="2022-02-16T16:37:48.936" v="400" actId="478"/>
          <ac:spMkLst>
            <pc:docMk/>
            <pc:sldMk cId="1601799563" sldId="2134805597"/>
            <ac:spMk id="23" creationId="{8F413BF2-3C25-4152-9C9F-5E5D7D24F3A5}"/>
          </ac:spMkLst>
        </pc:spChg>
        <pc:spChg chg="add del mod">
          <ac:chgData name="Bob German" userId="19671429-1359-457f-bfc1-1be1ee65d4d9" providerId="ADAL" clId="{2B8120A7-4584-464E-8D3E-AC246848D4B8}" dt="2022-02-16T16:40:29.600" v="431" actId="478"/>
          <ac:spMkLst>
            <pc:docMk/>
            <pc:sldMk cId="1601799563" sldId="2134805597"/>
            <ac:spMk id="29" creationId="{CF267AB5-2437-47F9-8D56-D911128EEA0F}"/>
          </ac:spMkLst>
        </pc:spChg>
        <pc:spChg chg="add del mod">
          <ac:chgData name="Bob German" userId="19671429-1359-457f-bfc1-1be1ee65d4d9" providerId="ADAL" clId="{2B8120A7-4584-464E-8D3E-AC246848D4B8}" dt="2022-02-16T16:39:52.872" v="416" actId="478"/>
          <ac:spMkLst>
            <pc:docMk/>
            <pc:sldMk cId="1601799563" sldId="2134805597"/>
            <ac:spMk id="33" creationId="{1C457BA0-00AE-4DBD-BC2E-18F7E81A3D79}"/>
          </ac:spMkLst>
        </pc:spChg>
        <pc:spChg chg="mod">
          <ac:chgData name="Bob German" userId="19671429-1359-457f-bfc1-1be1ee65d4d9" providerId="ADAL" clId="{2B8120A7-4584-464E-8D3E-AC246848D4B8}" dt="2022-02-16T16:43:38.043" v="465" actId="1076"/>
          <ac:spMkLst>
            <pc:docMk/>
            <pc:sldMk cId="1601799563" sldId="2134805597"/>
            <ac:spMk id="36" creationId="{56D73790-2311-4283-8452-924FD514C399}"/>
          </ac:spMkLst>
        </pc:spChg>
        <pc:spChg chg="add del mod">
          <ac:chgData name="Bob German" userId="19671429-1359-457f-bfc1-1be1ee65d4d9" providerId="ADAL" clId="{2B8120A7-4584-464E-8D3E-AC246848D4B8}" dt="2022-02-16T16:40:15.935" v="423" actId="478"/>
          <ac:spMkLst>
            <pc:docMk/>
            <pc:sldMk cId="1601799563" sldId="2134805597"/>
            <ac:spMk id="39" creationId="{75807007-E4F6-4249-A5B8-F750830861C1}"/>
          </ac:spMkLst>
        </pc:spChg>
        <pc:grpChg chg="mod">
          <ac:chgData name="Bob German" userId="19671429-1359-457f-bfc1-1be1ee65d4d9" providerId="ADAL" clId="{2B8120A7-4584-464E-8D3E-AC246848D4B8}" dt="2022-02-16T16:12:48.677" v="12" actId="1076"/>
          <ac:grpSpMkLst>
            <pc:docMk/>
            <pc:sldMk cId="1601799563" sldId="2134805597"/>
            <ac:grpSpMk id="18" creationId="{E1AA032F-FCC3-4E1F-9E5D-1CA44F6FE359}"/>
          </ac:grpSpMkLst>
        </pc:grpChg>
        <pc:picChg chg="add mod ord">
          <ac:chgData name="Bob German" userId="19671429-1359-457f-bfc1-1be1ee65d4d9" providerId="ADAL" clId="{2B8120A7-4584-464E-8D3E-AC246848D4B8}" dt="2022-02-16T16:43:16.307" v="464" actId="1076"/>
          <ac:picMkLst>
            <pc:docMk/>
            <pc:sldMk cId="1601799563" sldId="2134805597"/>
            <ac:picMk id="5" creationId="{05FB982C-40BC-4437-B459-67E6E8A2675C}"/>
          </ac:picMkLst>
        </pc:picChg>
        <pc:picChg chg="add del mod">
          <ac:chgData name="Bob German" userId="19671429-1359-457f-bfc1-1be1ee65d4d9" providerId="ADAL" clId="{2B8120A7-4584-464E-8D3E-AC246848D4B8}" dt="2022-02-16T16:36:55.859" v="391" actId="931"/>
          <ac:picMkLst>
            <pc:docMk/>
            <pc:sldMk cId="1601799563" sldId="2134805597"/>
            <ac:picMk id="8" creationId="{30DEA751-E7D3-47FE-9FB1-559F403F6649}"/>
          </ac:picMkLst>
        </pc:picChg>
        <pc:picChg chg="add mod modCrop">
          <ac:chgData name="Bob German" userId="19671429-1359-457f-bfc1-1be1ee65d4d9" providerId="ADAL" clId="{2B8120A7-4584-464E-8D3E-AC246848D4B8}" dt="2022-02-16T16:42:23.622" v="458" actId="1076"/>
          <ac:picMkLst>
            <pc:docMk/>
            <pc:sldMk cId="1601799563" sldId="2134805597"/>
            <ac:picMk id="11" creationId="{CE1B20E3-5EF1-4E76-A5A8-D24F8530AA02}"/>
          </ac:picMkLst>
        </pc:picChg>
        <pc:picChg chg="mod">
          <ac:chgData name="Bob German" userId="19671429-1359-457f-bfc1-1be1ee65d4d9" providerId="ADAL" clId="{2B8120A7-4584-464E-8D3E-AC246848D4B8}" dt="2022-02-16T16:12:41.793" v="11" actId="1076"/>
          <ac:picMkLst>
            <pc:docMk/>
            <pc:sldMk cId="1601799563" sldId="2134805597"/>
            <ac:picMk id="13" creationId="{3C172019-700A-4C06-A5C6-0DCBE281A15F}"/>
          </ac:picMkLst>
        </pc:picChg>
        <pc:picChg chg="add del mod">
          <ac:chgData name="Bob German" userId="19671429-1359-457f-bfc1-1be1ee65d4d9" providerId="ADAL" clId="{2B8120A7-4584-464E-8D3E-AC246848D4B8}" dt="2022-02-16T16:37:48.936" v="400" actId="478"/>
          <ac:picMkLst>
            <pc:docMk/>
            <pc:sldMk cId="1601799563" sldId="2134805597"/>
            <ac:picMk id="16" creationId="{DBB803AE-4947-4DC8-A1D6-9548D634EE23}"/>
          </ac:picMkLst>
        </pc:picChg>
        <pc:picChg chg="mod">
          <ac:chgData name="Bob German" userId="19671429-1359-457f-bfc1-1be1ee65d4d9" providerId="ADAL" clId="{2B8120A7-4584-464E-8D3E-AC246848D4B8}" dt="2022-02-16T16:12:52.509" v="13" actId="1076"/>
          <ac:picMkLst>
            <pc:docMk/>
            <pc:sldMk cId="1601799563" sldId="2134805597"/>
            <ac:picMk id="17" creationId="{094E4274-5AC7-40A8-8E71-94EC9CBB8DE4}"/>
          </ac:picMkLst>
        </pc:picChg>
        <pc:picChg chg="add mod">
          <ac:chgData name="Bob German" userId="19671429-1359-457f-bfc1-1be1ee65d4d9" providerId="ADAL" clId="{2B8120A7-4584-464E-8D3E-AC246848D4B8}" dt="2022-02-16T16:42:53.181" v="463"/>
          <ac:picMkLst>
            <pc:docMk/>
            <pc:sldMk cId="1601799563" sldId="2134805597"/>
            <ac:picMk id="25" creationId="{170C1AF6-3F0C-428A-AE06-EF743D12E55C}"/>
          </ac:picMkLst>
        </pc:picChg>
        <pc:picChg chg="add mod">
          <ac:chgData name="Bob German" userId="19671429-1359-457f-bfc1-1be1ee65d4d9" providerId="ADAL" clId="{2B8120A7-4584-464E-8D3E-AC246848D4B8}" dt="2022-02-16T16:42:23.622" v="458" actId="1076"/>
          <ac:picMkLst>
            <pc:docMk/>
            <pc:sldMk cId="1601799563" sldId="2134805597"/>
            <ac:picMk id="27" creationId="{01B97224-BEAA-4F11-B7C3-8CE061C5144C}"/>
          </ac:picMkLst>
        </pc:picChg>
        <pc:picChg chg="add mod">
          <ac:chgData name="Bob German" userId="19671429-1359-457f-bfc1-1be1ee65d4d9" providerId="ADAL" clId="{2B8120A7-4584-464E-8D3E-AC246848D4B8}" dt="2022-02-16T16:42:23.622" v="458" actId="1076"/>
          <ac:picMkLst>
            <pc:docMk/>
            <pc:sldMk cId="1601799563" sldId="2134805597"/>
            <ac:picMk id="32" creationId="{F60446CF-95C1-4692-9825-2C2DAC0A38AC}"/>
          </ac:picMkLst>
        </pc:picChg>
        <pc:picChg chg="mod">
          <ac:chgData name="Bob German" userId="19671429-1359-457f-bfc1-1be1ee65d4d9" providerId="ADAL" clId="{2B8120A7-4584-464E-8D3E-AC246848D4B8}" dt="2022-02-16T16:10:35.780" v="8" actId="1076"/>
          <ac:picMkLst>
            <pc:docMk/>
            <pc:sldMk cId="1601799563" sldId="2134805597"/>
            <ac:picMk id="34" creationId="{2981E338-2304-4241-B786-78E822ABFB73}"/>
          </ac:picMkLst>
        </pc:picChg>
        <pc:picChg chg="add mod">
          <ac:chgData name="Bob German" userId="19671429-1359-457f-bfc1-1be1ee65d4d9" providerId="ADAL" clId="{2B8120A7-4584-464E-8D3E-AC246848D4B8}" dt="2022-02-16T16:42:23.622" v="458" actId="1076"/>
          <ac:picMkLst>
            <pc:docMk/>
            <pc:sldMk cId="1601799563" sldId="2134805597"/>
            <ac:picMk id="37" creationId="{B9B5757A-3146-4AD6-9304-345E34EDBF47}"/>
          </ac:picMkLst>
        </pc:picChg>
      </pc:sldChg>
    </pc:docChg>
  </pc:docChgLst>
  <pc:docChgLst>
    <pc:chgData name="Bob German" userId="19671429-1359-457f-bfc1-1be1ee65d4d9" providerId="ADAL" clId="{9959A9F1-0B79-49A5-B878-C8E69D9318AD}"/>
    <pc:docChg chg="undo custSel modSld">
      <pc:chgData name="Bob German" userId="19671429-1359-457f-bfc1-1be1ee65d4d9" providerId="ADAL" clId="{9959A9F1-0B79-49A5-B878-C8E69D9318AD}" dt="2021-12-23T14:50:01.910" v="130" actId="20577"/>
      <pc:docMkLst>
        <pc:docMk/>
      </pc:docMkLst>
      <pc:sldChg chg="addSp delSp modSp mod">
        <pc:chgData name="Bob German" userId="19671429-1359-457f-bfc1-1be1ee65d4d9" providerId="ADAL" clId="{9959A9F1-0B79-49A5-B878-C8E69D9318AD}" dt="2021-12-23T14:50:01.910" v="130" actId="20577"/>
        <pc:sldMkLst>
          <pc:docMk/>
          <pc:sldMk cId="1601799563" sldId="2134805597"/>
        </pc:sldMkLst>
        <pc:spChg chg="mod">
          <ac:chgData name="Bob German" userId="19671429-1359-457f-bfc1-1be1ee65d4d9" providerId="ADAL" clId="{9959A9F1-0B79-49A5-B878-C8E69D9318AD}" dt="2021-12-23T14:50:01.910" v="130" actId="20577"/>
          <ac:spMkLst>
            <pc:docMk/>
            <pc:sldMk cId="1601799563" sldId="2134805597"/>
            <ac:spMk id="3" creationId="{CBDC9C38-872E-4048-96FE-C321FEF21EC1}"/>
          </ac:spMkLst>
        </pc:spChg>
        <pc:spChg chg="add mod">
          <ac:chgData name="Bob German" userId="19671429-1359-457f-bfc1-1be1ee65d4d9" providerId="ADAL" clId="{9959A9F1-0B79-49A5-B878-C8E69D9318AD}" dt="2021-12-23T14:49:02.043" v="122" actId="1076"/>
          <ac:spMkLst>
            <pc:docMk/>
            <pc:sldMk cId="1601799563" sldId="2134805597"/>
            <ac:spMk id="6" creationId="{C04171DC-98F8-48EE-9687-AE8CFAC8F7F2}"/>
          </ac:spMkLst>
        </pc:spChg>
        <pc:spChg chg="add mod">
          <ac:chgData name="Bob German" userId="19671429-1359-457f-bfc1-1be1ee65d4d9" providerId="ADAL" clId="{9959A9F1-0B79-49A5-B878-C8E69D9318AD}" dt="2021-12-23T14:49:02.043" v="122" actId="1076"/>
          <ac:spMkLst>
            <pc:docMk/>
            <pc:sldMk cId="1601799563" sldId="2134805597"/>
            <ac:spMk id="7" creationId="{52CDE42F-DBCD-4DC7-9A68-91D8318FE4EF}"/>
          </ac:spMkLst>
        </pc:spChg>
        <pc:spChg chg="mod">
          <ac:chgData name="Bob German" userId="19671429-1359-457f-bfc1-1be1ee65d4d9" providerId="ADAL" clId="{9959A9F1-0B79-49A5-B878-C8E69D9318AD}" dt="2021-12-23T14:46:02.793" v="19" actId="1076"/>
          <ac:spMkLst>
            <pc:docMk/>
            <pc:sldMk cId="1601799563" sldId="2134805597"/>
            <ac:spMk id="9" creationId="{0AEF4B59-1431-4A09-9BED-1BB41252699B}"/>
          </ac:spMkLst>
        </pc:spChg>
        <pc:spChg chg="mod">
          <ac:chgData name="Bob German" userId="19671429-1359-457f-bfc1-1be1ee65d4d9" providerId="ADAL" clId="{9959A9F1-0B79-49A5-B878-C8E69D9318AD}" dt="2021-12-23T14:49:08.499" v="124" actId="1076"/>
          <ac:spMkLst>
            <pc:docMk/>
            <pc:sldMk cId="1601799563" sldId="2134805597"/>
            <ac:spMk id="10" creationId="{FFECDAF9-F1D6-47B4-89A6-58498EE28B68}"/>
          </ac:spMkLst>
        </pc:spChg>
        <pc:spChg chg="add del">
          <ac:chgData name="Bob German" userId="19671429-1359-457f-bfc1-1be1ee65d4d9" providerId="ADAL" clId="{9959A9F1-0B79-49A5-B878-C8E69D9318AD}" dt="2021-12-23T14:44:12.675" v="2" actId="22"/>
          <ac:spMkLst>
            <pc:docMk/>
            <pc:sldMk cId="1601799563" sldId="2134805597"/>
            <ac:spMk id="14" creationId="{731FCA93-24A3-47E9-91B0-286D43792A5E}"/>
          </ac:spMkLst>
        </pc:spChg>
        <pc:spChg chg="add del">
          <ac:chgData name="Bob German" userId="19671429-1359-457f-bfc1-1be1ee65d4d9" providerId="ADAL" clId="{9959A9F1-0B79-49A5-B878-C8E69D9318AD}" dt="2021-12-23T14:44:47.185" v="9" actId="22"/>
          <ac:spMkLst>
            <pc:docMk/>
            <pc:sldMk cId="1601799563" sldId="2134805597"/>
            <ac:spMk id="18" creationId="{7EC44D22-AE32-45D2-A585-E42E485A3F34}"/>
          </ac:spMkLst>
        </pc:spChg>
        <pc:spChg chg="mod">
          <ac:chgData name="Bob German" userId="19671429-1359-457f-bfc1-1be1ee65d4d9" providerId="ADAL" clId="{9959A9F1-0B79-49A5-B878-C8E69D9318AD}" dt="2021-12-23T14:44:27.470" v="6" actId="1076"/>
          <ac:spMkLst>
            <pc:docMk/>
            <pc:sldMk cId="1601799563" sldId="2134805597"/>
            <ac:spMk id="19" creationId="{A264AE04-BE86-4D8C-9679-3F5CA620D587}"/>
          </ac:spMkLst>
        </pc:spChg>
        <pc:spChg chg="mod">
          <ac:chgData name="Bob German" userId="19671429-1359-457f-bfc1-1be1ee65d4d9" providerId="ADAL" clId="{9959A9F1-0B79-49A5-B878-C8E69D9318AD}" dt="2021-12-23T14:47:35.360" v="24" actId="13822"/>
          <ac:spMkLst>
            <pc:docMk/>
            <pc:sldMk cId="1601799563" sldId="2134805597"/>
            <ac:spMk id="21" creationId="{4A933F16-4C0B-478D-BD49-5C11797B0365}"/>
          </ac:spMkLst>
        </pc:spChg>
        <pc:picChg chg="del">
          <ac:chgData name="Bob German" userId="19671429-1359-457f-bfc1-1be1ee65d4d9" providerId="ADAL" clId="{9959A9F1-0B79-49A5-B878-C8E69D9318AD}" dt="2021-12-23T14:44:07.112" v="0" actId="478"/>
          <ac:picMkLst>
            <pc:docMk/>
            <pc:sldMk cId="1601799563" sldId="2134805597"/>
            <ac:picMk id="8" creationId="{CD2E4124-A7CB-4F43-BA1E-CF92090294B9}"/>
          </ac:picMkLst>
        </pc:picChg>
        <pc:picChg chg="mod">
          <ac:chgData name="Bob German" userId="19671429-1359-457f-bfc1-1be1ee65d4d9" providerId="ADAL" clId="{9959A9F1-0B79-49A5-B878-C8E69D9318AD}" dt="2021-12-23T14:46:02.793" v="19" actId="1076"/>
          <ac:picMkLst>
            <pc:docMk/>
            <pc:sldMk cId="1601799563" sldId="2134805597"/>
            <ac:picMk id="34" creationId="{2981E338-2304-4241-B786-78E822ABFB73}"/>
          </ac:picMkLst>
        </pc:picChg>
        <pc:picChg chg="add mod">
          <ac:chgData name="Bob German" userId="19671429-1359-457f-bfc1-1be1ee65d4d9" providerId="ADAL" clId="{9959A9F1-0B79-49A5-B878-C8E69D9318AD}" dt="2021-12-23T14:49:19.345" v="127" actId="1076"/>
          <ac:picMkLst>
            <pc:docMk/>
            <pc:sldMk cId="1601799563" sldId="2134805597"/>
            <ac:picMk id="1026" creationId="{4EE4B4CD-199D-4C0A-B3E3-CDD4DDCA74B0}"/>
          </ac:picMkLst>
        </pc:picChg>
        <pc:picChg chg="add mod">
          <ac:chgData name="Bob German" userId="19671429-1359-457f-bfc1-1be1ee65d4d9" providerId="ADAL" clId="{9959A9F1-0B79-49A5-B878-C8E69D9318AD}" dt="2021-12-23T14:49:16.591" v="125" actId="1076"/>
          <ac:picMkLst>
            <pc:docMk/>
            <pc:sldMk cId="1601799563" sldId="2134805597"/>
            <ac:picMk id="1028" creationId="{B069C017-080A-4D58-803D-DAC767BCCAFB}"/>
          </ac:picMkLst>
        </pc:picChg>
        <pc:picChg chg="add mod">
          <ac:chgData name="Bob German" userId="19671429-1359-457f-bfc1-1be1ee65d4d9" providerId="ADAL" clId="{9959A9F1-0B79-49A5-B878-C8E69D9318AD}" dt="2021-12-23T14:49:25.043" v="129" actId="1076"/>
          <ac:picMkLst>
            <pc:docMk/>
            <pc:sldMk cId="1601799563" sldId="2134805597"/>
            <ac:picMk id="1030" creationId="{BB7B00F2-9138-45C1-910C-47BD423CB4D2}"/>
          </ac:picMkLst>
        </pc:picChg>
        <pc:picChg chg="add mod">
          <ac:chgData name="Bob German" userId="19671429-1359-457f-bfc1-1be1ee65d4d9" providerId="ADAL" clId="{9959A9F1-0B79-49A5-B878-C8E69D9318AD}" dt="2021-12-23T14:49:04.673" v="123" actId="1076"/>
          <ac:picMkLst>
            <pc:docMk/>
            <pc:sldMk cId="1601799563" sldId="2134805597"/>
            <ac:picMk id="1032" creationId="{29AE657D-F169-49E1-A559-FBE7980A1403}"/>
          </ac:picMkLst>
        </pc:picChg>
      </pc:sldChg>
    </pc:docChg>
  </pc:docChgLst>
  <pc:docChgLst>
    <pc:chgData name="Bob German" userId="19671429-1359-457f-bfc1-1be1ee65d4d9" providerId="ADAL" clId="{EF94D898-BF76-483E-ADBD-47D0F9147BC9}"/>
    <pc:docChg chg="custSel modSld">
      <pc:chgData name="Bob German" userId="19671429-1359-457f-bfc1-1be1ee65d4d9" providerId="ADAL" clId="{EF94D898-BF76-483E-ADBD-47D0F9147BC9}" dt="2022-01-20T14:29:55.533" v="9" actId="1076"/>
      <pc:docMkLst>
        <pc:docMk/>
      </pc:docMkLst>
      <pc:sldChg chg="delSp modSp mod delAnim">
        <pc:chgData name="Bob German" userId="19671429-1359-457f-bfc1-1be1ee65d4d9" providerId="ADAL" clId="{EF94D898-BF76-483E-ADBD-47D0F9147BC9}" dt="2022-01-20T14:29:55.533" v="9" actId="1076"/>
        <pc:sldMkLst>
          <pc:docMk/>
          <pc:sldMk cId="1601799563" sldId="2134805597"/>
        </pc:sldMkLst>
        <pc:spChg chg="del">
          <ac:chgData name="Bob German" userId="19671429-1359-457f-bfc1-1be1ee65d4d9" providerId="ADAL" clId="{EF94D898-BF76-483E-ADBD-47D0F9147BC9}" dt="2022-01-20T14:28:03.793" v="0" actId="478"/>
          <ac:spMkLst>
            <pc:docMk/>
            <pc:sldMk cId="1601799563" sldId="2134805597"/>
            <ac:spMk id="4" creationId="{299C63B4-CAB2-440C-AF3A-90360874D9F3}"/>
          </ac:spMkLst>
        </pc:spChg>
        <pc:spChg chg="del">
          <ac:chgData name="Bob German" userId="19671429-1359-457f-bfc1-1be1ee65d4d9" providerId="ADAL" clId="{EF94D898-BF76-483E-ADBD-47D0F9147BC9}" dt="2022-01-20T14:28:32.865" v="2" actId="478"/>
          <ac:spMkLst>
            <pc:docMk/>
            <pc:sldMk cId="1601799563" sldId="2134805597"/>
            <ac:spMk id="15" creationId="{1F23D898-218F-401E-951F-DA622A5BAB1A}"/>
          </ac:spMkLst>
        </pc:spChg>
        <pc:grpChg chg="mod">
          <ac:chgData name="Bob German" userId="19671429-1359-457f-bfc1-1be1ee65d4d9" providerId="ADAL" clId="{EF94D898-BF76-483E-ADBD-47D0F9147BC9}" dt="2022-01-20T14:29:47.535" v="7" actId="1076"/>
          <ac:grpSpMkLst>
            <pc:docMk/>
            <pc:sldMk cId="1601799563" sldId="2134805597"/>
            <ac:grpSpMk id="18" creationId="{E1AA032F-FCC3-4E1F-9E5D-1CA44F6FE359}"/>
          </ac:grpSpMkLst>
        </pc:grpChg>
        <pc:picChg chg="del">
          <ac:chgData name="Bob German" userId="19671429-1359-457f-bfc1-1be1ee65d4d9" providerId="ADAL" clId="{EF94D898-BF76-483E-ADBD-47D0F9147BC9}" dt="2022-01-20T14:28:26.175" v="1" actId="478"/>
          <ac:picMkLst>
            <pc:docMk/>
            <pc:sldMk cId="1601799563" sldId="2134805597"/>
            <ac:picMk id="8" creationId="{9FA15216-B9D0-4C37-8E31-B49216A754D3}"/>
          </ac:picMkLst>
        </pc:picChg>
        <pc:picChg chg="mod ord">
          <ac:chgData name="Bob German" userId="19671429-1359-457f-bfc1-1be1ee65d4d9" providerId="ADAL" clId="{EF94D898-BF76-483E-ADBD-47D0F9147BC9}" dt="2022-01-20T14:29:55.533" v="9" actId="1076"/>
          <ac:picMkLst>
            <pc:docMk/>
            <pc:sldMk cId="1601799563" sldId="2134805597"/>
            <ac:picMk id="34" creationId="{2981E338-2304-4241-B786-78E822ABFB73}"/>
          </ac:picMkLst>
        </pc:picChg>
      </pc:sldChg>
    </pc:docChg>
  </pc:docChgLst>
  <pc:docChgLst>
    <pc:chgData name="Bob German" userId="S::rogerman@microsoft.com::19671429-1359-457f-bfc1-1be1ee65d4d9" providerId="AD" clId="Web-{4C374D96-818E-4A6B-8168-7A064DD6CF9A}"/>
    <pc:docChg chg="delSld modSld modSection">
      <pc:chgData name="Bob German" userId="S::rogerman@microsoft.com::19671429-1359-457f-bfc1-1be1ee65d4d9" providerId="AD" clId="Web-{4C374D96-818E-4A6B-8168-7A064DD6CF9A}" dt="2022-07-07T04:31:43.418" v="1"/>
      <pc:docMkLst>
        <pc:docMk/>
      </pc:docMkLst>
      <pc:sldChg chg="delSp del">
        <pc:chgData name="Bob German" userId="S::rogerman@microsoft.com::19671429-1359-457f-bfc1-1be1ee65d4d9" providerId="AD" clId="Web-{4C374D96-818E-4A6B-8168-7A064DD6CF9A}" dt="2022-07-07T04:31:43.418" v="1"/>
        <pc:sldMkLst>
          <pc:docMk/>
          <pc:sldMk cId="1720789669" sldId="2134805606"/>
        </pc:sldMkLst>
        <pc:spChg chg="del">
          <ac:chgData name="Bob German" userId="S::rogerman@microsoft.com::19671429-1359-457f-bfc1-1be1ee65d4d9" providerId="AD" clId="Web-{4C374D96-818E-4A6B-8168-7A064DD6CF9A}" dt="2022-07-07T04:30:56.635" v="0"/>
          <ac:spMkLst>
            <pc:docMk/>
            <pc:sldMk cId="1720789669" sldId="2134805606"/>
            <ac:spMk id="24" creationId="{95862C2F-2D11-6E4E-F372-BD0C42CA00F8}"/>
          </ac:spMkLst>
        </pc:spChg>
      </pc:sldChg>
    </pc:docChg>
  </pc:docChgLst>
  <pc:docChgLst>
    <pc:chgData name="David Warner" userId="S::david_dwarnerii.com#ext#@microsoft.onmicrosoft.com::acafcf14-4098-4a83-9425-e73571277a06" providerId="AD" clId="Web-{5A7FF6C1-8344-451D-A7A4-3448AFD395C6}"/>
    <pc:docChg chg="modSld">
      <pc:chgData name="David Warner" userId="S::david_dwarnerii.com#ext#@microsoft.onmicrosoft.com::acafcf14-4098-4a83-9425-e73571277a06" providerId="AD" clId="Web-{5A7FF6C1-8344-451D-A7A4-3448AFD395C6}" dt="2022-03-17T13:22:10.073" v="14" actId="20577"/>
      <pc:docMkLst>
        <pc:docMk/>
      </pc:docMkLst>
      <pc:sldChg chg="modSp">
        <pc:chgData name="David Warner" userId="S::david_dwarnerii.com#ext#@microsoft.onmicrosoft.com::acafcf14-4098-4a83-9425-e73571277a06" providerId="AD" clId="Web-{5A7FF6C1-8344-451D-A7A4-3448AFD395C6}" dt="2022-03-17T13:22:10.073" v="14" actId="20577"/>
        <pc:sldMkLst>
          <pc:docMk/>
          <pc:sldMk cId="1964942243" sldId="2076137768"/>
        </pc:sldMkLst>
        <pc:spChg chg="mod">
          <ac:chgData name="David Warner" userId="S::david_dwarnerii.com#ext#@microsoft.onmicrosoft.com::acafcf14-4098-4a83-9425-e73571277a06" providerId="AD" clId="Web-{5A7FF6C1-8344-451D-A7A4-3448AFD395C6}" dt="2022-03-17T13:22:10.073" v="14" actId="20577"/>
          <ac:spMkLst>
            <pc:docMk/>
            <pc:sldMk cId="1964942243" sldId="2076137768"/>
            <ac:spMk id="11" creationId="{77D6A32C-2FAF-4DEF-96BA-B931766DDB7F}"/>
          </ac:spMkLst>
        </pc:spChg>
      </pc:sldChg>
    </pc:docChg>
  </pc:docChgLst>
  <pc:docChgLst>
    <pc:chgData name="David Warner" userId="S::david_dwarnerii.com#ext#@microsoft.onmicrosoft.com::acafcf14-4098-4a83-9425-e73571277a06" providerId="AD" clId="Web-{E05879FC-D134-43E3-9026-D80FA25EA1D5}"/>
    <pc:docChg chg="modSld">
      <pc:chgData name="David Warner" userId="S::david_dwarnerii.com#ext#@microsoft.onmicrosoft.com::acafcf14-4098-4a83-9425-e73571277a06" providerId="AD" clId="Web-{E05879FC-D134-43E3-9026-D80FA25EA1D5}" dt="2021-08-27T17:36:00.373" v="248" actId="1076"/>
      <pc:docMkLst>
        <pc:docMk/>
      </pc:docMkLst>
      <pc:sldChg chg="modSp">
        <pc:chgData name="David Warner" userId="S::david_dwarnerii.com#ext#@microsoft.onmicrosoft.com::acafcf14-4098-4a83-9425-e73571277a06" providerId="AD" clId="Web-{E05879FC-D134-43E3-9026-D80FA25EA1D5}" dt="2021-08-27T17:27:42.891" v="16" actId="20577"/>
        <pc:sldMkLst>
          <pc:docMk/>
          <pc:sldMk cId="2967945684" sldId="277"/>
        </pc:sldMkLst>
        <pc:spChg chg="mod">
          <ac:chgData name="David Warner" userId="S::david_dwarnerii.com#ext#@microsoft.onmicrosoft.com::acafcf14-4098-4a83-9425-e73571277a06" providerId="AD" clId="Web-{E05879FC-D134-43E3-9026-D80FA25EA1D5}" dt="2021-08-27T17:27:42.891" v="16"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05879FC-D134-43E3-9026-D80FA25EA1D5}" dt="2021-08-27T17:27:18.076" v="10" actId="20577"/>
        <pc:sldMkLst>
          <pc:docMk/>
          <pc:sldMk cId="287163252" sldId="1567"/>
        </pc:sldMkLst>
        <pc:spChg chg="mod">
          <ac:chgData name="David Warner" userId="S::david_dwarnerii.com#ext#@microsoft.onmicrosoft.com::acafcf14-4098-4a83-9425-e73571277a06" providerId="AD" clId="Web-{E05879FC-D134-43E3-9026-D80FA25EA1D5}" dt="2021-08-27T17:27:18.076" v="10"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E05879FC-D134-43E3-9026-D80FA25EA1D5}" dt="2021-08-27T17:33:44.177" v="149"/>
        <pc:sldMkLst>
          <pc:docMk/>
          <pc:sldMk cId="3158043784" sldId="2068"/>
        </pc:sldMkLst>
        <pc:spChg chg="mod">
          <ac:chgData name="David Warner" userId="S::david_dwarnerii.com#ext#@microsoft.onmicrosoft.com::acafcf14-4098-4a83-9425-e73571277a06" providerId="AD" clId="Web-{E05879FC-D134-43E3-9026-D80FA25EA1D5}" dt="2021-08-27T17:31:58.734" v="14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E05879FC-D134-43E3-9026-D80FA25EA1D5}" dt="2021-08-27T17:33:44.177" v="149"/>
          <ac:picMkLst>
            <pc:docMk/>
            <pc:sldMk cId="3158043784" sldId="2068"/>
            <ac:picMk id="2" creationId="{40F7BB45-2FBF-49FD-91CC-2B449A47A380}"/>
          </ac:picMkLst>
        </pc:picChg>
        <pc:picChg chg="mod">
          <ac:chgData name="David Warner" userId="S::david_dwarnerii.com#ext#@microsoft.onmicrosoft.com::acafcf14-4098-4a83-9425-e73571277a06" providerId="AD" clId="Web-{E05879FC-D134-43E3-9026-D80FA25EA1D5}" dt="2021-08-27T17:33:31.708" v="147"/>
          <ac:picMkLst>
            <pc:docMk/>
            <pc:sldMk cId="3158043784" sldId="2068"/>
            <ac:picMk id="11" creationId="{FD9C6DA4-75A9-49EA-8253-AB49EDE11CF2}"/>
          </ac:picMkLst>
        </pc:picChg>
        <pc:picChg chg="mod">
          <ac:chgData name="David Warner" userId="S::david_dwarnerii.com#ext#@microsoft.onmicrosoft.com::acafcf14-4098-4a83-9425-e73571277a06" providerId="AD" clId="Web-{E05879FC-D134-43E3-9026-D80FA25EA1D5}" dt="2021-08-27T17:33:22.848" v="146"/>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E05879FC-D134-43E3-9026-D80FA25EA1D5}" dt="2021-08-27T17:36:00.373" v="248" actId="1076"/>
        <pc:sldMkLst>
          <pc:docMk/>
          <pc:sldMk cId="1056590613" sldId="2076135999"/>
        </pc:sldMkLst>
        <pc:spChg chg="mod">
          <ac:chgData name="David Warner" userId="S::david_dwarnerii.com#ext#@microsoft.onmicrosoft.com::acafcf14-4098-4a83-9425-e73571277a06" providerId="AD" clId="Web-{E05879FC-D134-43E3-9026-D80FA25EA1D5}" dt="2021-08-27T17:35:49.717" v="245"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E05879FC-D134-43E3-9026-D80FA25EA1D5}" dt="2021-08-27T17:35:54.076" v="246" actId="1076"/>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E05879FC-D134-43E3-9026-D80FA25EA1D5}" dt="2021-08-27T17:35:57.045" v="247"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E05879FC-D134-43E3-9026-D80FA25EA1D5}" dt="2021-08-27T17:36:00.373" v="248"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E05879FC-D134-43E3-9026-D80FA25EA1D5}" dt="2021-08-27T17:28:23.284" v="29"/>
        <pc:sldMkLst>
          <pc:docMk/>
          <pc:sldMk cId="1042411426" sldId="2076136275"/>
        </pc:sldMkLst>
        <pc:spChg chg="add">
          <ac:chgData name="David Warner" userId="S::david_dwarnerii.com#ext#@microsoft.onmicrosoft.com::acafcf14-4098-4a83-9425-e73571277a06" providerId="AD" clId="Web-{E05879FC-D134-43E3-9026-D80FA25EA1D5}" dt="2021-08-27T17:28:23.284" v="29"/>
          <ac:spMkLst>
            <pc:docMk/>
            <pc:sldMk cId="1042411426" sldId="2076136275"/>
            <ac:spMk id="3" creationId="{259F25C9-B64B-4AE2-A934-87D097D1A695}"/>
          </ac:spMkLst>
        </pc:spChg>
      </pc:sldChg>
      <pc:sldChg chg="addSp">
        <pc:chgData name="David Warner" userId="S::david_dwarnerii.com#ext#@microsoft.onmicrosoft.com::acafcf14-4098-4a83-9425-e73571277a06" providerId="AD" clId="Web-{E05879FC-D134-43E3-9026-D80FA25EA1D5}" dt="2021-08-27T17:28:21.065" v="27"/>
        <pc:sldMkLst>
          <pc:docMk/>
          <pc:sldMk cId="2259967023" sldId="2076136379"/>
        </pc:sldMkLst>
        <pc:spChg chg="add">
          <ac:chgData name="David Warner" userId="S::david_dwarnerii.com#ext#@microsoft.onmicrosoft.com::acafcf14-4098-4a83-9425-e73571277a06" providerId="AD" clId="Web-{E05879FC-D134-43E3-9026-D80FA25EA1D5}" dt="2021-08-27T17:28:21.065" v="27"/>
          <ac:spMkLst>
            <pc:docMk/>
            <pc:sldMk cId="2259967023" sldId="2076136379"/>
            <ac:spMk id="3" creationId="{7DD1D2C8-AE63-4CA4-A025-5C8A47980080}"/>
          </ac:spMkLst>
        </pc:spChg>
      </pc:sldChg>
      <pc:sldChg chg="addSp">
        <pc:chgData name="David Warner" userId="S::david_dwarnerii.com#ext#@microsoft.onmicrosoft.com::acafcf14-4098-4a83-9425-e73571277a06" providerId="AD" clId="Web-{E05879FC-D134-43E3-9026-D80FA25EA1D5}" dt="2021-08-27T17:28:22.049" v="28"/>
        <pc:sldMkLst>
          <pc:docMk/>
          <pc:sldMk cId="1884761934" sldId="2076136381"/>
        </pc:sldMkLst>
        <pc:spChg chg="add">
          <ac:chgData name="David Warner" userId="S::david_dwarnerii.com#ext#@microsoft.onmicrosoft.com::acafcf14-4098-4a83-9425-e73571277a06" providerId="AD" clId="Web-{E05879FC-D134-43E3-9026-D80FA25EA1D5}" dt="2021-08-27T17:28:22.049" v="28"/>
          <ac:spMkLst>
            <pc:docMk/>
            <pc:sldMk cId="1884761934" sldId="2076136381"/>
            <ac:spMk id="4" creationId="{6011C732-AB4E-4443-BB28-5DB486AE7436}"/>
          </ac:spMkLst>
        </pc:spChg>
      </pc:sldChg>
      <pc:sldChg chg="addSp modSp">
        <pc:chgData name="David Warner" userId="S::david_dwarnerii.com#ext#@microsoft.onmicrosoft.com::acafcf14-4098-4a83-9425-e73571277a06" providerId="AD" clId="Web-{E05879FC-D134-43E3-9026-D80FA25EA1D5}" dt="2021-08-27T17:28:16.940" v="26" actId="20577"/>
        <pc:sldMkLst>
          <pc:docMk/>
          <pc:sldMk cId="357588276" sldId="2076136388"/>
        </pc:sldMkLst>
        <pc:spChg chg="add mod">
          <ac:chgData name="David Warner" userId="S::david_dwarnerii.com#ext#@microsoft.onmicrosoft.com::acafcf14-4098-4a83-9425-e73571277a06" providerId="AD" clId="Web-{E05879FC-D134-43E3-9026-D80FA25EA1D5}" dt="2021-08-27T17:28:16.940" v="26" actId="20577"/>
          <ac:spMkLst>
            <pc:docMk/>
            <pc:sldMk cId="357588276" sldId="2076136388"/>
            <ac:spMk id="2" creationId="{486EBA88-9062-432E-B761-ED67DD8BD0D0}"/>
          </ac:spMkLst>
        </pc:spChg>
      </pc:sldChg>
      <pc:sldChg chg="addSp">
        <pc:chgData name="David Warner" userId="S::david_dwarnerii.com#ext#@microsoft.onmicrosoft.com::acafcf14-4098-4a83-9425-e73571277a06" providerId="AD" clId="Web-{E05879FC-D134-43E3-9026-D80FA25EA1D5}" dt="2021-08-27T17:28:25.034" v="30"/>
        <pc:sldMkLst>
          <pc:docMk/>
          <pc:sldMk cId="4070501225" sldId="2076136392"/>
        </pc:sldMkLst>
        <pc:spChg chg="add">
          <ac:chgData name="David Warner" userId="S::david_dwarnerii.com#ext#@microsoft.onmicrosoft.com::acafcf14-4098-4a83-9425-e73571277a06" providerId="AD" clId="Web-{E05879FC-D134-43E3-9026-D80FA25EA1D5}" dt="2021-08-27T17:28:25.034" v="30"/>
          <ac:spMkLst>
            <pc:docMk/>
            <pc:sldMk cId="4070501225" sldId="2076136392"/>
            <ac:spMk id="2" creationId="{C4C2246D-E499-4843-8624-59BD67F33D2D}"/>
          </ac:spMkLst>
        </pc:spChg>
      </pc:sldChg>
      <pc:sldChg chg="addSp">
        <pc:chgData name="David Warner" userId="S::david_dwarnerii.com#ext#@microsoft.onmicrosoft.com::acafcf14-4098-4a83-9425-e73571277a06" providerId="AD" clId="Web-{E05879FC-D134-43E3-9026-D80FA25EA1D5}" dt="2021-08-27T17:28:25.721" v="31"/>
        <pc:sldMkLst>
          <pc:docMk/>
          <pc:sldMk cId="1601799563" sldId="2134805597"/>
        </pc:sldMkLst>
        <pc:spChg chg="add">
          <ac:chgData name="David Warner" userId="S::david_dwarnerii.com#ext#@microsoft.onmicrosoft.com::acafcf14-4098-4a83-9425-e73571277a06" providerId="AD" clId="Web-{E05879FC-D134-43E3-9026-D80FA25EA1D5}" dt="2021-08-27T17:28:25.721" v="31"/>
          <ac:spMkLst>
            <pc:docMk/>
            <pc:sldMk cId="1601799563" sldId="2134805597"/>
            <ac:spMk id="4" creationId="{33A0486C-66F4-44C4-A603-B0297DE543A5}"/>
          </ac:spMkLst>
        </pc:spChg>
      </pc:sldChg>
      <pc:sldChg chg="addSp">
        <pc:chgData name="David Warner" userId="S::david_dwarnerii.com#ext#@microsoft.onmicrosoft.com::acafcf14-4098-4a83-9425-e73571277a06" providerId="AD" clId="Web-{E05879FC-D134-43E3-9026-D80FA25EA1D5}" dt="2021-08-27T17:28:26.393" v="32"/>
        <pc:sldMkLst>
          <pc:docMk/>
          <pc:sldMk cId="4001284136" sldId="2134805598"/>
        </pc:sldMkLst>
        <pc:spChg chg="add">
          <ac:chgData name="David Warner" userId="S::david_dwarnerii.com#ext#@microsoft.onmicrosoft.com::acafcf14-4098-4a83-9425-e73571277a06" providerId="AD" clId="Web-{E05879FC-D134-43E3-9026-D80FA25EA1D5}" dt="2021-08-27T17:28:26.393" v="32"/>
          <ac:spMkLst>
            <pc:docMk/>
            <pc:sldMk cId="4001284136" sldId="2134805598"/>
            <ac:spMk id="8" creationId="{63DE8186-0958-41E0-B75D-EE78AA85D199}"/>
          </ac:spMkLst>
        </pc:spChg>
      </pc:sldChg>
    </pc:docChg>
  </pc:docChgLst>
  <pc:docChgLst>
    <pc:chgData name="David Warner" userId="S::david_dwarnerii.com#ext#@microsoft.onmicrosoft.com::acafcf14-4098-4a83-9425-e73571277a06" providerId="AD" clId="Web-{CF8FEB18-00D3-41CB-899A-31661DB55F41}"/>
    <pc:docChg chg="modSld">
      <pc:chgData name="David Warner" userId="S::david_dwarnerii.com#ext#@microsoft.onmicrosoft.com::acafcf14-4098-4a83-9425-e73571277a06" providerId="AD" clId="Web-{CF8FEB18-00D3-41CB-899A-31661DB55F41}" dt="2021-10-13T18:10:01.250" v="13" actId="20577"/>
      <pc:docMkLst>
        <pc:docMk/>
      </pc:docMkLst>
      <pc:sldChg chg="modSp">
        <pc:chgData name="David Warner" userId="S::david_dwarnerii.com#ext#@microsoft.onmicrosoft.com::acafcf14-4098-4a83-9425-e73571277a06" providerId="AD" clId="Web-{CF8FEB18-00D3-41CB-899A-31661DB55F41}" dt="2021-10-13T18:10:01.250" v="13" actId="20577"/>
        <pc:sldMkLst>
          <pc:docMk/>
          <pc:sldMk cId="357588276" sldId="2076136388"/>
        </pc:sldMkLst>
        <pc:spChg chg="mod">
          <ac:chgData name="David Warner" userId="S::david_dwarnerii.com#ext#@microsoft.onmicrosoft.com::acafcf14-4098-4a83-9425-e73571277a06" providerId="AD" clId="Web-{CF8FEB18-00D3-41CB-899A-31661DB55F41}" dt="2021-10-13T18:09:57.453" v="9" actId="1076"/>
          <ac:spMkLst>
            <pc:docMk/>
            <pc:sldMk cId="357588276" sldId="2076136388"/>
            <ac:spMk id="2" creationId="{F00C52DE-68E5-4BBA-8F7F-5683349A06EF}"/>
          </ac:spMkLst>
        </pc:spChg>
        <pc:spChg chg="mod">
          <ac:chgData name="David Warner" userId="S::david_dwarnerii.com#ext#@microsoft.onmicrosoft.com::acafcf14-4098-4a83-9425-e73571277a06" providerId="AD" clId="Web-{CF8FEB18-00D3-41CB-899A-31661DB55F41}" dt="2021-10-13T18:10:01.250" v="13" actId="20577"/>
          <ac:spMkLst>
            <pc:docMk/>
            <pc:sldMk cId="357588276" sldId="2076136388"/>
            <ac:spMk id="13" creationId="{B8CC793B-C9E8-407C-A4A0-87D6E5167077}"/>
          </ac:spMkLst>
        </pc:spChg>
      </pc:sldChg>
    </pc:docChg>
  </pc:docChgLst>
  <pc:docChgLst>
    <pc:chgData name="David Warner" userId="S::david_dwarnerii.com#ext#@microsoft.onmicrosoft.com::acafcf14-4098-4a83-9425-e73571277a06" providerId="AD" clId="Web-{8AE0CBB6-4ED2-4F68-87B0-77E56913D556}"/>
    <pc:docChg chg="modSld">
      <pc:chgData name="David Warner" userId="S::david_dwarnerii.com#ext#@microsoft.onmicrosoft.com::acafcf14-4098-4a83-9425-e73571277a06" providerId="AD" clId="Web-{8AE0CBB6-4ED2-4F68-87B0-77E56913D556}" dt="2021-12-23T14:42:47.461" v="41" actId="1076"/>
      <pc:docMkLst>
        <pc:docMk/>
      </pc:docMkLst>
      <pc:sldChg chg="addSp modSp mod modShow">
        <pc:chgData name="David Warner" userId="S::david_dwarnerii.com#ext#@microsoft.onmicrosoft.com::acafcf14-4098-4a83-9425-e73571277a06" providerId="AD" clId="Web-{8AE0CBB6-4ED2-4F68-87B0-77E56913D556}" dt="2021-12-23T14:42:47.461" v="41" actId="1076"/>
        <pc:sldMkLst>
          <pc:docMk/>
          <pc:sldMk cId="2225302410" sldId="2134805599"/>
        </pc:sldMkLst>
        <pc:grpChg chg="mod">
          <ac:chgData name="David Warner" userId="S::david_dwarnerii.com#ext#@microsoft.onmicrosoft.com::acafcf14-4098-4a83-9425-e73571277a06" providerId="AD" clId="Web-{8AE0CBB6-4ED2-4F68-87B0-77E56913D556}" dt="2021-12-23T14:42:47.461" v="41" actId="1076"/>
          <ac:grpSpMkLst>
            <pc:docMk/>
            <pc:sldMk cId="2225302410" sldId="2134805599"/>
            <ac:grpSpMk id="6" creationId="{0339C2CD-8ED2-46FF-94CC-AF1D13D450C3}"/>
          </ac:grpSpMkLst>
        </pc:grpChg>
        <pc:picChg chg="add mod">
          <ac:chgData name="David Warner" userId="S::david_dwarnerii.com#ext#@microsoft.onmicrosoft.com::acafcf14-4098-4a83-9425-e73571277a06" providerId="AD" clId="Web-{8AE0CBB6-4ED2-4F68-87B0-77E56913D556}" dt="2021-12-23T14:42:47.242" v="38" actId="1076"/>
          <ac:picMkLst>
            <pc:docMk/>
            <pc:sldMk cId="2225302410" sldId="2134805599"/>
            <ac:picMk id="4" creationId="{0D427154-5731-4DC4-BFA5-C97982220594}"/>
          </ac:picMkLst>
        </pc:picChg>
        <pc:picChg chg="add mod">
          <ac:chgData name="David Warner" userId="S::david_dwarnerii.com#ext#@microsoft.onmicrosoft.com::acafcf14-4098-4a83-9425-e73571277a06" providerId="AD" clId="Web-{8AE0CBB6-4ED2-4F68-87B0-77E56913D556}" dt="2021-12-23T14:42:47.320" v="39" actId="1076"/>
          <ac:picMkLst>
            <pc:docMk/>
            <pc:sldMk cId="2225302410" sldId="2134805599"/>
            <ac:picMk id="12" creationId="{99DC6AFF-2E68-4532-BC8B-601B9F155051}"/>
          </ac:picMkLst>
        </pc:picChg>
        <pc:picChg chg="add mod">
          <ac:chgData name="David Warner" userId="S::david_dwarnerii.com#ext#@microsoft.onmicrosoft.com::acafcf14-4098-4a83-9425-e73571277a06" providerId="AD" clId="Web-{8AE0CBB6-4ED2-4F68-87B0-77E56913D556}" dt="2021-12-23T14:42:47.367" v="40" actId="107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8AE0CBB6-4ED2-4F68-87B0-77E56913D556}" dt="2021-12-23T14:42:34.491" v="36" actId="14100"/>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8AE0CBB6-4ED2-4F68-87B0-77E56913D556}" dt="2021-12-23T14:42:38.195" v="37" actId="1076"/>
          <ac:picMkLst>
            <pc:docMk/>
            <pc:sldMk cId="2225302410" sldId="2134805599"/>
            <ac:picMk id="5122" creationId="{142DF88F-FC23-4ACD-BB46-84F7EE5C7398}"/>
          </ac:picMkLst>
        </pc:picChg>
      </pc:sldChg>
    </pc:docChg>
  </pc:docChgLst>
  <pc:docChgLst>
    <pc:chgData name="Paul Bullock" userId="162dc284-9901-47a4-bdd1-300eada006b4" providerId="ADAL" clId="{957CB739-611A-4F20-9E7A-FAA460E9D8D1}"/>
    <pc:docChg chg="custSel modSld">
      <pc:chgData name="Paul Bullock" userId="162dc284-9901-47a4-bdd1-300eada006b4" providerId="ADAL" clId="{957CB739-611A-4F20-9E7A-FAA460E9D8D1}" dt="2021-08-04T18:33:43.175" v="263" actId="20577"/>
      <pc:docMkLst>
        <pc:docMk/>
      </pc:docMkLst>
      <pc:sldChg chg="delSp modSp mod">
        <pc:chgData name="Paul Bullock" userId="162dc284-9901-47a4-bdd1-300eada006b4" providerId="ADAL" clId="{957CB739-611A-4F20-9E7A-FAA460E9D8D1}" dt="2021-08-04T18:33:43.175" v="263" actId="20577"/>
        <pc:sldMkLst>
          <pc:docMk/>
          <pc:sldMk cId="1374769157" sldId="2076137639"/>
        </pc:sldMkLst>
        <pc:spChg chg="del">
          <ac:chgData name="Paul Bullock" userId="162dc284-9901-47a4-bdd1-300eada006b4" providerId="ADAL" clId="{957CB739-611A-4F20-9E7A-FAA460E9D8D1}" dt="2021-08-04T18:31:37.153" v="0" actId="478"/>
          <ac:spMkLst>
            <pc:docMk/>
            <pc:sldMk cId="1374769157" sldId="2076137639"/>
            <ac:spMk id="2" creationId="{5916DEE1-4DEF-4C44-A009-E0CB8A5C1783}"/>
          </ac:spMkLst>
        </pc:spChg>
        <pc:spChg chg="mod">
          <ac:chgData name="Paul Bullock" userId="162dc284-9901-47a4-bdd1-300eada006b4" providerId="ADAL" clId="{957CB739-611A-4F20-9E7A-FAA460E9D8D1}" dt="2021-08-04T18:33:43.175" v="263" actId="20577"/>
          <ac:spMkLst>
            <pc:docMk/>
            <pc:sldMk cId="1374769157" sldId="2076137639"/>
            <ac:spMk id="5" creationId="{612C861E-93AA-4B5D-8907-782E4E0AF916}"/>
          </ac:spMkLst>
        </pc:spChg>
      </pc:sldChg>
    </pc:docChg>
  </pc:docChgLst>
  <pc:docChgLst>
    <pc:chgData name="Hugo Bernier" userId="846ef6cd-3f11-462c-a4be-44fff9f1a751" providerId="ADAL" clId="{3B14BC7A-F64E-4350-8DE1-8E4D9E4B72E2}"/>
    <pc:docChg chg="modSld">
      <pc:chgData name="Hugo Bernier" userId="846ef6cd-3f11-462c-a4be-44fff9f1a751" providerId="ADAL" clId="{3B14BC7A-F64E-4350-8DE1-8E4D9E4B72E2}" dt="2021-08-17T12:29:56.420" v="0" actId="729"/>
      <pc:docMkLst>
        <pc:docMk/>
      </pc:docMkLst>
      <pc:sldChg chg="mod modShow">
        <pc:chgData name="Hugo Bernier" userId="846ef6cd-3f11-462c-a4be-44fff9f1a751" providerId="ADAL" clId="{3B14BC7A-F64E-4350-8DE1-8E4D9E4B72E2}" dt="2021-08-17T12:29:56.420" v="0" actId="729"/>
        <pc:sldMkLst>
          <pc:docMk/>
          <pc:sldMk cId="2225302410" sldId="2134805599"/>
        </pc:sldMkLst>
      </pc:sldChg>
    </pc:docChg>
  </pc:docChgLst>
  <pc:docChgLst>
    <pc:chgData name="Vesa Juvonen" userId="c7243be1-99a3-4752-ab2a-0cf698cf8236" providerId="ADAL" clId="{257E4E8B-A22C-4F3F-B995-B45134C97354}"/>
    <pc:docChg chg="addSld delSld modSld modSection">
      <pc:chgData name="Vesa Juvonen" userId="c7243be1-99a3-4752-ab2a-0cf698cf8236" providerId="ADAL" clId="{257E4E8B-A22C-4F3F-B995-B45134C97354}" dt="2021-09-15T14:08:54.727" v="5" actId="47"/>
      <pc:docMkLst>
        <pc:docMk/>
      </pc:docMkLst>
      <pc:sldChg chg="modSp mod">
        <pc:chgData name="Vesa Juvonen" userId="c7243be1-99a3-4752-ab2a-0cf698cf8236" providerId="ADAL" clId="{257E4E8B-A22C-4F3F-B995-B45134C97354}" dt="2021-09-14T09:34:23.946" v="3"/>
        <pc:sldMkLst>
          <pc:docMk/>
          <pc:sldMk cId="3158043784" sldId="2068"/>
        </pc:sldMkLst>
        <pc:spChg chg="mod">
          <ac:chgData name="Vesa Juvonen" userId="c7243be1-99a3-4752-ab2a-0cf698cf8236" providerId="ADAL" clId="{257E4E8B-A22C-4F3F-B995-B45134C97354}" dt="2021-09-14T09:34:23.946" v="3"/>
          <ac:spMkLst>
            <pc:docMk/>
            <pc:sldMk cId="3158043784" sldId="2068"/>
            <ac:spMk id="8" creationId="{00000000-0000-0000-0000-000000000000}"/>
          </ac:spMkLst>
        </pc:spChg>
      </pc:sldChg>
      <pc:sldChg chg="del">
        <pc:chgData name="Vesa Juvonen" userId="c7243be1-99a3-4752-ab2a-0cf698cf8236" providerId="ADAL" clId="{257E4E8B-A22C-4F3F-B995-B45134C97354}" dt="2021-09-15T14:08:54.727" v="5" actId="47"/>
        <pc:sldMkLst>
          <pc:docMk/>
          <pc:sldMk cId="832077017" sldId="2076137576"/>
        </pc:sldMkLst>
      </pc:sldChg>
      <pc:sldChg chg="add">
        <pc:chgData name="Vesa Juvonen" userId="c7243be1-99a3-4752-ab2a-0cf698cf8236" providerId="ADAL" clId="{257E4E8B-A22C-4F3F-B995-B45134C97354}" dt="2021-09-15T14:08:47.195" v="4" actId="22"/>
        <pc:sldMkLst>
          <pc:docMk/>
          <pc:sldMk cId="1233686469" sldId="2076137699"/>
        </pc:sldMkLst>
      </pc:sldChg>
    </pc:docChg>
  </pc:docChgLst>
  <pc:docChgLst>
    <pc:chgData name="David Warner" userId="S::davidwarner@microsoft.com::51ffa14d-fdfd-4571-a787-ad4b3bb92711" providerId="AD" clId="Web-{C1F509DE-06D4-4509-A967-9E66E7ACEC2A}"/>
    <pc:docChg chg="modSld">
      <pc:chgData name="David Warner" userId="S::davidwarner@microsoft.com::51ffa14d-fdfd-4571-a787-ad4b3bb92711" providerId="AD" clId="Web-{C1F509DE-06D4-4509-A967-9E66E7ACEC2A}" dt="2022-03-31T13:20:13.523" v="16"/>
      <pc:docMkLst>
        <pc:docMk/>
      </pc:docMkLst>
      <pc:sldChg chg="delSp modSp">
        <pc:chgData name="David Warner" userId="S::davidwarner@microsoft.com::51ffa14d-fdfd-4571-a787-ad4b3bb92711" providerId="AD" clId="Web-{C1F509DE-06D4-4509-A967-9E66E7ACEC2A}" dt="2022-03-31T13:20:13.523" v="16"/>
        <pc:sldMkLst>
          <pc:docMk/>
          <pc:sldMk cId="1601799563" sldId="2134805597"/>
        </pc:sldMkLst>
        <pc:spChg chg="del mod">
          <ac:chgData name="David Warner" userId="S::davidwarner@microsoft.com::51ffa14d-fdfd-4571-a787-ad4b3bb92711" providerId="AD" clId="Web-{C1F509DE-06D4-4509-A967-9E66E7ACEC2A}" dt="2022-03-31T13:20:13.523" v="16"/>
          <ac:spMkLst>
            <pc:docMk/>
            <pc:sldMk cId="1601799563" sldId="2134805597"/>
            <ac:spMk id="3" creationId="{4E26F02F-683A-4FBA-BC18-39717FBF5D76}"/>
          </ac:spMkLst>
        </pc:spChg>
        <pc:spChg chg="mod">
          <ac:chgData name="David Warner" userId="S::davidwarner@microsoft.com::51ffa14d-fdfd-4571-a787-ad4b3bb92711" providerId="AD" clId="Web-{C1F509DE-06D4-4509-A967-9E66E7ACEC2A}" dt="2022-03-31T13:20:09.992" v="15" actId="20577"/>
          <ac:spMkLst>
            <pc:docMk/>
            <pc:sldMk cId="1601799563" sldId="2134805597"/>
            <ac:spMk id="21" creationId="{4A933F16-4C0B-478D-BD49-5C11797B0365}"/>
          </ac:spMkLst>
        </pc:spChg>
      </pc:sldChg>
    </pc:docChg>
  </pc:docChgLst>
  <pc:docChgLst>
    <pc:chgData name="David Warner" userId="S::david_dwarnerii.com#ext#@microsoft.onmicrosoft.com::acafcf14-4098-4a83-9425-e73571277a06" providerId="AD" clId="Web-{B1E84781-9E4F-4148-9E8A-B6EBFF44E728}"/>
    <pc:docChg chg="modSld">
      <pc:chgData name="David Warner" userId="S::david_dwarnerii.com#ext#@microsoft.onmicrosoft.com::acafcf14-4098-4a83-9425-e73571277a06" providerId="AD" clId="Web-{B1E84781-9E4F-4148-9E8A-B6EBFF44E728}" dt="2022-02-23T22:30:13.473" v="4" actId="20577"/>
      <pc:docMkLst>
        <pc:docMk/>
      </pc:docMkLst>
      <pc:sldChg chg="modSp">
        <pc:chgData name="David Warner" userId="S::david_dwarnerii.com#ext#@microsoft.onmicrosoft.com::acafcf14-4098-4a83-9425-e73571277a06" providerId="AD" clId="Web-{B1E84781-9E4F-4148-9E8A-B6EBFF44E728}" dt="2022-02-23T22:29:50.377" v="1" actId="20577"/>
        <pc:sldMkLst>
          <pc:docMk/>
          <pc:sldMk cId="3158043784" sldId="2068"/>
        </pc:sldMkLst>
        <pc:spChg chg="mod">
          <ac:chgData name="David Warner" userId="S::david_dwarnerii.com#ext#@microsoft.onmicrosoft.com::acafcf14-4098-4a83-9425-e73571277a06" providerId="AD" clId="Web-{B1E84781-9E4F-4148-9E8A-B6EBFF44E728}" dt="2022-02-23T22:29:50.377" v="1" actId="20577"/>
          <ac:spMkLst>
            <pc:docMk/>
            <pc:sldMk cId="3158043784" sldId="2068"/>
            <ac:spMk id="8" creationId="{00000000-0000-0000-0000-000000000000}"/>
          </ac:spMkLst>
        </pc:spChg>
      </pc:sldChg>
      <pc:sldChg chg="modSp">
        <pc:chgData name="David Warner" userId="S::david_dwarnerii.com#ext#@microsoft.onmicrosoft.com::acafcf14-4098-4a83-9425-e73571277a06" providerId="AD" clId="Web-{B1E84781-9E4F-4148-9E8A-B6EBFF44E728}" dt="2022-02-23T22:30:13.473" v="4" actId="20577"/>
        <pc:sldMkLst>
          <pc:docMk/>
          <pc:sldMk cId="1056590613" sldId="2076135999"/>
        </pc:sldMkLst>
        <pc:spChg chg="mod">
          <ac:chgData name="David Warner" userId="S::david_dwarnerii.com#ext#@microsoft.onmicrosoft.com::acafcf14-4098-4a83-9425-e73571277a06" providerId="AD" clId="Web-{B1E84781-9E4F-4148-9E8A-B6EBFF44E728}" dt="2022-02-23T22:30:13.473" v="4" actId="20577"/>
          <ac:spMkLst>
            <pc:docMk/>
            <pc:sldMk cId="1056590613" sldId="2076135999"/>
            <ac:spMk id="10" creationId="{2F9D74B7-8175-43F4-B9E3-807C4AE2FA45}"/>
          </ac:spMkLst>
        </pc:spChg>
      </pc:sldChg>
    </pc:docChg>
  </pc:docChgLst>
  <pc:docChgLst>
    <pc:chgData name="Bert Jansen" userId="60478ee6-b91e-4777-b5ab-ff75f809c97c" providerId="ADAL" clId="{23AD993F-2A6B-43C1-9204-F1FC41F94AC3}"/>
    <pc:docChg chg="undo custSel addSld modSld">
      <pc:chgData name="Bert Jansen" userId="60478ee6-b91e-4777-b5ab-ff75f809c97c" providerId="ADAL" clId="{23AD993F-2A6B-43C1-9204-F1FC41F94AC3}" dt="2021-10-13T07:29:44.236" v="231" actId="1035"/>
      <pc:docMkLst>
        <pc:docMk/>
      </pc:docMkLst>
      <pc:sldChg chg="addSp delSp modSp mod">
        <pc:chgData name="Bert Jansen" userId="60478ee6-b91e-4777-b5ab-ff75f809c97c" providerId="ADAL" clId="{23AD993F-2A6B-43C1-9204-F1FC41F94AC3}" dt="2021-10-13T07:29:44.236" v="231" actId="1035"/>
        <pc:sldMkLst>
          <pc:docMk/>
          <pc:sldMk cId="2259967023" sldId="2076136379"/>
        </pc:sldMkLst>
        <pc:spChg chg="mod ord">
          <ac:chgData name="Bert Jansen" userId="60478ee6-b91e-4777-b5ab-ff75f809c97c" providerId="ADAL" clId="{23AD993F-2A6B-43C1-9204-F1FC41F94AC3}" dt="2021-10-13T07:29:44.236" v="231" actId="1035"/>
          <ac:spMkLst>
            <pc:docMk/>
            <pc:sldMk cId="2259967023" sldId="2076136379"/>
            <ac:spMk id="38" creationId="{57B24740-2702-48F7-9662-72DC62FDA166}"/>
          </ac:spMkLst>
        </pc:spChg>
        <pc:spChg chg="del">
          <ac:chgData name="Bert Jansen" userId="60478ee6-b91e-4777-b5ab-ff75f809c97c" providerId="ADAL" clId="{23AD993F-2A6B-43C1-9204-F1FC41F94AC3}" dt="2021-10-13T07:13:34.225" v="1" actId="478"/>
          <ac:spMkLst>
            <pc:docMk/>
            <pc:sldMk cId="2259967023" sldId="2076136379"/>
            <ac:spMk id="44" creationId="{AB2436E6-3FF3-4E32-AA72-CC7D48885FC4}"/>
          </ac:spMkLst>
        </pc:spChg>
        <pc:spChg chg="mod">
          <ac:chgData name="Bert Jansen" userId="60478ee6-b91e-4777-b5ab-ff75f809c97c" providerId="ADAL" clId="{23AD993F-2A6B-43C1-9204-F1FC41F94AC3}" dt="2021-10-13T07:14:54.944" v="23" actId="20577"/>
          <ac:spMkLst>
            <pc:docMk/>
            <pc:sldMk cId="2259967023" sldId="2076136379"/>
            <ac:spMk id="55" creationId="{935327FA-FEAE-4271-8E51-C9144840570C}"/>
          </ac:spMkLst>
        </pc:spChg>
        <pc:spChg chg="mod">
          <ac:chgData name="Bert Jansen" userId="60478ee6-b91e-4777-b5ab-ff75f809c97c" providerId="ADAL" clId="{23AD993F-2A6B-43C1-9204-F1FC41F94AC3}" dt="2021-10-13T07:21:18.224" v="189" actId="6549"/>
          <ac:spMkLst>
            <pc:docMk/>
            <pc:sldMk cId="2259967023" sldId="2076136379"/>
            <ac:spMk id="67" creationId="{2B78D46A-6C1A-4D0A-B91A-AA59839E7CAD}"/>
          </ac:spMkLst>
        </pc:spChg>
        <pc:spChg chg="mod">
          <ac:chgData name="Bert Jansen" userId="60478ee6-b91e-4777-b5ab-ff75f809c97c" providerId="ADAL" clId="{23AD993F-2A6B-43C1-9204-F1FC41F94AC3}" dt="2021-10-13T07:20:55.653" v="185" actId="6549"/>
          <ac:spMkLst>
            <pc:docMk/>
            <pc:sldMk cId="2259967023" sldId="2076136379"/>
            <ac:spMk id="72" creationId="{1F9D0F1E-9B0D-49FB-8CF7-291673F9DACA}"/>
          </ac:spMkLst>
        </pc:spChg>
        <pc:spChg chg="mod">
          <ac:chgData name="Bert Jansen" userId="60478ee6-b91e-4777-b5ab-ff75f809c97c" providerId="ADAL" clId="{23AD993F-2A6B-43C1-9204-F1FC41F94AC3}" dt="2021-10-13T07:14:46.936" v="15" actId="20577"/>
          <ac:spMkLst>
            <pc:docMk/>
            <pc:sldMk cId="2259967023" sldId="2076136379"/>
            <ac:spMk id="77" creationId="{F7DD2E62-CB71-49C8-878F-EA5A39E59A5B}"/>
          </ac:spMkLst>
        </pc:spChg>
        <pc:spChg chg="mod">
          <ac:chgData name="Bert Jansen" userId="60478ee6-b91e-4777-b5ab-ff75f809c97c" providerId="ADAL" clId="{23AD993F-2A6B-43C1-9204-F1FC41F94AC3}" dt="2021-10-13T07:19:08.586" v="183" actId="6549"/>
          <ac:spMkLst>
            <pc:docMk/>
            <pc:sldMk cId="2259967023" sldId="2076136379"/>
            <ac:spMk id="79" creationId="{BC688EBE-40B5-498C-91C5-18E7EAB6AFFE}"/>
          </ac:spMkLst>
        </pc:spChg>
        <pc:spChg chg="mod">
          <ac:chgData name="Bert Jansen" userId="60478ee6-b91e-4777-b5ab-ff75f809c97c" providerId="ADAL" clId="{23AD993F-2A6B-43C1-9204-F1FC41F94AC3}" dt="2021-10-13T07:16:53.510" v="63" actId="20577"/>
          <ac:spMkLst>
            <pc:docMk/>
            <pc:sldMk cId="2259967023" sldId="2076136379"/>
            <ac:spMk id="81" creationId="{1245D908-BDE2-4087-82F6-3DBC148662F5}"/>
          </ac:spMkLst>
        </pc:spChg>
        <pc:picChg chg="add mod">
          <ac:chgData name="Bert Jansen" userId="60478ee6-b91e-4777-b5ab-ff75f809c97c" providerId="ADAL" clId="{23AD993F-2A6B-43C1-9204-F1FC41F94AC3}" dt="2021-10-13T07:25:36.499" v="196" actId="14100"/>
          <ac:picMkLst>
            <pc:docMk/>
            <pc:sldMk cId="2259967023" sldId="2076136379"/>
            <ac:picMk id="4" creationId="{E52253DE-3F91-47AA-B349-A32381A21CBC}"/>
          </ac:picMkLst>
        </pc:picChg>
        <pc:picChg chg="del">
          <ac:chgData name="Bert Jansen" userId="60478ee6-b91e-4777-b5ab-ff75f809c97c" providerId="ADAL" clId="{23AD993F-2A6B-43C1-9204-F1FC41F94AC3}" dt="2021-10-13T07:25:33.395" v="195" actId="478"/>
          <ac:picMkLst>
            <pc:docMk/>
            <pc:sldMk cId="2259967023" sldId="2076136379"/>
            <ac:picMk id="20" creationId="{34251301-3968-49FB-BBCE-D5A3772A57A8}"/>
          </ac:picMkLst>
        </pc:picChg>
        <pc:picChg chg="add mod">
          <ac:chgData name="Bert Jansen" userId="60478ee6-b91e-4777-b5ab-ff75f809c97c" providerId="ADAL" clId="{23AD993F-2A6B-43C1-9204-F1FC41F94AC3}" dt="2021-10-13T07:26:43.107" v="204" actId="14100"/>
          <ac:picMkLst>
            <pc:docMk/>
            <pc:sldMk cId="2259967023" sldId="2076136379"/>
            <ac:picMk id="21" creationId="{0C351430-2EBD-440C-A980-5A1A600E3FBA}"/>
          </ac:picMkLst>
        </pc:picChg>
        <pc:picChg chg="del">
          <ac:chgData name="Bert Jansen" userId="60478ee6-b91e-4777-b5ab-ff75f809c97c" providerId="ADAL" clId="{23AD993F-2A6B-43C1-9204-F1FC41F94AC3}" dt="2021-10-13T07:26:35.165" v="202" actId="478"/>
          <ac:picMkLst>
            <pc:docMk/>
            <pc:sldMk cId="2259967023" sldId="2076136379"/>
            <ac:picMk id="22" creationId="{CDA498D7-75C4-4FAA-A186-0BBB3D78D4AC}"/>
          </ac:picMkLst>
        </pc:picChg>
      </pc:sldChg>
      <pc:sldChg chg="addSp delSp modSp mod">
        <pc:chgData name="Bert Jansen" userId="60478ee6-b91e-4777-b5ab-ff75f809c97c" providerId="ADAL" clId="{23AD993F-2A6B-43C1-9204-F1FC41F94AC3}" dt="2021-10-13T07:28:55.496" v="219" actId="166"/>
        <pc:sldMkLst>
          <pc:docMk/>
          <pc:sldMk cId="1884761934" sldId="2076136381"/>
        </pc:sldMkLst>
        <pc:spChg chg="mod ord">
          <ac:chgData name="Bert Jansen" userId="60478ee6-b91e-4777-b5ab-ff75f809c97c" providerId="ADAL" clId="{23AD993F-2A6B-43C1-9204-F1FC41F94AC3}" dt="2021-10-13T07:28:55.496" v="219" actId="166"/>
          <ac:spMkLst>
            <pc:docMk/>
            <pc:sldMk cId="1884761934" sldId="2076136381"/>
            <ac:spMk id="38" creationId="{57B24740-2702-48F7-9662-72DC62FDA166}"/>
          </ac:spMkLst>
        </pc:spChg>
        <pc:picChg chg="add mod">
          <ac:chgData name="Bert Jansen" userId="60478ee6-b91e-4777-b5ab-ff75f809c97c" providerId="ADAL" clId="{23AD993F-2A6B-43C1-9204-F1FC41F94AC3}" dt="2021-10-13T07:28:46.422" v="216" actId="14100"/>
          <ac:picMkLst>
            <pc:docMk/>
            <pc:sldMk cId="1884761934" sldId="2076136381"/>
            <ac:picMk id="5" creationId="{5B36EF05-512A-4E0B-B45A-A09610CA2966}"/>
          </ac:picMkLst>
        </pc:picChg>
        <pc:picChg chg="del">
          <ac:chgData name="Bert Jansen" userId="60478ee6-b91e-4777-b5ab-ff75f809c97c" providerId="ADAL" clId="{23AD993F-2A6B-43C1-9204-F1FC41F94AC3}" dt="2021-10-13T07:28:44.391" v="215" actId="478"/>
          <ac:picMkLst>
            <pc:docMk/>
            <pc:sldMk cId="1884761934" sldId="2076136381"/>
            <ac:picMk id="20" creationId="{3E7C98EF-4EA1-46B4-ACBC-BA2E2DFD2246}"/>
          </ac:picMkLst>
        </pc:picChg>
      </pc:sldChg>
      <pc:sldChg chg="add">
        <pc:chgData name="Bert Jansen" userId="60478ee6-b91e-4777-b5ab-ff75f809c97c" providerId="ADAL" clId="{23AD993F-2A6B-43C1-9204-F1FC41F94AC3}" dt="2021-10-13T07:13:30.369" v="0"/>
        <pc:sldMkLst>
          <pc:docMk/>
          <pc:sldMk cId="2154649315" sldId="2076136395"/>
        </pc:sldMkLst>
      </pc:sldChg>
    </pc:docChg>
  </pc:docChgLst>
  <pc:docChgLst>
    <pc:chgData name="David Warner" userId="51ffa14d-fdfd-4571-a787-ad4b3bb92711" providerId="ADAL" clId="{29F24806-C622-43C7-91B6-3BF529A4D58F}"/>
    <pc:docChg chg="undo custSel modSld">
      <pc:chgData name="David Warner" userId="51ffa14d-fdfd-4571-a787-ad4b3bb92711" providerId="ADAL" clId="{29F24806-C622-43C7-91B6-3BF529A4D58F}" dt="2022-09-01T13:06:11.842" v="235" actId="20577"/>
      <pc:docMkLst>
        <pc:docMk/>
      </pc:docMkLst>
      <pc:sldChg chg="modSp mod">
        <pc:chgData name="David Warner" userId="51ffa14d-fdfd-4571-a787-ad4b3bb92711" providerId="ADAL" clId="{29F24806-C622-43C7-91B6-3BF529A4D58F}" dt="2022-09-01T13:06:11.842" v="235" actId="20577"/>
        <pc:sldMkLst>
          <pc:docMk/>
          <pc:sldMk cId="2967945684" sldId="277"/>
        </pc:sldMkLst>
        <pc:spChg chg="mod">
          <ac:chgData name="David Warner" userId="51ffa14d-fdfd-4571-a787-ad4b3bb92711" providerId="ADAL" clId="{29F24806-C622-43C7-91B6-3BF529A4D58F}" dt="2022-09-01T13:06:11.842" v="235" actId="20577"/>
          <ac:spMkLst>
            <pc:docMk/>
            <pc:sldMk cId="2967945684" sldId="277"/>
            <ac:spMk id="4" creationId="{A04E16D6-6682-4068-BF11-BA8E4E8E1BBC}"/>
          </ac:spMkLst>
        </pc:spChg>
      </pc:sldChg>
      <pc:sldChg chg="modSp mod">
        <pc:chgData name="David Warner" userId="51ffa14d-fdfd-4571-a787-ad4b3bb92711" providerId="ADAL" clId="{29F24806-C622-43C7-91B6-3BF529A4D58F}" dt="2022-08-19T14:51:48.694" v="13" actId="20577"/>
        <pc:sldMkLst>
          <pc:docMk/>
          <pc:sldMk cId="287163252" sldId="1567"/>
        </pc:sldMkLst>
        <pc:spChg chg="mod">
          <ac:chgData name="David Warner" userId="51ffa14d-fdfd-4571-a787-ad4b3bb92711" providerId="ADAL" clId="{29F24806-C622-43C7-91B6-3BF529A4D58F}" dt="2022-08-19T14:51:48.694" v="13" actId="20577"/>
          <ac:spMkLst>
            <pc:docMk/>
            <pc:sldMk cId="287163252" sldId="1567"/>
            <ac:spMk id="8" creationId="{00000000-0000-0000-0000-000000000000}"/>
          </ac:spMkLst>
        </pc:spChg>
      </pc:sldChg>
      <pc:sldChg chg="addSp modSp mod">
        <pc:chgData name="David Warner" userId="51ffa14d-fdfd-4571-a787-ad4b3bb92711" providerId="ADAL" clId="{29F24806-C622-43C7-91B6-3BF529A4D58F}" dt="2022-08-19T15:13:39.920" v="65"/>
        <pc:sldMkLst>
          <pc:docMk/>
          <pc:sldMk cId="3158043784" sldId="2068"/>
        </pc:sldMkLst>
        <pc:spChg chg="mod">
          <ac:chgData name="David Warner" userId="51ffa14d-fdfd-4571-a787-ad4b3bb92711" providerId="ADAL" clId="{29F24806-C622-43C7-91B6-3BF529A4D58F}" dt="2022-08-19T15:13:39.920" v="65"/>
          <ac:spMkLst>
            <pc:docMk/>
            <pc:sldMk cId="3158043784" sldId="2068"/>
            <ac:spMk id="8" creationId="{00000000-0000-0000-0000-000000000000}"/>
          </ac:spMkLst>
        </pc:spChg>
        <pc:picChg chg="add mod">
          <ac:chgData name="David Warner" userId="51ffa14d-fdfd-4571-a787-ad4b3bb92711" providerId="ADAL" clId="{29F24806-C622-43C7-91B6-3BF529A4D58F}" dt="2022-08-19T15:11:42.122" v="45" actId="14826"/>
          <ac:picMkLst>
            <pc:docMk/>
            <pc:sldMk cId="3158043784" sldId="2068"/>
            <ac:picMk id="2" creationId="{5AE7ABC3-9F18-E31C-6F6A-658D07CB8B46}"/>
          </ac:picMkLst>
        </pc:picChg>
        <pc:picChg chg="mod">
          <ac:chgData name="David Warner" userId="51ffa14d-fdfd-4571-a787-ad4b3bb92711" providerId="ADAL" clId="{29F24806-C622-43C7-91B6-3BF529A4D58F}" dt="2022-08-19T15:12:46.041" v="46" actId="14826"/>
          <ac:picMkLst>
            <pc:docMk/>
            <pc:sldMk cId="3158043784" sldId="2068"/>
            <ac:picMk id="12" creationId="{C01306F6-738A-7FB5-5BDC-38085CB0B0D9}"/>
          </ac:picMkLst>
        </pc:picChg>
        <pc:picChg chg="mod">
          <ac:chgData name="David Warner" userId="51ffa14d-fdfd-4571-a787-ad4b3bb92711" providerId="ADAL" clId="{29F24806-C622-43C7-91B6-3BF529A4D58F}" dt="2022-08-19T15:12:57.088" v="49" actId="1037"/>
          <ac:picMkLst>
            <pc:docMk/>
            <pc:sldMk cId="3158043784" sldId="2068"/>
            <ac:picMk id="14" creationId="{9D456C14-6693-709D-5FC1-D475399932D4}"/>
          </ac:picMkLst>
        </pc:picChg>
      </pc:sldChg>
      <pc:sldChg chg="addSp modSp mod">
        <pc:chgData name="David Warner" userId="51ffa14d-fdfd-4571-a787-ad4b3bb92711" providerId="ADAL" clId="{29F24806-C622-43C7-91B6-3BF529A4D58F}" dt="2022-08-19T15:15:12.340" v="81"/>
        <pc:sldMkLst>
          <pc:docMk/>
          <pc:sldMk cId="1056590613" sldId="2076135999"/>
        </pc:sldMkLst>
        <pc:spChg chg="mod">
          <ac:chgData name="David Warner" userId="51ffa14d-fdfd-4571-a787-ad4b3bb92711" providerId="ADAL" clId="{29F24806-C622-43C7-91B6-3BF529A4D58F}" dt="2022-08-19T15:15:12.340" v="81"/>
          <ac:spMkLst>
            <pc:docMk/>
            <pc:sldMk cId="1056590613" sldId="2076135999"/>
            <ac:spMk id="10" creationId="{2F9D74B7-8175-43F4-B9E3-807C4AE2FA45}"/>
          </ac:spMkLst>
        </pc:spChg>
        <pc:picChg chg="add mod">
          <ac:chgData name="David Warner" userId="51ffa14d-fdfd-4571-a787-ad4b3bb92711" providerId="ADAL" clId="{29F24806-C622-43C7-91B6-3BF529A4D58F}" dt="2022-08-19T15:13:53.345" v="71" actId="1076"/>
          <ac:picMkLst>
            <pc:docMk/>
            <pc:sldMk cId="1056590613" sldId="2076135999"/>
            <ac:picMk id="2" creationId="{0BE9FA40-128C-6A74-B80D-14B5ACE04ECF}"/>
          </ac:picMkLst>
        </pc:picChg>
      </pc:sldChg>
      <pc:sldChg chg="addSp modSp">
        <pc:chgData name="David Warner" userId="51ffa14d-fdfd-4571-a787-ad4b3bb92711" providerId="ADAL" clId="{29F24806-C622-43C7-91B6-3BF529A4D58F}" dt="2022-08-19T14:52:26.522" v="38"/>
        <pc:sldMkLst>
          <pc:docMk/>
          <pc:sldMk cId="1042411426" sldId="2076136275"/>
        </pc:sldMkLst>
        <pc:spChg chg="add mod">
          <ac:chgData name="David Warner" userId="51ffa14d-fdfd-4571-a787-ad4b3bb92711" providerId="ADAL" clId="{29F24806-C622-43C7-91B6-3BF529A4D58F}" dt="2022-08-19T14:52:26.522" v="38"/>
          <ac:spMkLst>
            <pc:docMk/>
            <pc:sldMk cId="1042411426" sldId="2076136275"/>
            <ac:spMk id="3" creationId="{287BDAF8-F7D7-EA23-696F-E504C769753B}"/>
          </ac:spMkLst>
        </pc:spChg>
      </pc:sldChg>
      <pc:sldChg chg="addSp modSp">
        <pc:chgData name="David Warner" userId="51ffa14d-fdfd-4571-a787-ad4b3bb92711" providerId="ADAL" clId="{29F24806-C622-43C7-91B6-3BF529A4D58F}" dt="2022-08-19T14:52:28.586" v="40"/>
        <pc:sldMkLst>
          <pc:docMk/>
          <pc:sldMk cId="2259967023" sldId="2076136379"/>
        </pc:sldMkLst>
        <pc:spChg chg="add mod">
          <ac:chgData name="David Warner" userId="51ffa14d-fdfd-4571-a787-ad4b3bb92711" providerId="ADAL" clId="{29F24806-C622-43C7-91B6-3BF529A4D58F}" dt="2022-08-19T14:52:28.586" v="40"/>
          <ac:spMkLst>
            <pc:docMk/>
            <pc:sldMk cId="2259967023" sldId="2076136379"/>
            <ac:spMk id="19" creationId="{BA54D971-C4D7-6B7D-BA82-875AE83B667A}"/>
          </ac:spMkLst>
        </pc:spChg>
      </pc:sldChg>
      <pc:sldChg chg="addSp modSp">
        <pc:chgData name="David Warner" userId="51ffa14d-fdfd-4571-a787-ad4b3bb92711" providerId="ADAL" clId="{29F24806-C622-43C7-91B6-3BF529A4D58F}" dt="2022-08-19T14:52:27.571" v="39"/>
        <pc:sldMkLst>
          <pc:docMk/>
          <pc:sldMk cId="1884761934" sldId="2076136381"/>
        </pc:sldMkLst>
        <pc:spChg chg="add mod">
          <ac:chgData name="David Warner" userId="51ffa14d-fdfd-4571-a787-ad4b3bb92711" providerId="ADAL" clId="{29F24806-C622-43C7-91B6-3BF529A4D58F}" dt="2022-08-19T14:52:27.571" v="39"/>
          <ac:spMkLst>
            <pc:docMk/>
            <pc:sldMk cId="1884761934" sldId="2076136381"/>
            <ac:spMk id="3" creationId="{1AF8E2E5-6161-9E69-36BC-F16D0DBE3634}"/>
          </ac:spMkLst>
        </pc:spChg>
      </pc:sldChg>
      <pc:sldChg chg="addSp delSp modSp mod">
        <pc:chgData name="David Warner" userId="51ffa14d-fdfd-4571-a787-ad4b3bb92711" providerId="ADAL" clId="{29F24806-C622-43C7-91B6-3BF529A4D58F}" dt="2022-08-31T14:56:49.060" v="131" actId="20577"/>
        <pc:sldMkLst>
          <pc:docMk/>
          <pc:sldMk cId="357588276" sldId="2076136388"/>
        </pc:sldMkLst>
        <pc:spChg chg="add del mod">
          <ac:chgData name="David Warner" userId="51ffa14d-fdfd-4571-a787-ad4b3bb92711" providerId="ADAL" clId="{29F24806-C622-43C7-91B6-3BF529A4D58F}" dt="2022-08-31T14:56:20.347" v="82" actId="478"/>
          <ac:spMkLst>
            <pc:docMk/>
            <pc:sldMk cId="357588276" sldId="2076136388"/>
            <ac:spMk id="2" creationId="{5E0645FA-9643-9EF4-E51B-268BACE412EE}"/>
          </ac:spMkLst>
        </pc:spChg>
        <pc:spChg chg="mod">
          <ac:chgData name="David Warner" userId="51ffa14d-fdfd-4571-a787-ad4b3bb92711" providerId="ADAL" clId="{29F24806-C622-43C7-91B6-3BF529A4D58F}" dt="2022-08-31T14:56:39.435" v="125" actId="14100"/>
          <ac:spMkLst>
            <pc:docMk/>
            <pc:sldMk cId="357588276" sldId="2076136388"/>
            <ac:spMk id="12" creationId="{75CBAE06-9187-B701-35F5-2CF292FD68C6}"/>
          </ac:spMkLst>
        </pc:spChg>
        <pc:spChg chg="mod">
          <ac:chgData name="David Warner" userId="51ffa14d-fdfd-4571-a787-ad4b3bb92711" providerId="ADAL" clId="{29F24806-C622-43C7-91B6-3BF529A4D58F}" dt="2022-08-31T14:56:49.060" v="131" actId="20577"/>
          <ac:spMkLst>
            <pc:docMk/>
            <pc:sldMk cId="357588276" sldId="2076136388"/>
            <ac:spMk id="13" creationId="{B8CC793B-C9E8-407C-A4A0-87D6E5167077}"/>
          </ac:spMkLst>
        </pc:spChg>
      </pc:sldChg>
      <pc:sldChg chg="addSp delSp modSp mod">
        <pc:chgData name="David Warner" userId="51ffa14d-fdfd-4571-a787-ad4b3bb92711" providerId="ADAL" clId="{29F24806-C622-43C7-91B6-3BF529A4D58F}" dt="2022-09-01T00:04:15.597" v="226" actId="478"/>
        <pc:sldMkLst>
          <pc:docMk/>
          <pc:sldMk cId="4070501225" sldId="2076136392"/>
        </pc:sldMkLst>
        <pc:spChg chg="add del mod">
          <ac:chgData name="David Warner" userId="51ffa14d-fdfd-4571-a787-ad4b3bb92711" providerId="ADAL" clId="{29F24806-C622-43C7-91B6-3BF529A4D58F}" dt="2022-09-01T00:04:15.597" v="226" actId="478"/>
          <ac:spMkLst>
            <pc:docMk/>
            <pc:sldMk cId="4070501225" sldId="2076136392"/>
            <ac:spMk id="2" creationId="{1F24918A-55D8-C59E-A28F-D578F394D144}"/>
          </ac:spMkLst>
        </pc:spChg>
      </pc:sldChg>
      <pc:sldChg chg="addSp modSp">
        <pc:chgData name="David Warner" userId="51ffa14d-fdfd-4571-a787-ad4b3bb92711" providerId="ADAL" clId="{29F24806-C622-43C7-91B6-3BF529A4D58F}" dt="2022-08-19T14:52:23.230" v="35"/>
        <pc:sldMkLst>
          <pc:docMk/>
          <pc:sldMk cId="1374769157" sldId="2076137639"/>
        </pc:sldMkLst>
        <pc:spChg chg="add mod">
          <ac:chgData name="David Warner" userId="51ffa14d-fdfd-4571-a787-ad4b3bb92711" providerId="ADAL" clId="{29F24806-C622-43C7-91B6-3BF529A4D58F}" dt="2022-08-19T14:52:23.230" v="35"/>
          <ac:spMkLst>
            <pc:docMk/>
            <pc:sldMk cId="1374769157" sldId="2076137639"/>
            <ac:spMk id="2" creationId="{10AE9123-FEC8-0A33-F70C-80075BB4BED5}"/>
          </ac:spMkLst>
        </pc:spChg>
      </pc:sldChg>
      <pc:sldChg chg="addSp modSp">
        <pc:chgData name="David Warner" userId="51ffa14d-fdfd-4571-a787-ad4b3bb92711" providerId="ADAL" clId="{29F24806-C622-43C7-91B6-3BF529A4D58F}" dt="2022-08-19T14:52:21.483" v="34"/>
        <pc:sldMkLst>
          <pc:docMk/>
          <pc:sldMk cId="1720789669" sldId="2134805606"/>
        </pc:sldMkLst>
        <pc:spChg chg="add mod">
          <ac:chgData name="David Warner" userId="51ffa14d-fdfd-4571-a787-ad4b3bb92711" providerId="ADAL" clId="{29F24806-C622-43C7-91B6-3BF529A4D58F}" dt="2022-08-19T14:52:21.483" v="34"/>
          <ac:spMkLst>
            <pc:docMk/>
            <pc:sldMk cId="1720789669" sldId="2134805606"/>
            <ac:spMk id="3" creationId="{35CDFBCF-5923-89D6-82B9-C2AF96A51FA9}"/>
          </ac:spMkLst>
        </pc:spChg>
      </pc:sldChg>
      <pc:sldChg chg="addSp modSp">
        <pc:chgData name="David Warner" userId="51ffa14d-fdfd-4571-a787-ad4b3bb92711" providerId="ADAL" clId="{29F24806-C622-43C7-91B6-3BF529A4D58F}" dt="2022-08-19T14:52:24.042" v="36"/>
        <pc:sldMkLst>
          <pc:docMk/>
          <pc:sldMk cId="2092425869" sldId="2134805609"/>
        </pc:sldMkLst>
        <pc:spChg chg="add mod">
          <ac:chgData name="David Warner" userId="51ffa14d-fdfd-4571-a787-ad4b3bb92711" providerId="ADAL" clId="{29F24806-C622-43C7-91B6-3BF529A4D58F}" dt="2022-08-19T14:52:24.042" v="36"/>
          <ac:spMkLst>
            <pc:docMk/>
            <pc:sldMk cId="2092425869" sldId="2134805609"/>
            <ac:spMk id="2" creationId="{AF102CFA-F8F1-D77B-16A1-0CFD5554940B}"/>
          </ac:spMkLst>
        </pc:spChg>
      </pc:sldChg>
      <pc:sldChg chg="delSp modSp mod modShow">
        <pc:chgData name="David Warner" userId="51ffa14d-fdfd-4571-a787-ad4b3bb92711" providerId="ADAL" clId="{29F24806-C622-43C7-91B6-3BF529A4D58F}" dt="2022-08-31T14:59:12.463" v="149"/>
        <pc:sldMkLst>
          <pc:docMk/>
          <pc:sldMk cId="1132672795" sldId="2134805610"/>
        </pc:sldMkLst>
        <pc:spChg chg="del">
          <ac:chgData name="David Warner" userId="51ffa14d-fdfd-4571-a787-ad4b3bb92711" providerId="ADAL" clId="{29F24806-C622-43C7-91B6-3BF529A4D58F}" dt="2022-08-31T14:56:57.178" v="133" actId="478"/>
          <ac:spMkLst>
            <pc:docMk/>
            <pc:sldMk cId="1132672795" sldId="2134805610"/>
            <ac:spMk id="3" creationId="{64C8470D-023B-2245-33A6-29BC3B9015D9}"/>
          </ac:spMkLst>
        </pc:spChg>
        <pc:spChg chg="mod">
          <ac:chgData name="David Warner" userId="51ffa14d-fdfd-4571-a787-ad4b3bb92711" providerId="ADAL" clId="{29F24806-C622-43C7-91B6-3BF529A4D58F}" dt="2022-08-31T14:59:12.463" v="149"/>
          <ac:spMkLst>
            <pc:docMk/>
            <pc:sldMk cId="1132672795" sldId="2134805610"/>
            <ac:spMk id="14" creationId="{14A4BA9B-3B1A-87A5-B63F-5BE86B03096B}"/>
          </ac:spMkLst>
        </pc:spChg>
        <pc:spChg chg="del">
          <ac:chgData name="David Warner" userId="51ffa14d-fdfd-4571-a787-ad4b3bb92711" providerId="ADAL" clId="{29F24806-C622-43C7-91B6-3BF529A4D58F}" dt="2022-08-31T14:56:55.017" v="132" actId="478"/>
          <ac:spMkLst>
            <pc:docMk/>
            <pc:sldMk cId="1132672795" sldId="2134805610"/>
            <ac:spMk id="15" creationId="{1C59BEE3-BAB1-7CE7-E595-DB06BBE52D92}"/>
          </ac:spMkLst>
        </pc:spChg>
        <pc:spChg chg="mod">
          <ac:chgData name="David Warner" userId="51ffa14d-fdfd-4571-a787-ad4b3bb92711" providerId="ADAL" clId="{29F24806-C622-43C7-91B6-3BF529A4D58F}" dt="2022-08-31T14:57:05.679" v="143" actId="20577"/>
          <ac:spMkLst>
            <pc:docMk/>
            <pc:sldMk cId="1132672795" sldId="2134805610"/>
            <ac:spMk id="19" creationId="{B96EE522-6672-435D-A47F-0B904BCE8C3A}"/>
          </ac:spMkLst>
        </pc:spChg>
      </pc:sldChg>
      <pc:sldChg chg="addSp delSp modSp mod">
        <pc:chgData name="David Warner" userId="51ffa14d-fdfd-4571-a787-ad4b3bb92711" providerId="ADAL" clId="{29F24806-C622-43C7-91B6-3BF529A4D58F}" dt="2022-08-31T15:14:21.701" v="225" actId="1076"/>
        <pc:sldMkLst>
          <pc:docMk/>
          <pc:sldMk cId="777844815" sldId="2147470762"/>
        </pc:sldMkLst>
        <pc:spChg chg="mod">
          <ac:chgData name="David Warner" userId="51ffa14d-fdfd-4571-a787-ad4b3bb92711" providerId="ADAL" clId="{29F24806-C622-43C7-91B6-3BF529A4D58F}" dt="2022-08-31T15:13:53.970" v="217" actId="20577"/>
          <ac:spMkLst>
            <pc:docMk/>
            <pc:sldMk cId="777844815" sldId="2147470762"/>
            <ac:spMk id="11" creationId="{B571AD0C-3126-4280-A183-60F644787939}"/>
          </ac:spMkLst>
        </pc:spChg>
        <pc:spChg chg="add del mod">
          <ac:chgData name="David Warner" userId="51ffa14d-fdfd-4571-a787-ad4b3bb92711" providerId="ADAL" clId="{29F24806-C622-43C7-91B6-3BF529A4D58F}" dt="2022-08-31T15:04:35.394" v="151" actId="478"/>
          <ac:spMkLst>
            <pc:docMk/>
            <pc:sldMk cId="777844815" sldId="2147470762"/>
            <ac:spMk id="17" creationId="{6F6FDD21-1C7F-48C0-A9EB-F808D189B34D}"/>
          </ac:spMkLst>
        </pc:spChg>
        <pc:picChg chg="mod">
          <ac:chgData name="David Warner" userId="51ffa14d-fdfd-4571-a787-ad4b3bb92711" providerId="ADAL" clId="{29F24806-C622-43C7-91B6-3BF529A4D58F}" dt="2022-08-31T15:13:03.831" v="192" actId="1076"/>
          <ac:picMkLst>
            <pc:docMk/>
            <pc:sldMk cId="777844815" sldId="2147470762"/>
            <ac:picMk id="6" creationId="{DD0710CE-1654-326D-07FF-B56E1F08FB3F}"/>
          </ac:picMkLst>
        </pc:picChg>
        <pc:picChg chg="mod">
          <ac:chgData name="David Warner" userId="51ffa14d-fdfd-4571-a787-ad4b3bb92711" providerId="ADAL" clId="{29F24806-C622-43C7-91B6-3BF529A4D58F}" dt="2022-08-31T15:13:14.295" v="196" actId="1076"/>
          <ac:picMkLst>
            <pc:docMk/>
            <pc:sldMk cId="777844815" sldId="2147470762"/>
            <ac:picMk id="10" creationId="{B7B65003-E2ED-CBCF-E29D-72DD001700A9}"/>
          </ac:picMkLst>
        </pc:picChg>
        <pc:picChg chg="mod">
          <ac:chgData name="David Warner" userId="51ffa14d-fdfd-4571-a787-ad4b3bb92711" providerId="ADAL" clId="{29F24806-C622-43C7-91B6-3BF529A4D58F}" dt="2022-08-31T15:13:17.169" v="197" actId="1076"/>
          <ac:picMkLst>
            <pc:docMk/>
            <pc:sldMk cId="777844815" sldId="2147470762"/>
            <ac:picMk id="12" creationId="{71CCBA3E-6678-42CB-159D-AF71E3F83986}"/>
          </ac:picMkLst>
        </pc:picChg>
        <pc:picChg chg="mod">
          <ac:chgData name="David Warner" userId="51ffa14d-fdfd-4571-a787-ad4b3bb92711" providerId="ADAL" clId="{29F24806-C622-43C7-91B6-3BF529A4D58F}" dt="2022-08-31T15:14:21.701" v="225" actId="1076"/>
          <ac:picMkLst>
            <pc:docMk/>
            <pc:sldMk cId="777844815" sldId="2147470762"/>
            <ac:picMk id="13" creationId="{68608947-4B7E-C7F6-C06D-A4811A9C3087}"/>
          </ac:picMkLst>
        </pc:picChg>
        <pc:picChg chg="mod">
          <ac:chgData name="David Warner" userId="51ffa14d-fdfd-4571-a787-ad4b3bb92711" providerId="ADAL" clId="{29F24806-C622-43C7-91B6-3BF529A4D58F}" dt="2022-08-31T15:14:21.701" v="225" actId="1076"/>
          <ac:picMkLst>
            <pc:docMk/>
            <pc:sldMk cId="777844815" sldId="2147470762"/>
            <ac:picMk id="14" creationId="{CD5F1578-0A3B-2648-8E6B-E081213BF807}"/>
          </ac:picMkLst>
        </pc:picChg>
        <pc:picChg chg="del">
          <ac:chgData name="David Warner" userId="51ffa14d-fdfd-4571-a787-ad4b3bb92711" providerId="ADAL" clId="{29F24806-C622-43C7-91B6-3BF529A4D58F}" dt="2022-08-31T15:13:11.473" v="195" actId="478"/>
          <ac:picMkLst>
            <pc:docMk/>
            <pc:sldMk cId="777844815" sldId="2147470762"/>
            <ac:picMk id="15" creationId="{45B0A8B7-82B4-98D5-C193-CC6CD88807EB}"/>
          </ac:picMkLst>
        </pc:picChg>
        <pc:picChg chg="mod">
          <ac:chgData name="David Warner" userId="51ffa14d-fdfd-4571-a787-ad4b3bb92711" providerId="ADAL" clId="{29F24806-C622-43C7-91B6-3BF529A4D58F}" dt="2022-08-31T15:14:21.701" v="225" actId="1076"/>
          <ac:picMkLst>
            <pc:docMk/>
            <pc:sldMk cId="777844815" sldId="2147470762"/>
            <ac:picMk id="18" creationId="{B8C7C95A-2EF9-ED09-2D38-60EA9F9FCEB0}"/>
          </ac:picMkLst>
        </pc:picChg>
        <pc:picChg chg="del">
          <ac:chgData name="David Warner" userId="51ffa14d-fdfd-4571-a787-ad4b3bb92711" providerId="ADAL" clId="{29F24806-C622-43C7-91B6-3BF529A4D58F}" dt="2022-08-31T15:14:08.481" v="221" actId="478"/>
          <ac:picMkLst>
            <pc:docMk/>
            <pc:sldMk cId="777844815" sldId="2147470762"/>
            <ac:picMk id="19" creationId="{D272133E-D49A-E85B-D0DD-6A127473B227}"/>
          </ac:picMkLst>
        </pc:picChg>
        <pc:picChg chg="mod">
          <ac:chgData name="David Warner" userId="51ffa14d-fdfd-4571-a787-ad4b3bb92711" providerId="ADAL" clId="{29F24806-C622-43C7-91B6-3BF529A4D58F}" dt="2022-08-31T15:14:21.701" v="225" actId="1076"/>
          <ac:picMkLst>
            <pc:docMk/>
            <pc:sldMk cId="777844815" sldId="2147470762"/>
            <ac:picMk id="20" creationId="{7CA10C75-F0B7-257B-37D1-621B6C451E71}"/>
          </ac:picMkLst>
        </pc:picChg>
        <pc:picChg chg="add mod">
          <ac:chgData name="David Warner" userId="51ffa14d-fdfd-4571-a787-ad4b3bb92711" providerId="ADAL" clId="{29F24806-C622-43C7-91B6-3BF529A4D58F}" dt="2022-08-31T15:13:24.480" v="200" actId="1076"/>
          <ac:picMkLst>
            <pc:docMk/>
            <pc:sldMk cId="777844815" sldId="2147470762"/>
            <ac:picMk id="21" creationId="{FE269206-0597-6F1C-49B4-97672D928754}"/>
          </ac:picMkLst>
        </pc:picChg>
        <pc:picChg chg="mod">
          <ac:chgData name="David Warner" userId="51ffa14d-fdfd-4571-a787-ad4b3bb92711" providerId="ADAL" clId="{29F24806-C622-43C7-91B6-3BF529A4D58F}" dt="2022-08-31T15:14:00.417" v="219" actId="1076"/>
          <ac:picMkLst>
            <pc:docMk/>
            <pc:sldMk cId="777844815" sldId="2147470762"/>
            <ac:picMk id="22" creationId="{899EAC29-DA46-2585-8727-CF61DD058234}"/>
          </ac:picMkLst>
        </pc:picChg>
      </pc:sldChg>
    </pc:docChg>
  </pc:docChgLst>
  <pc:docChgLst>
    <pc:chgData name="Bob German" userId="19671429-1359-457f-bfc1-1be1ee65d4d9" providerId="ADAL" clId="{9EEC325E-D3CB-4FF7-91C2-339DD932C67F}"/>
    <pc:docChg chg="addSld delSld modSld modSection">
      <pc:chgData name="Bob German" userId="19671429-1359-457f-bfc1-1be1ee65d4d9" providerId="ADAL" clId="{9EEC325E-D3CB-4FF7-91C2-339DD932C67F}" dt="2022-07-20T17:30:02.337" v="68" actId="1076"/>
      <pc:docMkLst>
        <pc:docMk/>
      </pc:docMkLst>
      <pc:sldChg chg="modSp add mod">
        <pc:chgData name="Bob German" userId="19671429-1359-457f-bfc1-1be1ee65d4d9" providerId="ADAL" clId="{9EEC325E-D3CB-4FF7-91C2-339DD932C67F}" dt="2022-07-20T17:30:02.337" v="68" actId="1076"/>
        <pc:sldMkLst>
          <pc:docMk/>
          <pc:sldMk cId="1720789669" sldId="2134805606"/>
        </pc:sldMkLst>
        <pc:spChg chg="mod">
          <ac:chgData name="Bob German" userId="19671429-1359-457f-bfc1-1be1ee65d4d9" providerId="ADAL" clId="{9EEC325E-D3CB-4FF7-91C2-339DD932C67F}" dt="2022-07-20T17:29:58.717" v="67" actId="14100"/>
          <ac:spMkLst>
            <pc:docMk/>
            <pc:sldMk cId="1720789669" sldId="2134805606"/>
            <ac:spMk id="3" creationId="{6E1B4988-450A-5398-AB37-FF577133D8FF}"/>
          </ac:spMkLst>
        </pc:spChg>
        <pc:spChg chg="mod">
          <ac:chgData name="Bob German" userId="19671429-1359-457f-bfc1-1be1ee65d4d9" providerId="ADAL" clId="{9EEC325E-D3CB-4FF7-91C2-339DD932C67F}" dt="2022-07-20T17:29:47.588" v="55" actId="6549"/>
          <ac:spMkLst>
            <pc:docMk/>
            <pc:sldMk cId="1720789669" sldId="2134805606"/>
            <ac:spMk id="6" creationId="{E18DDE73-712D-4CAD-AC69-ADF9FEA81CA4}"/>
          </ac:spMkLst>
        </pc:spChg>
        <pc:spChg chg="mod">
          <ac:chgData name="Bob German" userId="19671429-1359-457f-bfc1-1be1ee65d4d9" providerId="ADAL" clId="{9EEC325E-D3CB-4FF7-91C2-339DD932C67F}" dt="2022-07-20T17:29:39.819" v="46" actId="20577"/>
          <ac:spMkLst>
            <pc:docMk/>
            <pc:sldMk cId="1720789669" sldId="2134805606"/>
            <ac:spMk id="21" creationId="{4A933F16-4C0B-478D-BD49-5C11797B0365}"/>
          </ac:spMkLst>
        </pc:spChg>
        <pc:picChg chg="mod">
          <ac:chgData name="Bob German" userId="19671429-1359-457f-bfc1-1be1ee65d4d9" providerId="ADAL" clId="{9EEC325E-D3CB-4FF7-91C2-339DD932C67F}" dt="2022-07-20T17:30:02.337" v="68" actId="1076"/>
          <ac:picMkLst>
            <pc:docMk/>
            <pc:sldMk cId="1720789669" sldId="2134805606"/>
            <ac:picMk id="9" creationId="{2F046A53-5A84-DD0F-D10E-F5FDA5B1D993}"/>
          </ac:picMkLst>
        </pc:picChg>
      </pc:sldChg>
      <pc:sldChg chg="del">
        <pc:chgData name="Bob German" userId="19671429-1359-457f-bfc1-1be1ee65d4d9" providerId="ADAL" clId="{9EEC325E-D3CB-4FF7-91C2-339DD932C67F}" dt="2022-07-20T17:29:23.790" v="1" actId="47"/>
        <pc:sldMkLst>
          <pc:docMk/>
          <pc:sldMk cId="1122367686" sldId="2134805611"/>
        </pc:sldMkLst>
      </pc:sldChg>
    </pc:docChg>
  </pc:docChgLst>
  <pc:docChgLst>
    <pc:chgData name="Wictor Wilén" userId="c70b8edd-f3ba-4e44-94a1-9cab9cee53de" providerId="ADAL" clId="{68B25C4C-8421-4EF7-8EE6-DD5924553B88}"/>
    <pc:docChg chg="custSel modSld">
      <pc:chgData name="Wictor Wilén" userId="c70b8edd-f3ba-4e44-94a1-9cab9cee53de" providerId="ADAL" clId="{68B25C4C-8421-4EF7-8EE6-DD5924553B88}" dt="2022-03-17T09:54:26.983" v="165" actId="20577"/>
      <pc:docMkLst>
        <pc:docMk/>
      </pc:docMkLst>
      <pc:sldChg chg="addSp delSp modSp mod">
        <pc:chgData name="Wictor Wilén" userId="c70b8edd-f3ba-4e44-94a1-9cab9cee53de" providerId="ADAL" clId="{68B25C4C-8421-4EF7-8EE6-DD5924553B88}" dt="2022-03-17T09:54:26.983" v="165" actId="20577"/>
        <pc:sldMkLst>
          <pc:docMk/>
          <pc:sldMk cId="1042411426" sldId="2076136275"/>
        </pc:sldMkLst>
        <pc:spChg chg="del">
          <ac:chgData name="Wictor Wilén" userId="c70b8edd-f3ba-4e44-94a1-9cab9cee53de" providerId="ADAL" clId="{68B25C4C-8421-4EF7-8EE6-DD5924553B88}" dt="2022-03-17T07:44:35.798" v="0" actId="478"/>
          <ac:spMkLst>
            <pc:docMk/>
            <pc:sldMk cId="1042411426" sldId="2076136275"/>
            <ac:spMk id="3" creationId="{D038433A-D7A0-459A-BC22-686FD9B70C08}"/>
          </ac:spMkLst>
        </pc:spChg>
        <pc:spChg chg="del">
          <ac:chgData name="Wictor Wilén" userId="c70b8edd-f3ba-4e44-94a1-9cab9cee53de" providerId="ADAL" clId="{68B25C4C-8421-4EF7-8EE6-DD5924553B88}" dt="2022-03-17T07:49:58.297" v="9" actId="478"/>
          <ac:spMkLst>
            <pc:docMk/>
            <pc:sldMk cId="1042411426" sldId="2076136275"/>
            <ac:spMk id="23" creationId="{00229A7C-9123-4F32-A32A-F0D5108D158C}"/>
          </ac:spMkLst>
        </pc:spChg>
        <pc:spChg chg="del">
          <ac:chgData name="Wictor Wilén" userId="c70b8edd-f3ba-4e44-94a1-9cab9cee53de" providerId="ADAL" clId="{68B25C4C-8421-4EF7-8EE6-DD5924553B88}" dt="2022-03-17T07:49:58.297" v="9" actId="478"/>
          <ac:spMkLst>
            <pc:docMk/>
            <pc:sldMk cId="1042411426" sldId="2076136275"/>
            <ac:spMk id="24" creationId="{6622B5D3-D073-427C-9FEE-40DF125126D2}"/>
          </ac:spMkLst>
        </pc:spChg>
        <pc:spChg chg="mod">
          <ac:chgData name="Wictor Wilén" userId="c70b8edd-f3ba-4e44-94a1-9cab9cee53de" providerId="ADAL" clId="{68B25C4C-8421-4EF7-8EE6-DD5924553B88}" dt="2022-03-17T07:56:47.809" v="145" actId="1076"/>
          <ac:spMkLst>
            <pc:docMk/>
            <pc:sldMk cId="1042411426" sldId="2076136275"/>
            <ac:spMk id="29" creationId="{76596D13-D545-4853-91AA-F3BF014DAE76}"/>
          </ac:spMkLst>
        </pc:spChg>
        <pc:spChg chg="mod">
          <ac:chgData name="Wictor Wilén" userId="c70b8edd-f3ba-4e44-94a1-9cab9cee53de" providerId="ADAL" clId="{68B25C4C-8421-4EF7-8EE6-DD5924553B88}" dt="2022-03-17T07:56:47.809" v="145" actId="1076"/>
          <ac:spMkLst>
            <pc:docMk/>
            <pc:sldMk cId="1042411426" sldId="2076136275"/>
            <ac:spMk id="30" creationId="{93A90230-15CD-41D7-B6A8-64A4A72B6B73}"/>
          </ac:spMkLst>
        </pc:spChg>
        <pc:spChg chg="mod">
          <ac:chgData name="Wictor Wilén" userId="c70b8edd-f3ba-4e44-94a1-9cab9cee53de" providerId="ADAL" clId="{68B25C4C-8421-4EF7-8EE6-DD5924553B88}" dt="2022-03-17T09:54:26.983" v="165" actId="20577"/>
          <ac:spMkLst>
            <pc:docMk/>
            <pc:sldMk cId="1042411426" sldId="2076136275"/>
            <ac:spMk id="31" creationId="{7C306C80-3F1B-4313-8EB2-F2883CA5D222}"/>
          </ac:spMkLst>
        </pc:spChg>
        <pc:spChg chg="mod">
          <ac:chgData name="Wictor Wilén" userId="c70b8edd-f3ba-4e44-94a1-9cab9cee53de" providerId="ADAL" clId="{68B25C4C-8421-4EF7-8EE6-DD5924553B88}" dt="2022-03-17T07:56:40.117" v="144" actId="20577"/>
          <ac:spMkLst>
            <pc:docMk/>
            <pc:sldMk cId="1042411426" sldId="2076136275"/>
            <ac:spMk id="70" creationId="{174F958A-FBA1-4F60-AFAD-ABB7FE94DD87}"/>
          </ac:spMkLst>
        </pc:spChg>
        <pc:spChg chg="mod">
          <ac:chgData name="Wictor Wilén" userId="c70b8edd-f3ba-4e44-94a1-9cab9cee53de" providerId="ADAL" clId="{68B25C4C-8421-4EF7-8EE6-DD5924553B88}" dt="2022-03-17T07:56:47.809" v="145" actId="1076"/>
          <ac:spMkLst>
            <pc:docMk/>
            <pc:sldMk cId="1042411426" sldId="2076136275"/>
            <ac:spMk id="71" creationId="{6C0C034F-0BC5-4303-8B7D-BC0C408AD3DA}"/>
          </ac:spMkLst>
        </pc:spChg>
        <pc:spChg chg="mod">
          <ac:chgData name="Wictor Wilén" userId="c70b8edd-f3ba-4e44-94a1-9cab9cee53de" providerId="ADAL" clId="{68B25C4C-8421-4EF7-8EE6-DD5924553B88}" dt="2022-03-17T07:56:47.809" v="145" actId="1076"/>
          <ac:spMkLst>
            <pc:docMk/>
            <pc:sldMk cId="1042411426" sldId="2076136275"/>
            <ac:spMk id="72" creationId="{9766CF88-1F07-4F26-9B23-FC9D4C5F9C09}"/>
          </ac:spMkLst>
        </pc:spChg>
        <pc:picChg chg="add mod">
          <ac:chgData name="Wictor Wilén" userId="c70b8edd-f3ba-4e44-94a1-9cab9cee53de" providerId="ADAL" clId="{68B25C4C-8421-4EF7-8EE6-DD5924553B88}" dt="2022-03-17T07:45:11.544" v="8" actId="1440"/>
          <ac:picMkLst>
            <pc:docMk/>
            <pc:sldMk cId="1042411426" sldId="2076136275"/>
            <ac:picMk id="5" creationId="{7A1363DB-D00E-4D3E-A363-57B4E4F846A7}"/>
          </ac:picMkLst>
        </pc:picChg>
        <pc:picChg chg="del">
          <ac:chgData name="Wictor Wilén" userId="c70b8edd-f3ba-4e44-94a1-9cab9cee53de" providerId="ADAL" clId="{68B25C4C-8421-4EF7-8EE6-DD5924553B88}" dt="2022-03-17T07:44:44.909" v="4" actId="478"/>
          <ac:picMkLst>
            <pc:docMk/>
            <pc:sldMk cId="1042411426" sldId="2076136275"/>
            <ac:picMk id="19" creationId="{DBDF8EF0-A7E9-411F-B16E-D5B414A07B41}"/>
          </ac:picMkLst>
        </pc:picChg>
        <pc:picChg chg="mod">
          <ac:chgData name="Wictor Wilén" userId="c70b8edd-f3ba-4e44-94a1-9cab9cee53de" providerId="ADAL" clId="{68B25C4C-8421-4EF7-8EE6-DD5924553B88}" dt="2022-03-17T07:45:02.102" v="7" actId="1076"/>
          <ac:picMkLst>
            <pc:docMk/>
            <pc:sldMk cId="1042411426" sldId="2076136275"/>
            <ac:picMk id="27" creationId="{BF90775D-1DC5-44E0-A7C9-D6DDA3BE9555}"/>
          </ac:picMkLst>
        </pc:picChg>
      </pc:sldChg>
    </pc:docChg>
  </pc:docChgLst>
  <pc:docChgLst>
    <pc:chgData name="David Warner" userId="S::david_dwarnerii.com#ext#@microsoft.onmicrosoft.com::acafcf14-4098-4a83-9425-e73571277a06" providerId="AD" clId="Web-{F1BEE740-50A8-4A54-9D3E-9A43F2F6DD80}"/>
    <pc:docChg chg="modSld">
      <pc:chgData name="David Warner" userId="S::david_dwarnerii.com#ext#@microsoft.onmicrosoft.com::acafcf14-4098-4a83-9425-e73571277a06" providerId="AD" clId="Web-{F1BEE740-50A8-4A54-9D3E-9A43F2F6DD80}" dt="2021-10-27T18:45:03.336" v="67" actId="1076"/>
      <pc:docMkLst>
        <pc:docMk/>
      </pc:docMkLst>
      <pc:sldChg chg="modSp">
        <pc:chgData name="David Warner" userId="S::david_dwarnerii.com#ext#@microsoft.onmicrosoft.com::acafcf14-4098-4a83-9425-e73571277a06" providerId="AD" clId="Web-{F1BEE740-50A8-4A54-9D3E-9A43F2F6DD80}" dt="2021-10-27T18:28:14.704" v="1" actId="20577"/>
        <pc:sldMkLst>
          <pc:docMk/>
          <pc:sldMk cId="287163252" sldId="1567"/>
        </pc:sldMkLst>
        <pc:spChg chg="mod">
          <ac:chgData name="David Warner" userId="S::david_dwarnerii.com#ext#@microsoft.onmicrosoft.com::acafcf14-4098-4a83-9425-e73571277a06" providerId="AD" clId="Web-{F1BEE740-50A8-4A54-9D3E-9A43F2F6DD80}" dt="2021-10-27T18:28:14.704" v="1"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F1BEE740-50A8-4A54-9D3E-9A43F2F6DD80}" dt="2021-10-27T18:45:03.336" v="67" actId="1076"/>
        <pc:sldMkLst>
          <pc:docMk/>
          <pc:sldMk cId="2225302410" sldId="2134805599"/>
        </pc:sldMkLst>
        <pc:spChg chg="mod">
          <ac:chgData name="David Warner" userId="S::david_dwarnerii.com#ext#@microsoft.onmicrosoft.com::acafcf14-4098-4a83-9425-e73571277a06" providerId="AD" clId="Web-{F1BEE740-50A8-4A54-9D3E-9A43F2F6DD80}" dt="2021-10-27T18:45:03.336" v="67" actId="1076"/>
          <ac:spMkLst>
            <pc:docMk/>
            <pc:sldMk cId="2225302410" sldId="2134805599"/>
            <ac:spMk id="4" creationId="{C1BFF92C-4CCC-47C2-BE6F-0306F77E8C14}"/>
          </ac:spMkLst>
        </pc:spChg>
        <pc:spChg chg="mod">
          <ac:chgData name="David Warner" userId="S::david_dwarnerii.com#ext#@microsoft.onmicrosoft.com::acafcf14-4098-4a83-9425-e73571277a06" providerId="AD" clId="Web-{F1BEE740-50A8-4A54-9D3E-9A43F2F6DD80}" dt="2021-10-27T18:44:17.754" v="58" actId="20577"/>
          <ac:spMkLst>
            <pc:docMk/>
            <pc:sldMk cId="2225302410" sldId="2134805599"/>
            <ac:spMk id="11" creationId="{B571AD0C-3126-4280-A183-60F644787939}"/>
          </ac:spMkLst>
        </pc:spChg>
        <pc:picChg chg="add mod">
          <ac:chgData name="David Warner" userId="S::david_dwarnerii.com#ext#@microsoft.onmicrosoft.com::acafcf14-4098-4a83-9425-e73571277a06" providerId="AD" clId="Web-{F1BEE740-50A8-4A54-9D3E-9A43F2F6DD80}" dt="2021-10-27T18:44:19.004" v="59" actId="1076"/>
          <ac:picMkLst>
            <pc:docMk/>
            <pc:sldMk cId="2225302410" sldId="2134805599"/>
            <ac:picMk id="9" creationId="{274F97D3-F957-4919-B718-ADA87D97CE8A}"/>
          </ac:picMkLst>
        </pc:picChg>
        <pc:picChg chg="del">
          <ac:chgData name="David Warner" userId="S::david_dwarnerii.com#ext#@microsoft.onmicrosoft.com::acafcf14-4098-4a83-9425-e73571277a06" providerId="AD" clId="Web-{F1BEE740-50A8-4A54-9D3E-9A43F2F6DD80}" dt="2021-10-27T18:43:00.952" v="28"/>
          <ac:picMkLst>
            <pc:docMk/>
            <pc:sldMk cId="2225302410" sldId="2134805599"/>
            <ac:picMk id="14" creationId="{8EC45B32-41AC-4310-B5FD-24E2EBD003CF}"/>
          </ac:picMkLst>
        </pc:picChg>
        <pc:picChg chg="del">
          <ac:chgData name="David Warner" userId="S::david_dwarnerii.com#ext#@microsoft.onmicrosoft.com::acafcf14-4098-4a83-9425-e73571277a06" providerId="AD" clId="Web-{F1BEE740-50A8-4A54-9D3E-9A43F2F6DD80}" dt="2021-10-27T18:43:02.812" v="29"/>
          <ac:picMkLst>
            <pc:docMk/>
            <pc:sldMk cId="2225302410" sldId="2134805599"/>
            <ac:picMk id="15" creationId="{7C5357B6-9EFD-47AF-B2C5-DB725D9632DA}"/>
          </ac:picMkLst>
        </pc:picChg>
        <pc:picChg chg="del">
          <ac:chgData name="David Warner" userId="S::david_dwarnerii.com#ext#@microsoft.onmicrosoft.com::acafcf14-4098-4a83-9425-e73571277a06" providerId="AD" clId="Web-{F1BEE740-50A8-4A54-9D3E-9A43F2F6DD80}" dt="2021-10-27T18:43:35.423" v="49"/>
          <ac:picMkLst>
            <pc:docMk/>
            <pc:sldMk cId="2225302410" sldId="2134805599"/>
            <ac:picMk id="16" creationId="{22348599-353F-440D-9DC3-0F2F935CC2B0}"/>
          </ac:picMkLst>
        </pc:picChg>
        <pc:picChg chg="del">
          <ac:chgData name="David Warner" userId="S::david_dwarnerii.com#ext#@microsoft.onmicrosoft.com::acafcf14-4098-4a83-9425-e73571277a06" providerId="AD" clId="Web-{F1BEE740-50A8-4A54-9D3E-9A43F2F6DD80}" dt="2021-10-27T18:43:29.001" v="44"/>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F1BEE740-50A8-4A54-9D3E-9A43F2F6DD80}" dt="2021-10-27T18:43:16.672" v="43" actId="1076"/>
          <ac:picMkLst>
            <pc:docMk/>
            <pc:sldMk cId="2225302410" sldId="2134805599"/>
            <ac:picMk id="19" creationId="{416758A2-541B-465E-AED2-E6037DEF47B5}"/>
          </ac:picMkLst>
        </pc:picChg>
        <pc:picChg chg="mod">
          <ac:chgData name="David Warner" userId="S::david_dwarnerii.com#ext#@microsoft.onmicrosoft.com::acafcf14-4098-4a83-9425-e73571277a06" providerId="AD" clId="Web-{F1BEE740-50A8-4A54-9D3E-9A43F2F6DD80}" dt="2021-10-27T18:44:33.552" v="61"/>
          <ac:picMkLst>
            <pc:docMk/>
            <pc:sldMk cId="2225302410" sldId="2134805599"/>
            <ac:picMk id="1026" creationId="{4D140B0D-4C16-4578-996C-8C3F5F859B8B}"/>
          </ac:picMkLst>
        </pc:picChg>
        <pc:picChg chg="del">
          <ac:chgData name="David Warner" userId="S::david_dwarnerii.com#ext#@microsoft.onmicrosoft.com::acafcf14-4098-4a83-9425-e73571277a06" providerId="AD" clId="Web-{F1BEE740-50A8-4A54-9D3E-9A43F2F6DD80}" dt="2021-10-27T18:44:36.476" v="62"/>
          <ac:picMkLst>
            <pc:docMk/>
            <pc:sldMk cId="2225302410" sldId="2134805599"/>
            <ac:picMk id="3074" creationId="{359A122B-82AB-4495-B622-F0E84D0E12FD}"/>
          </ac:picMkLst>
        </pc:picChg>
        <pc:picChg chg="mod">
          <ac:chgData name="David Warner" userId="S::david_dwarnerii.com#ext#@microsoft.onmicrosoft.com::acafcf14-4098-4a83-9425-e73571277a06" providerId="AD" clId="Web-{F1BEE740-50A8-4A54-9D3E-9A43F2F6DD80}" dt="2021-10-27T18:44:58.866" v="66" actId="1076"/>
          <ac:picMkLst>
            <pc:docMk/>
            <pc:sldMk cId="2225302410" sldId="2134805599"/>
            <ac:picMk id="5122" creationId="{142DF88F-FC23-4ACD-BB46-84F7EE5C7398}"/>
          </ac:picMkLst>
        </pc:picChg>
      </pc:sldChg>
    </pc:docChg>
  </pc:docChgLst>
  <pc:docChgLst>
    <pc:chgData name="Paul Bullock" userId="162dc284-9901-47a4-bdd1-300eada006b4" providerId="ADAL" clId="{A51581A3-E7CC-48A1-8698-4CF7892FFA95}"/>
    <pc:docChg chg="custSel modSld">
      <pc:chgData name="Paul Bullock" userId="162dc284-9901-47a4-bdd1-300eada006b4" providerId="ADAL" clId="{A51581A3-E7CC-48A1-8698-4CF7892FFA95}" dt="2022-06-22T18:07:28.973" v="579" actId="478"/>
      <pc:docMkLst>
        <pc:docMk/>
      </pc:docMkLst>
      <pc:sldChg chg="addSp delSp modSp mod">
        <pc:chgData name="Paul Bullock" userId="162dc284-9901-47a4-bdd1-300eada006b4" providerId="ADAL" clId="{A51581A3-E7CC-48A1-8698-4CF7892FFA95}" dt="2022-06-22T18:07:28.973" v="579" actId="478"/>
        <pc:sldMkLst>
          <pc:docMk/>
          <pc:sldMk cId="1374769157" sldId="2076137639"/>
        </pc:sldMkLst>
        <pc:spChg chg="add mod">
          <ac:chgData name="Paul Bullock" userId="162dc284-9901-47a4-bdd1-300eada006b4" providerId="ADAL" clId="{A51581A3-E7CC-48A1-8698-4CF7892FFA95}" dt="2022-06-22T18:05:43.601" v="577" actId="1076"/>
          <ac:spMkLst>
            <pc:docMk/>
            <pc:sldMk cId="1374769157" sldId="2076137639"/>
            <ac:spMk id="2" creationId="{07B69F8A-3400-16B4-DE78-0A9B4D498257}"/>
          </ac:spMkLst>
        </pc:spChg>
        <pc:spChg chg="mod">
          <ac:chgData name="Paul Bullock" userId="162dc284-9901-47a4-bdd1-300eada006b4" providerId="ADAL" clId="{A51581A3-E7CC-48A1-8698-4CF7892FFA95}" dt="2022-06-22T18:06:56.078" v="578" actId="20577"/>
          <ac:spMkLst>
            <pc:docMk/>
            <pc:sldMk cId="1374769157" sldId="2076137639"/>
            <ac:spMk id="5" creationId="{612C861E-93AA-4B5D-8907-782E4E0AF916}"/>
          </ac:spMkLst>
        </pc:spChg>
        <pc:spChg chg="del mod">
          <ac:chgData name="Paul Bullock" userId="162dc284-9901-47a4-bdd1-300eada006b4" providerId="ADAL" clId="{A51581A3-E7CC-48A1-8698-4CF7892FFA95}" dt="2022-06-22T18:07:28.973" v="579" actId="478"/>
          <ac:spMkLst>
            <pc:docMk/>
            <pc:sldMk cId="1374769157" sldId="2076137639"/>
            <ac:spMk id="13" creationId="{E89BEF57-A0FD-CDA4-DC29-15870B526649}"/>
          </ac:spMkLst>
        </pc:spChg>
      </pc:sldChg>
    </pc:docChg>
  </pc:docChgLst>
  <pc:docChgLst>
    <pc:chgData name="Erwin van Hunen" userId="S::erwin_valointranet.com#ext#@microsoft.onmicrosoft.com::9b54964f-4ebe-4289-a952-fa09f5f26e1b" providerId="AD" clId="Web-{EE853859-3E78-4D0F-BCBB-44EC51FD076D}"/>
    <pc:docChg chg="modSld">
      <pc:chgData name="Erwin van Hunen" userId="S::erwin_valointranet.com#ext#@microsoft.onmicrosoft.com::9b54964f-4ebe-4289-a952-fa09f5f26e1b" providerId="AD" clId="Web-{EE853859-3E78-4D0F-BCBB-44EC51FD076D}" dt="2021-12-09T09:00:13.842" v="1" actId="20577"/>
      <pc:docMkLst>
        <pc:docMk/>
      </pc:docMkLst>
      <pc:sldChg chg="delSp modSp">
        <pc:chgData name="Erwin van Hunen" userId="S::erwin_valointranet.com#ext#@microsoft.onmicrosoft.com::9b54964f-4ebe-4289-a952-fa09f5f26e1b" providerId="AD" clId="Web-{EE853859-3E78-4D0F-BCBB-44EC51FD076D}" dt="2021-12-09T09:00:13.842" v="1" actId="20577"/>
        <pc:sldMkLst>
          <pc:docMk/>
          <pc:sldMk cId="1884761934" sldId="2076136381"/>
        </pc:sldMkLst>
        <pc:spChg chg="del">
          <ac:chgData name="Erwin van Hunen" userId="S::erwin_valointranet.com#ext#@microsoft.onmicrosoft.com::9b54964f-4ebe-4289-a952-fa09f5f26e1b" providerId="AD" clId="Web-{EE853859-3E78-4D0F-BCBB-44EC51FD076D}" dt="2021-12-09T09:00:13.467" v="0"/>
          <ac:spMkLst>
            <pc:docMk/>
            <pc:sldMk cId="1884761934" sldId="2076136381"/>
            <ac:spMk id="4" creationId="{857D7801-13E6-437C-AFC8-9D16C3D4A9A9}"/>
          </ac:spMkLst>
        </pc:spChg>
        <pc:spChg chg="mod">
          <ac:chgData name="Erwin van Hunen" userId="S::erwin_valointranet.com#ext#@microsoft.onmicrosoft.com::9b54964f-4ebe-4289-a952-fa09f5f26e1b" providerId="AD" clId="Web-{EE853859-3E78-4D0F-BCBB-44EC51FD076D}" dt="2021-12-09T09:00:13.842" v="1"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DBF70C55-CECB-4E44-89BE-379216B98669}"/>
    <pc:docChg chg="modSld">
      <pc:chgData name="David Warner" userId="S::david_dwarnerii.com#ext#@microsoft.onmicrosoft.com::acafcf14-4098-4a83-9425-e73571277a06" providerId="AD" clId="Web-{DBF70C55-CECB-4E44-89BE-379216B98669}" dt="2021-12-06T04:42:20.142" v="40" actId="1076"/>
      <pc:docMkLst>
        <pc:docMk/>
      </pc:docMkLst>
      <pc:sldChg chg="modSp">
        <pc:chgData name="David Warner" userId="S::david_dwarnerii.com#ext#@microsoft.onmicrosoft.com::acafcf14-4098-4a83-9425-e73571277a06" providerId="AD" clId="Web-{DBF70C55-CECB-4E44-89BE-379216B98669}" dt="2021-12-06T04:40:58.825" v="19" actId="1076"/>
        <pc:sldMkLst>
          <pc:docMk/>
          <pc:sldMk cId="3158043784" sldId="2068"/>
        </pc:sldMkLst>
        <pc:spChg chg="mod">
          <ac:chgData name="David Warner" userId="S::david_dwarnerii.com#ext#@microsoft.onmicrosoft.com::acafcf14-4098-4a83-9425-e73571277a06" providerId="AD" clId="Web-{DBF70C55-CECB-4E44-89BE-379216B98669}" dt="2021-12-06T04:39:54.368" v="10"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BF70C55-CECB-4E44-89BE-379216B98669}" dt="2021-12-06T04:40:58.825" v="19" actId="1076"/>
          <ac:picMkLst>
            <pc:docMk/>
            <pc:sldMk cId="3158043784" sldId="2068"/>
            <ac:picMk id="11" creationId="{0215C1F6-5352-4A5D-BA2A-0BC345CF35D5}"/>
          </ac:picMkLst>
        </pc:picChg>
        <pc:picChg chg="mod">
          <ac:chgData name="David Warner" userId="S::david_dwarnerii.com#ext#@microsoft.onmicrosoft.com::acafcf14-4098-4a83-9425-e73571277a06" providerId="AD" clId="Web-{DBF70C55-CECB-4E44-89BE-379216B98669}" dt="2021-12-06T04:40:09.306" v="17" actId="1076"/>
          <ac:picMkLst>
            <pc:docMk/>
            <pc:sldMk cId="3158043784" sldId="2068"/>
            <ac:picMk id="12" creationId="{EBC038C0-666A-42D0-8E40-8C7393BE4F37}"/>
          </ac:picMkLst>
        </pc:picChg>
        <pc:picChg chg="mod">
          <ac:chgData name="David Warner" userId="S::david_dwarnerii.com#ext#@microsoft.onmicrosoft.com::acafcf14-4098-4a83-9425-e73571277a06" providerId="AD" clId="Web-{DBF70C55-CECB-4E44-89BE-379216B98669}" dt="2021-12-06T04:40:09.275" v="16" actId="1076"/>
          <ac:picMkLst>
            <pc:docMk/>
            <pc:sldMk cId="3158043784" sldId="2068"/>
            <ac:picMk id="14" creationId="{45FF137D-4FA9-477B-8DF6-C18E47A33DC3}"/>
          </ac:picMkLst>
        </pc:picChg>
        <pc:picChg chg="mod">
          <ac:chgData name="David Warner" userId="S::david_dwarnerii.com#ext#@microsoft.onmicrosoft.com::acafcf14-4098-4a83-9425-e73571277a06" providerId="AD" clId="Web-{DBF70C55-CECB-4E44-89BE-379216B98669}" dt="2021-12-06T04:40:09.259" v="15" actId="1076"/>
          <ac:picMkLst>
            <pc:docMk/>
            <pc:sldMk cId="3158043784" sldId="2068"/>
            <ac:picMk id="17" creationId="{60C97B7A-109F-4BF2-9C7F-EA106608A71D}"/>
          </ac:picMkLst>
        </pc:picChg>
      </pc:sldChg>
      <pc:sldChg chg="modSp">
        <pc:chgData name="David Warner" userId="S::david_dwarnerii.com#ext#@microsoft.onmicrosoft.com::acafcf14-4098-4a83-9425-e73571277a06" providerId="AD" clId="Web-{DBF70C55-CECB-4E44-89BE-379216B98669}" dt="2021-12-06T04:42:20.142" v="40" actId="1076"/>
        <pc:sldMkLst>
          <pc:docMk/>
          <pc:sldMk cId="1056590613" sldId="2076135999"/>
        </pc:sldMkLst>
        <pc:spChg chg="mod">
          <ac:chgData name="David Warner" userId="S::david_dwarnerii.com#ext#@microsoft.onmicrosoft.com::acafcf14-4098-4a83-9425-e73571277a06" providerId="AD" clId="Web-{DBF70C55-CECB-4E44-89BE-379216B98669}" dt="2021-12-06T04:42:04.032" v="3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BF70C55-CECB-4E44-89BE-379216B98669}" dt="2021-12-06T04:42:20.064" v="38" actId="1076"/>
          <ac:picMkLst>
            <pc:docMk/>
            <pc:sldMk cId="1056590613" sldId="2076135999"/>
            <ac:picMk id="3" creationId="{7B4AEA93-69EC-467C-AB27-6D5044BA3AD6}"/>
          </ac:picMkLst>
        </pc:picChg>
        <pc:picChg chg="mod">
          <ac:chgData name="David Warner" userId="S::david_dwarnerii.com#ext#@microsoft.onmicrosoft.com::acafcf14-4098-4a83-9425-e73571277a06" providerId="AD" clId="Web-{DBF70C55-CECB-4E44-89BE-379216B98669}" dt="2021-12-06T04:42:14.282" v="37" actId="1076"/>
          <ac:picMkLst>
            <pc:docMk/>
            <pc:sldMk cId="1056590613" sldId="2076135999"/>
            <ac:picMk id="4" creationId="{1FC853A6-4F3F-4DF8-B5D1-A97821272E14}"/>
          </ac:picMkLst>
        </pc:picChg>
        <pc:picChg chg="mod">
          <ac:chgData name="David Warner" userId="S::david_dwarnerii.com#ext#@microsoft.onmicrosoft.com::acafcf14-4098-4a83-9425-e73571277a06" providerId="AD" clId="Web-{DBF70C55-CECB-4E44-89BE-379216B98669}" dt="2021-12-06T04:42:20.095" v="39" actId="1076"/>
          <ac:picMkLst>
            <pc:docMk/>
            <pc:sldMk cId="1056590613" sldId="2076135999"/>
            <ac:picMk id="5" creationId="{A0267770-89BC-4A58-8D87-D181F0DCE485}"/>
          </ac:picMkLst>
        </pc:picChg>
        <pc:picChg chg="mod">
          <ac:chgData name="David Warner" userId="S::david_dwarnerii.com#ext#@microsoft.onmicrosoft.com::acafcf14-4098-4a83-9425-e73571277a06" providerId="AD" clId="Web-{DBF70C55-CECB-4E44-89BE-379216B98669}" dt="2021-12-06T04:42:09.032" v="35" actId="1076"/>
          <ac:picMkLst>
            <pc:docMk/>
            <pc:sldMk cId="1056590613" sldId="2076135999"/>
            <ac:picMk id="6" creationId="{2AA5F092-E235-4118-BD02-40AB67AB8DA0}"/>
          </ac:picMkLst>
        </pc:picChg>
        <pc:picChg chg="mod">
          <ac:chgData name="David Warner" userId="S::david_dwarnerii.com#ext#@microsoft.onmicrosoft.com::acafcf14-4098-4a83-9425-e73571277a06" providerId="AD" clId="Web-{DBF70C55-CECB-4E44-89BE-379216B98669}" dt="2021-12-06T04:42:09.063" v="36" actId="1076"/>
          <ac:picMkLst>
            <pc:docMk/>
            <pc:sldMk cId="1056590613" sldId="2076135999"/>
            <ac:picMk id="8" creationId="{88CE5E9B-CB43-4D63-82CA-87074C6B6693}"/>
          </ac:picMkLst>
        </pc:picChg>
        <pc:picChg chg="mod">
          <ac:chgData name="David Warner" userId="S::david_dwarnerii.com#ext#@microsoft.onmicrosoft.com::acafcf14-4098-4a83-9425-e73571277a06" providerId="AD" clId="Web-{DBF70C55-CECB-4E44-89BE-379216B98669}" dt="2021-12-06T04:42:20.142" v="40" actId="1076"/>
          <ac:picMkLst>
            <pc:docMk/>
            <pc:sldMk cId="1056590613" sldId="2076135999"/>
            <ac:picMk id="11" creationId="{411AEEB7-A824-4060-9BFC-D80706712B39}"/>
          </ac:picMkLst>
        </pc:picChg>
      </pc:sldChg>
    </pc:docChg>
  </pc:docChgLst>
  <pc:docChgLst>
    <pc:chgData name="Natalie Pienkowska (SHE/THEY)" userId="b8324740-2fe1-4348-99c9-113a8b16e801" providerId="ADAL" clId="{0E1DD6D3-03B4-41DF-B8EC-97DBAB36E82B}"/>
    <pc:docChg chg="undo custSel modSld">
      <pc:chgData name="Natalie Pienkowska (SHE/THEY)" userId="b8324740-2fe1-4348-99c9-113a8b16e801" providerId="ADAL" clId="{0E1DD6D3-03B4-41DF-B8EC-97DBAB36E82B}" dt="2022-06-08T20:21:44.234" v="676" actId="20577"/>
      <pc:docMkLst>
        <pc:docMk/>
      </pc:docMkLst>
      <pc:sldChg chg="delSp modSp mod">
        <pc:chgData name="Natalie Pienkowska (SHE/THEY)" userId="b8324740-2fe1-4348-99c9-113a8b16e801" providerId="ADAL" clId="{0E1DD6D3-03B4-41DF-B8EC-97DBAB36E82B}" dt="2022-06-08T20:21:44.234" v="676" actId="20577"/>
        <pc:sldMkLst>
          <pc:docMk/>
          <pc:sldMk cId="2092425869" sldId="2134805609"/>
        </pc:sldMkLst>
        <pc:spChg chg="mod">
          <ac:chgData name="Natalie Pienkowska (SHE/THEY)" userId="b8324740-2fe1-4348-99c9-113a8b16e801" providerId="ADAL" clId="{0E1DD6D3-03B4-41DF-B8EC-97DBAB36E82B}" dt="2022-06-07T20:35:14.500" v="346" actId="1076"/>
          <ac:spMkLst>
            <pc:docMk/>
            <pc:sldMk cId="2092425869" sldId="2134805609"/>
            <ac:spMk id="4" creationId="{25C86564-0D78-C842-8651-8D8A9F8F147F}"/>
          </ac:spMkLst>
        </pc:spChg>
        <pc:spChg chg="mod">
          <ac:chgData name="Natalie Pienkowska (SHE/THEY)" userId="b8324740-2fe1-4348-99c9-113a8b16e801" providerId="ADAL" clId="{0E1DD6D3-03B4-41DF-B8EC-97DBAB36E82B}" dt="2022-06-08T20:21:44.234" v="676" actId="20577"/>
          <ac:spMkLst>
            <pc:docMk/>
            <pc:sldMk cId="2092425869" sldId="2134805609"/>
            <ac:spMk id="6" creationId="{1DDAF7D9-4FBB-BF41-BE8F-9D98E035D8FF}"/>
          </ac:spMkLst>
        </pc:spChg>
        <pc:spChg chg="del">
          <ac:chgData name="Natalie Pienkowska (SHE/THEY)" userId="b8324740-2fe1-4348-99c9-113a8b16e801" providerId="ADAL" clId="{0E1DD6D3-03B4-41DF-B8EC-97DBAB36E82B}" dt="2022-06-07T20:35:59.460" v="383" actId="478"/>
          <ac:spMkLst>
            <pc:docMk/>
            <pc:sldMk cId="2092425869" sldId="2134805609"/>
            <ac:spMk id="24" creationId="{AEC7B108-DE27-199F-3271-8C11E1B5A497}"/>
          </ac:spMkLst>
        </pc:spChg>
        <pc:picChg chg="mod">
          <ac:chgData name="Natalie Pienkowska (SHE/THEY)" userId="b8324740-2fe1-4348-99c9-113a8b16e801" providerId="ADAL" clId="{0E1DD6D3-03B4-41DF-B8EC-97DBAB36E82B}" dt="2022-06-07T20:39:02.424" v="617" actId="1076"/>
          <ac:picMkLst>
            <pc:docMk/>
            <pc:sldMk cId="2092425869" sldId="2134805609"/>
            <ac:picMk id="20" creationId="{DAFACE90-63D4-80E5-BE2A-002A7E6F3F4B}"/>
          </ac:picMkLst>
        </pc:picChg>
      </pc:sldChg>
    </pc:docChg>
  </pc:docChgLst>
  <pc:docChgLst>
    <pc:chgData name="Paolo Pialorsi" userId="S::paolo_pialorsi.com#ext#@microsoft.onmicrosoft.com::39954972-e4fe-473f-8237-5db9de0b2218" providerId="AD" clId="Web-{A02BA897-AA17-49C0-806B-112C406150B2}"/>
    <pc:docChg chg="modSld">
      <pc:chgData name="Paolo Pialorsi" userId="S::paolo_pialorsi.com#ext#@microsoft.onmicrosoft.com::39954972-e4fe-473f-8237-5db9de0b2218" providerId="AD" clId="Web-{A02BA897-AA17-49C0-806B-112C406150B2}" dt="2021-07-21T09:09:46.355" v="25" actId="20577"/>
      <pc:docMkLst>
        <pc:docMk/>
      </pc:docMkLst>
      <pc:sldChg chg="delSp modSp">
        <pc:chgData name="Paolo Pialorsi" userId="S::paolo_pialorsi.com#ext#@microsoft.onmicrosoft.com::39954972-e4fe-473f-8237-5db9de0b2218" providerId="AD" clId="Web-{A02BA897-AA17-49C0-806B-112C406150B2}" dt="2021-07-21T09:07:55.790" v="17" actId="20577"/>
        <pc:sldMkLst>
          <pc:docMk/>
          <pc:sldMk cId="2259967023" sldId="2076136379"/>
        </pc:sldMkLst>
        <pc:spChg chg="del">
          <ac:chgData name="Paolo Pialorsi" userId="S::paolo_pialorsi.com#ext#@microsoft.onmicrosoft.com::39954972-e4fe-473f-8237-5db9de0b2218" providerId="AD" clId="Web-{A02BA897-AA17-49C0-806B-112C406150B2}" dt="2021-07-21T09:07:09.070" v="0"/>
          <ac:spMkLst>
            <pc:docMk/>
            <pc:sldMk cId="2259967023" sldId="2076136379"/>
            <ac:spMk id="3" creationId="{EA7BF4A8-A2EA-42B7-8D8C-D263CF84DD4B}"/>
          </ac:spMkLst>
        </pc:spChg>
        <pc:spChg chg="mod">
          <ac:chgData name="Paolo Pialorsi" userId="S::paolo_pialorsi.com#ext#@microsoft.onmicrosoft.com::39954972-e4fe-473f-8237-5db9de0b2218" providerId="AD" clId="Web-{A02BA897-AA17-49C0-806B-112C406150B2}" dt="2021-07-21T09:07:55.790" v="1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A02BA897-AA17-49C0-806B-112C406150B2}" dt="2021-07-21T09:09:46.355" v="25" actId="20577"/>
        <pc:sldMkLst>
          <pc:docMk/>
          <pc:sldMk cId="1884761934" sldId="2076136381"/>
        </pc:sldMkLst>
        <pc:spChg chg="del">
          <ac:chgData name="Paolo Pialorsi" userId="S::paolo_pialorsi.com#ext#@microsoft.onmicrosoft.com::39954972-e4fe-473f-8237-5db9de0b2218" providerId="AD" clId="Web-{A02BA897-AA17-49C0-806B-112C406150B2}" dt="2021-07-21T09:09:38.386" v="23"/>
          <ac:spMkLst>
            <pc:docMk/>
            <pc:sldMk cId="1884761934" sldId="2076136381"/>
            <ac:spMk id="4" creationId="{FBF663F6-65E1-45C5-BF9E-684AC00598B4}"/>
          </ac:spMkLst>
        </pc:spChg>
        <pc:spChg chg="mod">
          <ac:chgData name="Paolo Pialorsi" userId="S::paolo_pialorsi.com#ext#@microsoft.onmicrosoft.com::39954972-e4fe-473f-8237-5db9de0b2218" providerId="AD" clId="Web-{A02BA897-AA17-49C0-806B-112C406150B2}" dt="2021-07-21T09:09:46.355" v="25"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A02BA897-AA17-49C0-806B-112C406150B2}" dt="2021-07-21T09:09:04.526" v="22" actId="20577"/>
          <ac:spMkLst>
            <pc:docMk/>
            <pc:sldMk cId="1884761934" sldId="2076136381"/>
            <ac:spMk id="81" creationId="{1245D908-BDE2-4087-82F6-3DBC148662F5}"/>
          </ac:spMkLst>
        </pc:spChg>
      </pc:sldChg>
    </pc:docChg>
  </pc:docChgLst>
  <pc:docChgLst>
    <pc:chgData name="Paul Bullock" userId="162dc284-9901-47a4-bdd1-300eada006b4" providerId="ADAL" clId="{AC39E241-81F2-4309-8A23-92602996EB52}"/>
    <pc:docChg chg="undo custSel modSld">
      <pc:chgData name="Paul Bullock" userId="162dc284-9901-47a4-bdd1-300eada006b4" providerId="ADAL" clId="{AC39E241-81F2-4309-8A23-92602996EB52}" dt="2022-03-17T11:48:50.410" v="380" actId="20577"/>
      <pc:docMkLst>
        <pc:docMk/>
      </pc:docMkLst>
      <pc:sldChg chg="addSp delSp modSp mod">
        <pc:chgData name="Paul Bullock" userId="162dc284-9901-47a4-bdd1-300eada006b4" providerId="ADAL" clId="{AC39E241-81F2-4309-8A23-92602996EB52}" dt="2022-03-17T11:48:50.410" v="380" actId="20577"/>
        <pc:sldMkLst>
          <pc:docMk/>
          <pc:sldMk cId="1374769157" sldId="2076137639"/>
        </pc:sldMkLst>
        <pc:spChg chg="del">
          <ac:chgData name="Paul Bullock" userId="162dc284-9901-47a4-bdd1-300eada006b4" providerId="ADAL" clId="{AC39E241-81F2-4309-8A23-92602996EB52}" dt="2022-03-17T10:42:40.799" v="0" actId="478"/>
          <ac:spMkLst>
            <pc:docMk/>
            <pc:sldMk cId="1374769157" sldId="2076137639"/>
            <ac:spMk id="2" creationId="{DCB75FFA-CF86-421F-859C-7EEFFADFA2DB}"/>
          </ac:spMkLst>
        </pc:spChg>
        <pc:spChg chg="mod">
          <ac:chgData name="Paul Bullock" userId="162dc284-9901-47a4-bdd1-300eada006b4" providerId="ADAL" clId="{AC39E241-81F2-4309-8A23-92602996EB52}" dt="2022-03-17T11:48:50.410" v="380" actId="20577"/>
          <ac:spMkLst>
            <pc:docMk/>
            <pc:sldMk cId="1374769157" sldId="2076137639"/>
            <ac:spMk id="5" creationId="{612C861E-93AA-4B5D-8907-782E4E0AF916}"/>
          </ac:spMkLst>
        </pc:spChg>
        <pc:spChg chg="add del mod">
          <ac:chgData name="Paul Bullock" userId="162dc284-9901-47a4-bdd1-300eada006b4" providerId="ADAL" clId="{AC39E241-81F2-4309-8A23-92602996EB52}" dt="2022-03-17T10:55:26.353" v="180" actId="478"/>
          <ac:spMkLst>
            <pc:docMk/>
            <pc:sldMk cId="1374769157" sldId="2076137639"/>
            <ac:spMk id="6" creationId="{87C91A10-2CD5-41CE-8AD5-C0175B867C08}"/>
          </ac:spMkLst>
        </pc:spChg>
        <pc:spChg chg="add mod">
          <ac:chgData name="Paul Bullock" userId="162dc284-9901-47a4-bdd1-300eada006b4" providerId="ADAL" clId="{AC39E241-81F2-4309-8A23-92602996EB52}" dt="2022-03-17T10:58:37.724" v="364" actId="14100"/>
          <ac:spMkLst>
            <pc:docMk/>
            <pc:sldMk cId="1374769157" sldId="2076137639"/>
            <ac:spMk id="7" creationId="{5D534520-3523-4299-B575-44F33ECDD257}"/>
          </ac:spMkLst>
        </pc:spChg>
        <pc:picChg chg="mod">
          <ac:chgData name="Paul Bullock" userId="162dc284-9901-47a4-bdd1-300eada006b4" providerId="ADAL" clId="{AC39E241-81F2-4309-8A23-92602996EB52}" dt="2022-03-17T10:57:54.295" v="356" actId="1076"/>
          <ac:picMkLst>
            <pc:docMk/>
            <pc:sldMk cId="1374769157" sldId="2076137639"/>
            <ac:picMk id="12" creationId="{57896A9D-9CD7-49A7-BB05-814444661BD1}"/>
          </ac:picMkLst>
        </pc:picChg>
      </pc:sldChg>
    </pc:docChg>
  </pc:docChgLst>
  <pc:docChgLst>
    <pc:chgData name="Bob German" userId="19671429-1359-457f-bfc1-1be1ee65d4d9" providerId="ADAL" clId="{6909AA6F-88F0-42CF-9724-C1016295B824}"/>
    <pc:docChg chg="undo custSel modSld">
      <pc:chgData name="Bob German" userId="19671429-1359-457f-bfc1-1be1ee65d4d9" providerId="ADAL" clId="{6909AA6F-88F0-42CF-9724-C1016295B824}" dt="2022-04-27T17:59:18.305" v="151" actId="20577"/>
      <pc:docMkLst>
        <pc:docMk/>
      </pc:docMkLst>
      <pc:sldChg chg="addSp delSp modSp mod delAnim">
        <pc:chgData name="Bob German" userId="19671429-1359-457f-bfc1-1be1ee65d4d9" providerId="ADAL" clId="{6909AA6F-88F0-42CF-9724-C1016295B824}" dt="2022-04-27T17:59:18.305" v="151" actId="20577"/>
        <pc:sldMkLst>
          <pc:docMk/>
          <pc:sldMk cId="1720789669" sldId="2134805606"/>
        </pc:sldMkLst>
        <pc:spChg chg="mod topLvl">
          <ac:chgData name="Bob German" userId="19671429-1359-457f-bfc1-1be1ee65d4d9" providerId="ADAL" clId="{6909AA6F-88F0-42CF-9724-C1016295B824}" dt="2022-04-27T17:56:36.208" v="141" actId="20577"/>
          <ac:spMkLst>
            <pc:docMk/>
            <pc:sldMk cId="1720789669" sldId="2134805606"/>
            <ac:spMk id="3" creationId="{5C979C79-98B0-4D2B-BD84-3F0DFEEFB2E6}"/>
          </ac:spMkLst>
        </pc:spChg>
        <pc:spChg chg="del">
          <ac:chgData name="Bob German" userId="19671429-1359-457f-bfc1-1be1ee65d4d9" providerId="ADAL" clId="{6909AA6F-88F0-42CF-9724-C1016295B824}" dt="2022-04-27T17:45:14.116" v="0" actId="478"/>
          <ac:spMkLst>
            <pc:docMk/>
            <pc:sldMk cId="1720789669" sldId="2134805606"/>
            <ac:spMk id="4" creationId="{89E699D8-1AAB-11B7-6F13-2DABB7BC0322}"/>
          </ac:spMkLst>
        </pc:spChg>
        <pc:spChg chg="del mod topLvl">
          <ac:chgData name="Bob German" userId="19671429-1359-457f-bfc1-1be1ee65d4d9" providerId="ADAL" clId="{6909AA6F-88F0-42CF-9724-C1016295B824}" dt="2022-04-27T17:53:43.056" v="37" actId="478"/>
          <ac:spMkLst>
            <pc:docMk/>
            <pc:sldMk cId="1720789669" sldId="2134805606"/>
            <ac:spMk id="12" creationId="{D670360E-1A6B-C54E-C574-3C270E7F3797}"/>
          </ac:spMkLst>
        </pc:spChg>
        <pc:spChg chg="mod">
          <ac:chgData name="Bob German" userId="19671429-1359-457f-bfc1-1be1ee65d4d9" providerId="ADAL" clId="{6909AA6F-88F0-42CF-9724-C1016295B824}" dt="2022-04-27T17:59:18.305" v="151" actId="20577"/>
          <ac:spMkLst>
            <pc:docMk/>
            <pc:sldMk cId="1720789669" sldId="2134805606"/>
            <ac:spMk id="23" creationId="{28A9E018-01EE-7D58-12DB-A2ADA187BC5C}"/>
          </ac:spMkLst>
        </pc:spChg>
        <pc:spChg chg="del mod topLvl">
          <ac:chgData name="Bob German" userId="19671429-1359-457f-bfc1-1be1ee65d4d9" providerId="ADAL" clId="{6909AA6F-88F0-42CF-9724-C1016295B824}" dt="2022-04-27T17:53:40.784" v="35" actId="478"/>
          <ac:spMkLst>
            <pc:docMk/>
            <pc:sldMk cId="1720789669" sldId="2134805606"/>
            <ac:spMk id="26" creationId="{8018430B-D993-4AA2-8C6C-A3CC8EC703B1}"/>
          </ac:spMkLst>
        </pc:spChg>
        <pc:spChg chg="add mod">
          <ac:chgData name="Bob German" userId="19671429-1359-457f-bfc1-1be1ee65d4d9" providerId="ADAL" clId="{6909AA6F-88F0-42CF-9724-C1016295B824}" dt="2022-04-27T17:56:05.824" v="79" actId="12788"/>
          <ac:spMkLst>
            <pc:docMk/>
            <pc:sldMk cId="1720789669" sldId="2134805606"/>
            <ac:spMk id="30" creationId="{0B655AA5-11AD-2B2F-6960-DE442E8A2982}"/>
          </ac:spMkLst>
        </pc:spChg>
        <pc:spChg chg="add mod">
          <ac:chgData name="Bob German" userId="19671429-1359-457f-bfc1-1be1ee65d4d9" providerId="ADAL" clId="{6909AA6F-88F0-42CF-9724-C1016295B824}" dt="2022-04-27T17:56:05.824" v="79" actId="12788"/>
          <ac:spMkLst>
            <pc:docMk/>
            <pc:sldMk cId="1720789669" sldId="2134805606"/>
            <ac:spMk id="38" creationId="{610ACC08-CA03-67D9-3090-B9BABE39BABD}"/>
          </ac:spMkLst>
        </pc:spChg>
        <pc:grpChg chg="del mod">
          <ac:chgData name="Bob German" userId="19671429-1359-457f-bfc1-1be1ee65d4d9" providerId="ADAL" clId="{6909AA6F-88F0-42CF-9724-C1016295B824}" dt="2022-04-27T17:53:36.478" v="34" actId="165"/>
          <ac:grpSpMkLst>
            <pc:docMk/>
            <pc:sldMk cId="1720789669" sldId="2134805606"/>
            <ac:grpSpMk id="15" creationId="{C7F9C025-B6B6-E0B2-C4E2-83B2382E5635}"/>
          </ac:grpSpMkLst>
        </pc:grpChg>
        <pc:picChg chg="add mod">
          <ac:chgData name="Bob German" userId="19671429-1359-457f-bfc1-1be1ee65d4d9" providerId="ADAL" clId="{6909AA6F-88F0-42CF-9724-C1016295B824}" dt="2022-04-27T17:48:13.066" v="18" actId="14100"/>
          <ac:picMkLst>
            <pc:docMk/>
            <pc:sldMk cId="1720789669" sldId="2134805606"/>
            <ac:picMk id="6" creationId="{810AD980-E6D7-B7CC-A1F7-6E229E83BB29}"/>
          </ac:picMkLst>
        </pc:picChg>
        <pc:picChg chg="del mod topLvl">
          <ac:chgData name="Bob German" userId="19671429-1359-457f-bfc1-1be1ee65d4d9" providerId="ADAL" clId="{6909AA6F-88F0-42CF-9724-C1016295B824}" dt="2022-04-27T17:53:41.384" v="36" actId="478"/>
          <ac:picMkLst>
            <pc:docMk/>
            <pc:sldMk cId="1720789669" sldId="2134805606"/>
            <ac:picMk id="8" creationId="{12875297-CD19-0A2B-BDDB-E1A06C39E96F}"/>
          </ac:picMkLst>
        </pc:picChg>
        <pc:picChg chg="del mod">
          <ac:chgData name="Bob German" userId="19671429-1359-457f-bfc1-1be1ee65d4d9" providerId="ADAL" clId="{6909AA6F-88F0-42CF-9724-C1016295B824}" dt="2022-04-27T17:53:30.960" v="33" actId="478"/>
          <ac:picMkLst>
            <pc:docMk/>
            <pc:sldMk cId="1720789669" sldId="2134805606"/>
            <ac:picMk id="10" creationId="{08C5D046-F0DC-5CE7-B8D0-093F7B5C5FB3}"/>
          </ac:picMkLst>
        </pc:picChg>
        <pc:picChg chg="add mod ord">
          <ac:chgData name="Bob German" userId="19671429-1359-457f-bfc1-1be1ee65d4d9" providerId="ADAL" clId="{6909AA6F-88F0-42CF-9724-C1016295B824}" dt="2022-04-27T17:48:27.625" v="22" actId="166"/>
          <ac:picMkLst>
            <pc:docMk/>
            <pc:sldMk cId="1720789669" sldId="2134805606"/>
            <ac:picMk id="16" creationId="{CF4CFBE9-A42E-B6ED-4395-B3FAB98DF6CF}"/>
          </ac:picMkLst>
        </pc:picChg>
        <pc:picChg chg="add mod">
          <ac:chgData name="Bob German" userId="19671429-1359-457f-bfc1-1be1ee65d4d9" providerId="ADAL" clId="{6909AA6F-88F0-42CF-9724-C1016295B824}" dt="2022-04-27T17:59:05.644" v="146" actId="1076"/>
          <ac:picMkLst>
            <pc:docMk/>
            <pc:sldMk cId="1720789669" sldId="2134805606"/>
            <ac:picMk id="19" creationId="{C98FDE9E-92D4-1EC7-5479-DA2B779726F3}"/>
          </ac:picMkLst>
        </pc:picChg>
        <pc:picChg chg="add mod">
          <ac:chgData name="Bob German" userId="19671429-1359-457f-bfc1-1be1ee65d4d9" providerId="ADAL" clId="{6909AA6F-88F0-42CF-9724-C1016295B824}" dt="2022-04-27T17:56:05.824" v="79" actId="12788"/>
          <ac:picMkLst>
            <pc:docMk/>
            <pc:sldMk cId="1720789669" sldId="2134805606"/>
            <ac:picMk id="22" creationId="{3CAFC462-42FD-9BAD-5A18-BD49499535DB}"/>
          </ac:picMkLst>
        </pc:picChg>
        <pc:picChg chg="add del">
          <ac:chgData name="Bob German" userId="19671429-1359-457f-bfc1-1be1ee65d4d9" providerId="ADAL" clId="{6909AA6F-88F0-42CF-9724-C1016295B824}" dt="2022-04-27T17:52:52.129" v="25" actId="22"/>
          <ac:picMkLst>
            <pc:docMk/>
            <pc:sldMk cId="1720789669" sldId="2134805606"/>
            <ac:picMk id="24" creationId="{149172EC-CB13-16D5-3822-A848DF1718CC}"/>
          </ac:picMkLst>
        </pc:picChg>
        <pc:picChg chg="add mod">
          <ac:chgData name="Bob German" userId="19671429-1359-457f-bfc1-1be1ee65d4d9" providerId="ADAL" clId="{6909AA6F-88F0-42CF-9724-C1016295B824}" dt="2022-04-27T17:56:05.824" v="79" actId="12788"/>
          <ac:picMkLst>
            <pc:docMk/>
            <pc:sldMk cId="1720789669" sldId="2134805606"/>
            <ac:picMk id="29" creationId="{E3A7FE58-7F95-FF3D-7AEE-165DB9FAB445}"/>
          </ac:picMkLst>
        </pc:picChg>
        <pc:picChg chg="del">
          <ac:chgData name="Bob German" userId="19671429-1359-457f-bfc1-1be1ee65d4d9" providerId="ADAL" clId="{6909AA6F-88F0-42CF-9724-C1016295B824}" dt="2022-04-27T17:45:18.707" v="1" actId="478"/>
          <ac:picMkLst>
            <pc:docMk/>
            <pc:sldMk cId="1720789669" sldId="2134805606"/>
            <ac:picMk id="1026" creationId="{0B37FBB5-6E0F-8A8B-F3EA-E907E46958E6}"/>
          </ac:picMkLst>
        </pc:picChg>
      </pc:sldChg>
    </pc:docChg>
  </pc:docChgLst>
  <pc:docChgLst>
    <pc:chgData name="Bob German" userId="19671429-1359-457f-bfc1-1be1ee65d4d9" providerId="ADAL" clId="{EE3F1A16-7F34-4B37-965F-1ECD2B4C87F8}"/>
    <pc:docChg chg="custSel modSld">
      <pc:chgData name="Bob German" userId="19671429-1359-457f-bfc1-1be1ee65d4d9" providerId="ADAL" clId="{EE3F1A16-7F34-4B37-965F-1ECD2B4C87F8}" dt="2021-10-28T12:58:30.603" v="209" actId="14100"/>
      <pc:docMkLst>
        <pc:docMk/>
      </pc:docMkLst>
      <pc:sldChg chg="addSp delSp modSp mod">
        <pc:chgData name="Bob German" userId="19671429-1359-457f-bfc1-1be1ee65d4d9" providerId="ADAL" clId="{EE3F1A16-7F34-4B37-965F-1ECD2B4C87F8}" dt="2021-10-28T12:58:30.603" v="209" actId="14100"/>
        <pc:sldMkLst>
          <pc:docMk/>
          <pc:sldMk cId="1601799563" sldId="2134805597"/>
        </pc:sldMkLst>
        <pc:spChg chg="mod">
          <ac:chgData name="Bob German" userId="19671429-1359-457f-bfc1-1be1ee65d4d9" providerId="ADAL" clId="{EE3F1A16-7F34-4B37-965F-1ECD2B4C87F8}" dt="2021-10-27T14:36:31.230" v="200" actId="27107"/>
          <ac:spMkLst>
            <pc:docMk/>
            <pc:sldMk cId="1601799563" sldId="2134805597"/>
            <ac:spMk id="3" creationId="{CBDC9C38-872E-4048-96FE-C321FEF21EC1}"/>
          </ac:spMkLst>
        </pc:spChg>
        <pc:spChg chg="del">
          <ac:chgData name="Bob German" userId="19671429-1359-457f-bfc1-1be1ee65d4d9" providerId="ADAL" clId="{EE3F1A16-7F34-4B37-965F-1ECD2B4C87F8}" dt="2021-10-27T14:27:45.378" v="0" actId="478"/>
          <ac:spMkLst>
            <pc:docMk/>
            <pc:sldMk cId="1601799563" sldId="2134805597"/>
            <ac:spMk id="4" creationId="{225FC736-A2DE-44A5-B9EF-140049985384}"/>
          </ac:spMkLst>
        </pc:spChg>
        <pc:spChg chg="del">
          <ac:chgData name="Bob German" userId="19671429-1359-457f-bfc1-1be1ee65d4d9" providerId="ADAL" clId="{EE3F1A16-7F34-4B37-965F-1ECD2B4C87F8}" dt="2021-10-27T14:27:45.378" v="0" actId="478"/>
          <ac:spMkLst>
            <pc:docMk/>
            <pc:sldMk cId="1601799563" sldId="2134805597"/>
            <ac:spMk id="6" creationId="{FD1532A3-A85E-4D92-9016-DE2E170B47DC}"/>
          </ac:spMkLst>
        </pc:spChg>
        <pc:spChg chg="add mod">
          <ac:chgData name="Bob German" userId="19671429-1359-457f-bfc1-1be1ee65d4d9" providerId="ADAL" clId="{EE3F1A16-7F34-4B37-965F-1ECD2B4C87F8}" dt="2021-10-28T12:58:30.603" v="209" actId="14100"/>
          <ac:spMkLst>
            <pc:docMk/>
            <pc:sldMk cId="1601799563" sldId="2134805597"/>
            <ac:spMk id="9" creationId="{0AEF4B59-1431-4A09-9BED-1BB41252699B}"/>
          </ac:spMkLst>
        </pc:spChg>
        <pc:spChg chg="add mod">
          <ac:chgData name="Bob German" userId="19671429-1359-457f-bfc1-1be1ee65d4d9" providerId="ADAL" clId="{EE3F1A16-7F34-4B37-965F-1ECD2B4C87F8}" dt="2021-10-27T14:36:05.285" v="199" actId="208"/>
          <ac:spMkLst>
            <pc:docMk/>
            <pc:sldMk cId="1601799563" sldId="2134805597"/>
            <ac:spMk id="10" creationId="{FFECDAF9-F1D6-47B4-89A6-58498EE28B68}"/>
          </ac:spMkLst>
        </pc:spChg>
        <pc:spChg chg="del mod">
          <ac:chgData name="Bob German" userId="19671429-1359-457f-bfc1-1be1ee65d4d9" providerId="ADAL" clId="{EE3F1A16-7F34-4B37-965F-1ECD2B4C87F8}" dt="2021-10-27T14:28:08.367" v="4" actId="478"/>
          <ac:spMkLst>
            <pc:docMk/>
            <pc:sldMk cId="1601799563" sldId="2134805597"/>
            <ac:spMk id="14" creationId="{3486C50E-5C85-4D72-B4BB-6C2B517BEE73}"/>
          </ac:spMkLst>
        </pc:spChg>
        <pc:spChg chg="mod ord">
          <ac:chgData name="Bob German" userId="19671429-1359-457f-bfc1-1be1ee65d4d9" providerId="ADAL" clId="{EE3F1A16-7F34-4B37-965F-1ECD2B4C87F8}" dt="2021-10-27T14:30:39.601" v="10" actId="166"/>
          <ac:spMkLst>
            <pc:docMk/>
            <pc:sldMk cId="1601799563" sldId="2134805597"/>
            <ac:spMk id="19" creationId="{A264AE04-BE86-4D8C-9679-3F5CA620D587}"/>
          </ac:spMkLst>
        </pc:spChg>
        <pc:spChg chg="mod">
          <ac:chgData name="Bob German" userId="19671429-1359-457f-bfc1-1be1ee65d4d9" providerId="ADAL" clId="{EE3F1A16-7F34-4B37-965F-1ECD2B4C87F8}" dt="2021-10-27T14:27:58.124" v="2" actId="1076"/>
          <ac:spMkLst>
            <pc:docMk/>
            <pc:sldMk cId="1601799563" sldId="2134805597"/>
            <ac:spMk id="21" creationId="{4A933F16-4C0B-478D-BD49-5C11797B0365}"/>
          </ac:spMkLst>
        </pc:spChg>
        <pc:picChg chg="del">
          <ac:chgData name="Bob German" userId="19671429-1359-457f-bfc1-1be1ee65d4d9" providerId="ADAL" clId="{EE3F1A16-7F34-4B37-965F-1ECD2B4C87F8}" dt="2021-10-27T14:27:45.378" v="0" actId="478"/>
          <ac:picMkLst>
            <pc:docMk/>
            <pc:sldMk cId="1601799563" sldId="2134805597"/>
            <ac:picMk id="5" creationId="{E3A66311-3FB1-47DE-A652-459F2D07AC2A}"/>
          </ac:picMkLst>
        </pc:picChg>
        <pc:picChg chg="add mod">
          <ac:chgData name="Bob German" userId="19671429-1359-457f-bfc1-1be1ee65d4d9" providerId="ADAL" clId="{EE3F1A16-7F34-4B37-965F-1ECD2B4C87F8}" dt="2021-10-27T14:30:35.945" v="9" actId="1076"/>
          <ac:picMkLst>
            <pc:docMk/>
            <pc:sldMk cId="1601799563" sldId="2134805597"/>
            <ac:picMk id="8" creationId="{CD2E4124-A7CB-4F43-BA1E-CF92090294B9}"/>
          </ac:picMkLst>
        </pc:picChg>
        <pc:picChg chg="add mod modCrop">
          <ac:chgData name="Bob German" userId="19671429-1359-457f-bfc1-1be1ee65d4d9" providerId="ADAL" clId="{EE3F1A16-7F34-4B37-965F-1ECD2B4C87F8}" dt="2021-10-27T14:31:52.325" v="24" actId="1036"/>
          <ac:picMkLst>
            <pc:docMk/>
            <pc:sldMk cId="1601799563" sldId="2134805597"/>
            <ac:picMk id="17" creationId="{B9B10ACF-56DC-4987-96F9-45F792682E64}"/>
          </ac:picMkLst>
        </pc:picChg>
        <pc:picChg chg="mod">
          <ac:chgData name="Bob German" userId="19671429-1359-457f-bfc1-1be1ee65d4d9" providerId="ADAL" clId="{EE3F1A16-7F34-4B37-965F-1ECD2B4C87F8}" dt="2021-10-27T14:27:49.131" v="1" actId="1076"/>
          <ac:picMkLst>
            <pc:docMk/>
            <pc:sldMk cId="1601799563" sldId="2134805597"/>
            <ac:picMk id="34" creationId="{2981E338-2304-4241-B786-78E822ABFB73}"/>
          </ac:picMkLst>
        </pc:picChg>
        <pc:picChg chg="del">
          <ac:chgData name="Bob German" userId="19671429-1359-457f-bfc1-1be1ee65d4d9" providerId="ADAL" clId="{EE3F1A16-7F34-4B37-965F-1ECD2B4C87F8}" dt="2021-10-27T14:27:45.378" v="0" actId="478"/>
          <ac:picMkLst>
            <pc:docMk/>
            <pc:sldMk cId="1601799563" sldId="2134805597"/>
            <ac:picMk id="3074" creationId="{C1B23F5F-8D7F-44DA-AE67-5788E5B42980}"/>
          </ac:picMkLst>
        </pc:picChg>
      </pc:sldChg>
    </pc:docChg>
  </pc:docChgLst>
  <pc:docChgLst>
    <pc:chgData name="Paul Bullock" userId="162dc284-9901-47a4-bdd1-300eada006b4" providerId="ADAL" clId="{0C05E196-2176-43C6-8E64-9BDC1AF55202}"/>
    <pc:docChg chg="custSel modSld">
      <pc:chgData name="Paul Bullock" userId="162dc284-9901-47a4-bdd1-300eada006b4" providerId="ADAL" clId="{0C05E196-2176-43C6-8E64-9BDC1AF55202}" dt="2022-08-31T19:36:37.244" v="55" actId="208"/>
      <pc:docMkLst>
        <pc:docMk/>
      </pc:docMkLst>
      <pc:sldChg chg="addSp delSp modSp mod">
        <pc:chgData name="Paul Bullock" userId="162dc284-9901-47a4-bdd1-300eada006b4" providerId="ADAL" clId="{0C05E196-2176-43C6-8E64-9BDC1AF55202}" dt="2022-08-31T19:36:37.244" v="55" actId="208"/>
        <pc:sldMkLst>
          <pc:docMk/>
          <pc:sldMk cId="1374769157" sldId="2076137639"/>
        </pc:sldMkLst>
        <pc:spChg chg="del">
          <ac:chgData name="Paul Bullock" userId="162dc284-9901-47a4-bdd1-300eada006b4" providerId="ADAL" clId="{0C05E196-2176-43C6-8E64-9BDC1AF55202}" dt="2022-08-31T19:26:31.977" v="6" actId="478"/>
          <ac:spMkLst>
            <pc:docMk/>
            <pc:sldMk cId="1374769157" sldId="2076137639"/>
            <ac:spMk id="2" creationId="{10AE9123-FEC8-0A33-F70C-80075BB4BED5}"/>
          </ac:spMkLst>
        </pc:spChg>
        <pc:spChg chg="mod">
          <ac:chgData name="Paul Bullock" userId="162dc284-9901-47a4-bdd1-300eada006b4" providerId="ADAL" clId="{0C05E196-2176-43C6-8E64-9BDC1AF55202}" dt="2022-08-31T19:31:58.792" v="46" actId="6549"/>
          <ac:spMkLst>
            <pc:docMk/>
            <pc:sldMk cId="1374769157" sldId="2076137639"/>
            <ac:spMk id="5" creationId="{612C861E-93AA-4B5D-8907-782E4E0AF916}"/>
          </ac:spMkLst>
        </pc:spChg>
        <pc:spChg chg="mod">
          <ac:chgData name="Paul Bullock" userId="162dc284-9901-47a4-bdd1-300eada006b4" providerId="ADAL" clId="{0C05E196-2176-43C6-8E64-9BDC1AF55202}" dt="2022-08-31T19:27:50.530" v="8"/>
          <ac:spMkLst>
            <pc:docMk/>
            <pc:sldMk cId="1374769157" sldId="2076137639"/>
            <ac:spMk id="10" creationId="{E5DD3B43-994E-7D9A-B25B-EF8FC96CE5FB}"/>
          </ac:spMkLst>
        </pc:spChg>
        <pc:picChg chg="mod">
          <ac:chgData name="Paul Bullock" userId="162dc284-9901-47a4-bdd1-300eada006b4" providerId="ADAL" clId="{0C05E196-2176-43C6-8E64-9BDC1AF55202}" dt="2022-08-31T19:36:32.424" v="54" actId="1076"/>
          <ac:picMkLst>
            <pc:docMk/>
            <pc:sldMk cId="1374769157" sldId="2076137639"/>
            <ac:picMk id="12" creationId="{57896A9D-9CD7-49A7-BB05-814444661BD1}"/>
          </ac:picMkLst>
        </pc:picChg>
        <pc:picChg chg="add mod modCrop">
          <ac:chgData name="Paul Bullock" userId="162dc284-9901-47a4-bdd1-300eada006b4" providerId="ADAL" clId="{0C05E196-2176-43C6-8E64-9BDC1AF55202}" dt="2022-08-31T19:36:37.244" v="55" actId="208"/>
          <ac:picMkLst>
            <pc:docMk/>
            <pc:sldMk cId="1374769157" sldId="2076137639"/>
            <ac:picMk id="16" creationId="{AC61BFE8-A040-8C9B-4744-AE6808351486}"/>
          </ac:picMkLst>
        </pc:picChg>
      </pc:sldChg>
    </pc:docChg>
  </pc:docChgLst>
  <pc:docChgLst>
    <pc:chgData name="Beth Pan" userId="S::xupa@microsoft.com::9b3f1660-e87e-453f-b97d-b091d50f56b8" providerId="AD" clId="Web-{11FFBB36-1B59-0B4A-3C47-63DC2CD88714}"/>
    <pc:docChg chg="modSld">
      <pc:chgData name="Beth Pan" userId="S::xupa@microsoft.com::9b3f1660-e87e-453f-b97d-b091d50f56b8" providerId="AD" clId="Web-{11FFBB36-1B59-0B4A-3C47-63DC2CD88714}" dt="2021-08-18T21:41:01.563" v="488" actId="20577"/>
      <pc:docMkLst>
        <pc:docMk/>
      </pc:docMkLst>
      <pc:sldChg chg="delSp modSp">
        <pc:chgData name="Beth Pan" userId="S::xupa@microsoft.com::9b3f1660-e87e-453f-b97d-b091d50f56b8" providerId="AD" clId="Web-{11FFBB36-1B59-0B4A-3C47-63DC2CD88714}" dt="2021-08-18T21:41:01.563" v="488" actId="20577"/>
        <pc:sldMkLst>
          <pc:docMk/>
          <pc:sldMk cId="4070501225" sldId="2076136392"/>
        </pc:sldMkLst>
        <pc:spChg chg="del mod">
          <ac:chgData name="Beth Pan" userId="S::xupa@microsoft.com::9b3f1660-e87e-453f-b97d-b091d50f56b8" providerId="AD" clId="Web-{11FFBB36-1B59-0B4A-3C47-63DC2CD88714}" dt="2021-08-18T20:00:14.075" v="1"/>
          <ac:spMkLst>
            <pc:docMk/>
            <pc:sldMk cId="4070501225" sldId="2076136392"/>
            <ac:spMk id="2" creationId="{AA1556CC-C5EF-4644-99E8-2C1DA3F8705F}"/>
          </ac:spMkLst>
        </pc:spChg>
        <pc:spChg chg="mod">
          <ac:chgData name="Beth Pan" userId="S::xupa@microsoft.com::9b3f1660-e87e-453f-b97d-b091d50f56b8" providerId="AD" clId="Web-{11FFBB36-1B59-0B4A-3C47-63DC2CD88714}" dt="2021-08-18T21:41:01.563" v="488" actId="20577"/>
          <ac:spMkLst>
            <pc:docMk/>
            <pc:sldMk cId="4070501225" sldId="2076136392"/>
            <ac:spMk id="6" creationId="{1DDAF7D9-4FBB-BF41-BE8F-9D98E035D8FF}"/>
          </ac:spMkLst>
        </pc:spChg>
      </pc:sldChg>
    </pc:docChg>
  </pc:docChgLst>
  <pc:docChgLst>
    <pc:chgData name="Sébastien Levert" userId="S::slevert@microsoft.com::ece773f4-084f-4e66-97d9-a9d066f2d75d" providerId="AD" clId="Web-{6D884A9D-9DA8-07C5-9499-19D76A7C6D11}"/>
    <pc:docChg chg="modSld">
      <pc:chgData name="Sébastien Levert" userId="S::slevert@microsoft.com::ece773f4-084f-4e66-97d9-a9d066f2d75d" providerId="AD" clId="Web-{6D884A9D-9DA8-07C5-9499-19D76A7C6D11}" dt="2022-06-22T15:42:16.116" v="87" actId="20577"/>
      <pc:docMkLst>
        <pc:docMk/>
      </pc:docMkLst>
      <pc:sldChg chg="modSp">
        <pc:chgData name="Sébastien Levert" userId="S::slevert@microsoft.com::ece773f4-084f-4e66-97d9-a9d066f2d75d" providerId="AD" clId="Web-{6D884A9D-9DA8-07C5-9499-19D76A7C6D11}" dt="2022-06-22T15:42:16.116" v="87" actId="20577"/>
        <pc:sldMkLst>
          <pc:docMk/>
          <pc:sldMk cId="4070501225" sldId="2076136392"/>
        </pc:sldMkLst>
        <pc:spChg chg="mod">
          <ac:chgData name="Sébastien Levert" userId="S::slevert@microsoft.com::ece773f4-084f-4e66-97d9-a9d066f2d75d" providerId="AD" clId="Web-{6D884A9D-9DA8-07C5-9499-19D76A7C6D11}" dt="2022-06-22T15:42:16.116" v="87" actId="20577"/>
          <ac:spMkLst>
            <pc:docMk/>
            <pc:sldMk cId="4070501225" sldId="2076136392"/>
            <ac:spMk id="6" creationId="{1DDAF7D9-4FBB-BF41-BE8F-9D98E035D8FF}"/>
          </ac:spMkLst>
        </pc:spChg>
      </pc:sldChg>
    </pc:docChg>
  </pc:docChgLst>
  <pc:docChgLst>
    <pc:chgData name="David Warner" userId="S::david_dwarnerii.com#ext#@microsoft.onmicrosoft.com::acafcf14-4098-4a83-9425-e73571277a06" providerId="AD" clId="Web-{24B02E33-2B67-4DF7-9244-2FAE66165D17}"/>
    <pc:docChg chg="modSld">
      <pc:chgData name="David Warner" userId="S::david_dwarnerii.com#ext#@microsoft.onmicrosoft.com::acafcf14-4098-4a83-9425-e73571277a06" providerId="AD" clId="Web-{24B02E33-2B67-4DF7-9244-2FAE66165D17}" dt="2021-12-07T06:07:10.829" v="5"/>
      <pc:docMkLst>
        <pc:docMk/>
      </pc:docMkLst>
      <pc:sldChg chg="modSp">
        <pc:chgData name="David Warner" userId="S::david_dwarnerii.com#ext#@microsoft.onmicrosoft.com::acafcf14-4098-4a83-9425-e73571277a06" providerId="AD" clId="Web-{24B02E33-2B67-4DF7-9244-2FAE66165D17}" dt="2021-12-07T06:06:35.047" v="4" actId="20577"/>
        <pc:sldMkLst>
          <pc:docMk/>
          <pc:sldMk cId="287163252" sldId="1567"/>
        </pc:sldMkLst>
        <pc:spChg chg="mod">
          <ac:chgData name="David Warner" userId="S::david_dwarnerii.com#ext#@microsoft.onmicrosoft.com::acafcf14-4098-4a83-9425-e73571277a06" providerId="AD" clId="Web-{24B02E33-2B67-4DF7-9244-2FAE66165D17}" dt="2021-12-07T06:06:35.047" v="4" actId="20577"/>
          <ac:spMkLst>
            <pc:docMk/>
            <pc:sldMk cId="287163252" sldId="1567"/>
            <ac:spMk id="4" creationId="{6D6A38F4-1DB0-4D3C-9D51-31CF9A1427E5}"/>
          </ac:spMkLst>
        </pc:spChg>
      </pc:sldChg>
      <pc:sldChg chg="delSp">
        <pc:chgData name="David Warner" userId="S::david_dwarnerii.com#ext#@microsoft.onmicrosoft.com::acafcf14-4098-4a83-9425-e73571277a06" providerId="AD" clId="Web-{24B02E33-2B67-4DF7-9244-2FAE66165D17}" dt="2021-12-07T06:07:10.829" v="5"/>
        <pc:sldMkLst>
          <pc:docMk/>
          <pc:sldMk cId="4001284136" sldId="2134805598"/>
        </pc:sldMkLst>
        <pc:spChg chg="del">
          <ac:chgData name="David Warner" userId="S::david_dwarnerii.com#ext#@microsoft.onmicrosoft.com::acafcf14-4098-4a83-9425-e73571277a06" providerId="AD" clId="Web-{24B02E33-2B67-4DF7-9244-2FAE66165D17}" dt="2021-12-07T06:07:10.829" v="5"/>
          <ac:spMkLst>
            <pc:docMk/>
            <pc:sldMk cId="4001284136" sldId="2134805598"/>
            <ac:spMk id="8" creationId="{FCBD1DF7-EDD8-4F0D-9543-02389A1F6792}"/>
          </ac:spMkLst>
        </pc:spChg>
      </pc:sldChg>
    </pc:docChg>
  </pc:docChgLst>
  <pc:docChgLst>
    <pc:chgData name="Wictor Wilén" userId="c70b8edd-f3ba-4e44-94a1-9cab9cee53de" providerId="ADAL" clId="{4C37D103-4C9A-43E7-BCB8-7D00EB901463}"/>
    <pc:docChg chg="custSel modSld">
      <pc:chgData name="Wictor Wilén" userId="c70b8edd-f3ba-4e44-94a1-9cab9cee53de" providerId="ADAL" clId="{4C37D103-4C9A-43E7-BCB8-7D00EB901463}" dt="2022-03-03T10:01:46.772" v="93" actId="1076"/>
      <pc:docMkLst>
        <pc:docMk/>
      </pc:docMkLst>
      <pc:sldChg chg="addSp delSp modSp mod">
        <pc:chgData name="Wictor Wilén" userId="c70b8edd-f3ba-4e44-94a1-9cab9cee53de" providerId="ADAL" clId="{4C37D103-4C9A-43E7-BCB8-7D00EB901463}" dt="2022-03-03T10:01:46.772" v="93" actId="1076"/>
        <pc:sldMkLst>
          <pc:docMk/>
          <pc:sldMk cId="1042411426" sldId="2076136275"/>
        </pc:sldMkLst>
        <pc:spChg chg="del">
          <ac:chgData name="Wictor Wilén" userId="c70b8edd-f3ba-4e44-94a1-9cab9cee53de" providerId="ADAL" clId="{4C37D103-4C9A-43E7-BCB8-7D00EB901463}" dt="2022-03-03T09:57:15.671" v="0" actId="478"/>
          <ac:spMkLst>
            <pc:docMk/>
            <pc:sldMk cId="1042411426" sldId="2076136275"/>
            <ac:spMk id="3" creationId="{DB634AA9-64CE-47DE-961C-CF09FBB4CCA0}"/>
          </ac:spMkLst>
        </pc:spChg>
        <pc:spChg chg="add mod">
          <ac:chgData name="Wictor Wilén" userId="c70b8edd-f3ba-4e44-94a1-9cab9cee53de" providerId="ADAL" clId="{4C37D103-4C9A-43E7-BCB8-7D00EB901463}" dt="2022-03-03T10:01:46.772" v="93" actId="1076"/>
          <ac:spMkLst>
            <pc:docMk/>
            <pc:sldMk cId="1042411426" sldId="2076136275"/>
            <ac:spMk id="31" creationId="{7C306C80-3F1B-4313-8EB2-F2883CA5D222}"/>
          </ac:spMkLst>
        </pc:spChg>
        <pc:spChg chg="mod">
          <ac:chgData name="Wictor Wilén" userId="c70b8edd-f3ba-4e44-94a1-9cab9cee53de" providerId="ADAL" clId="{4C37D103-4C9A-43E7-BCB8-7D00EB901463}" dt="2022-03-03T09:59:01.668" v="13" actId="108"/>
          <ac:spMkLst>
            <pc:docMk/>
            <pc:sldMk cId="1042411426" sldId="2076136275"/>
            <ac:spMk id="70" creationId="{174F958A-FBA1-4F60-AFAD-ABB7FE94DD87}"/>
          </ac:spMkLst>
        </pc:spChg>
        <pc:picChg chg="del">
          <ac:chgData name="Wictor Wilén" userId="c70b8edd-f3ba-4e44-94a1-9cab9cee53de" providerId="ADAL" clId="{4C37D103-4C9A-43E7-BCB8-7D00EB901463}" dt="2022-03-03T09:57:57.755" v="6" actId="478"/>
          <ac:picMkLst>
            <pc:docMk/>
            <pc:sldMk cId="1042411426" sldId="2076136275"/>
            <ac:picMk id="4" creationId="{3EA400AC-2C1F-4B05-A21B-B0287F216D18}"/>
          </ac:picMkLst>
        </pc:picChg>
        <pc:picChg chg="add mod">
          <ac:chgData name="Wictor Wilén" userId="c70b8edd-f3ba-4e44-94a1-9cab9cee53de" providerId="ADAL" clId="{4C37D103-4C9A-43E7-BCB8-7D00EB901463}" dt="2022-03-03T10:00:26.328" v="21" actId="1076"/>
          <ac:picMkLst>
            <pc:docMk/>
            <pc:sldMk cId="1042411426" sldId="2076136275"/>
            <ac:picMk id="19" creationId="{DBDF8EF0-A7E9-411F-B16E-D5B414A07B41}"/>
          </ac:picMkLst>
        </pc:picChg>
        <pc:picChg chg="del">
          <ac:chgData name="Wictor Wilén" userId="c70b8edd-f3ba-4e44-94a1-9cab9cee53de" providerId="ADAL" clId="{4C37D103-4C9A-43E7-BCB8-7D00EB901463}" dt="2022-03-03T09:58:38.718" v="7" actId="478"/>
          <ac:picMkLst>
            <pc:docMk/>
            <pc:sldMk cId="1042411426" sldId="2076136275"/>
            <ac:picMk id="20" creationId="{02E31491-8A76-4717-ABAA-81C5D1FC8A36}"/>
          </ac:picMkLst>
        </pc:picChg>
        <pc:picChg chg="del">
          <ac:chgData name="Wictor Wilén" userId="c70b8edd-f3ba-4e44-94a1-9cab9cee53de" providerId="ADAL" clId="{4C37D103-4C9A-43E7-BCB8-7D00EB901463}" dt="2022-03-03T09:57:46.814" v="1" actId="478"/>
          <ac:picMkLst>
            <pc:docMk/>
            <pc:sldMk cId="1042411426" sldId="2076136275"/>
            <ac:picMk id="21" creationId="{E6E070B7-5FD7-4F64-95FD-3AC4A2ECBF3B}"/>
          </ac:picMkLst>
        </pc:picChg>
        <pc:picChg chg="add mod">
          <ac:chgData name="Wictor Wilén" userId="c70b8edd-f3ba-4e44-94a1-9cab9cee53de" providerId="ADAL" clId="{4C37D103-4C9A-43E7-BCB8-7D00EB901463}" dt="2022-03-03T09:58:46.084" v="11" actId="1076"/>
          <ac:picMkLst>
            <pc:docMk/>
            <pc:sldMk cId="1042411426" sldId="2076136275"/>
            <ac:picMk id="25" creationId="{FC04DB8D-BD02-4FFE-BC73-672EB81B2578}"/>
          </ac:picMkLst>
        </pc:picChg>
        <pc:picChg chg="add mod">
          <ac:chgData name="Wictor Wilén" userId="c70b8edd-f3ba-4e44-94a1-9cab9cee53de" providerId="ADAL" clId="{4C37D103-4C9A-43E7-BCB8-7D00EB901463}" dt="2022-03-03T10:00:30.094" v="23" actId="1440"/>
          <ac:picMkLst>
            <pc:docMk/>
            <pc:sldMk cId="1042411426" sldId="2076136275"/>
            <ac:picMk id="27" creationId="{BF90775D-1DC5-44E0-A7C9-D6DDA3BE9555}"/>
          </ac:picMkLst>
        </pc:picChg>
      </pc:sldChg>
    </pc:docChg>
  </pc:docChgLst>
  <pc:docChgLst>
    <pc:chgData name="Vesa Juvonen" userId="c7243be1-99a3-4752-ab2a-0cf698cf8236" providerId="ADAL" clId="{D3F8404D-5AB0-467D-A3E4-E7601ED70BF2}"/>
    <pc:docChg chg="addSld delSld modSld modSection">
      <pc:chgData name="Vesa Juvonen" userId="c7243be1-99a3-4752-ab2a-0cf698cf8236" providerId="ADAL" clId="{D3F8404D-5AB0-467D-A3E4-E7601ED70BF2}" dt="2022-01-05T19:20:19.127" v="3" actId="20577"/>
      <pc:docMkLst>
        <pc:docMk/>
      </pc:docMkLst>
      <pc:sldChg chg="del">
        <pc:chgData name="Vesa Juvonen" userId="c7243be1-99a3-4752-ab2a-0cf698cf8236" providerId="ADAL" clId="{D3F8404D-5AB0-467D-A3E4-E7601ED70BF2}" dt="2022-01-05T19:18:59.267" v="1" actId="47"/>
        <pc:sldMkLst>
          <pc:docMk/>
          <pc:sldMk cId="2752873781" sldId="2076137773"/>
        </pc:sldMkLst>
      </pc:sldChg>
      <pc:sldChg chg="modSp add mod">
        <pc:chgData name="Vesa Juvonen" userId="c7243be1-99a3-4752-ab2a-0cf698cf8236" providerId="ADAL" clId="{D3F8404D-5AB0-467D-A3E4-E7601ED70BF2}" dt="2022-01-05T19:20:19.127" v="3" actId="20577"/>
        <pc:sldMkLst>
          <pc:docMk/>
          <pc:sldMk cId="922790427" sldId="2076137800"/>
        </pc:sldMkLst>
        <pc:spChg chg="mod">
          <ac:chgData name="Vesa Juvonen" userId="c7243be1-99a3-4752-ab2a-0cf698cf8236" providerId="ADAL" clId="{D3F8404D-5AB0-467D-A3E4-E7601ED70BF2}" dt="2022-01-05T19:20:19.127" v="3" actId="20577"/>
          <ac:spMkLst>
            <pc:docMk/>
            <pc:sldMk cId="922790427" sldId="2076137800"/>
            <ac:spMk id="11" creationId="{77D6A32C-2FAF-4DEF-96BA-B931766DDB7F}"/>
          </ac:spMkLst>
        </pc:spChg>
      </pc:sldChg>
    </pc:docChg>
  </pc:docChgLst>
  <pc:docChgLst>
    <pc:chgData name="Gautam Sheth" userId="S::gautam.sheth_valointranet.com#ext#@microsoft.onmicrosoft.com::97082ee2-311e-48ee-9eb5-5105b8086c9e" providerId="AD" clId="Web-{CB510EB1-88A8-46E4-8B54-BE3D0A20FE46}"/>
    <pc:docChg chg="modSld">
      <pc:chgData name="Gautam Sheth" userId="S::gautam.sheth_valointranet.com#ext#@microsoft.onmicrosoft.com::97082ee2-311e-48ee-9eb5-5105b8086c9e" providerId="AD" clId="Web-{CB510EB1-88A8-46E4-8B54-BE3D0A20FE46}" dt="2022-05-25T14:12:27.789" v="309" actId="20577"/>
      <pc:docMkLst>
        <pc:docMk/>
      </pc:docMkLst>
      <pc:sldChg chg="delSp modSp">
        <pc:chgData name="Gautam Sheth" userId="S::gautam.sheth_valointranet.com#ext#@microsoft.onmicrosoft.com::97082ee2-311e-48ee-9eb5-5105b8086c9e" providerId="AD" clId="Web-{CB510EB1-88A8-46E4-8B54-BE3D0A20FE46}" dt="2022-05-25T14:12:27.789" v="309" actId="20577"/>
        <pc:sldMkLst>
          <pc:docMk/>
          <pc:sldMk cId="1884761934" sldId="2076136381"/>
        </pc:sldMkLst>
        <pc:spChg chg="del">
          <ac:chgData name="Gautam Sheth" userId="S::gautam.sheth_valointranet.com#ext#@microsoft.onmicrosoft.com::97082ee2-311e-48ee-9eb5-5105b8086c9e" providerId="AD" clId="Web-{CB510EB1-88A8-46E4-8B54-BE3D0A20FE46}" dt="2022-05-25T14:08:00.579" v="0"/>
          <ac:spMkLst>
            <pc:docMk/>
            <pc:sldMk cId="1884761934" sldId="2076136381"/>
            <ac:spMk id="4" creationId="{4C01D1BD-068F-6793-BEF9-CE3DFDC04A40}"/>
          </ac:spMkLst>
        </pc:spChg>
        <pc:spChg chg="mod">
          <ac:chgData name="Gautam Sheth" userId="S::gautam.sheth_valointranet.com#ext#@microsoft.onmicrosoft.com::97082ee2-311e-48ee-9eb5-5105b8086c9e" providerId="AD" clId="Web-{CB510EB1-88A8-46E4-8B54-BE3D0A20FE46}" dt="2022-05-25T14:10:43.708" v="175"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CB510EB1-88A8-46E4-8B54-BE3D0A20FE46}" dt="2022-05-25T14:08:18.111" v="9" actId="20577"/>
          <ac:spMkLst>
            <pc:docMk/>
            <pc:sldMk cId="1884761934" sldId="2076136381"/>
            <ac:spMk id="38" creationId="{57B24740-2702-48F7-9662-72DC62FDA166}"/>
          </ac:spMkLst>
        </pc:spChg>
        <pc:spChg chg="mod">
          <ac:chgData name="Gautam Sheth" userId="S::gautam.sheth_valointranet.com#ext#@microsoft.onmicrosoft.com::97082ee2-311e-48ee-9eb5-5105b8086c9e" providerId="AD" clId="Web-{CB510EB1-88A8-46E4-8B54-BE3D0A20FE46}" dt="2022-05-25T14:12:27.789" v="309" actId="20577"/>
          <ac:spMkLst>
            <pc:docMk/>
            <pc:sldMk cId="1884761934" sldId="2076136381"/>
            <ac:spMk id="79" creationId="{BC688EBE-40B5-498C-91C5-18E7EAB6AFFE}"/>
          </ac:spMkLst>
        </pc:spChg>
      </pc:sldChg>
    </pc:docChg>
  </pc:docChgLst>
  <pc:docChgLst>
    <pc:chgData name="Paolo Pialorsi" userId="S::paolo_pialorsi.com#ext#@microsoft.onmicrosoft.com::39954972-e4fe-473f-8237-5db9de0b2218" providerId="AD" clId="Web-{BC463E3D-B5B6-4C33-95D3-7224E0F8EB39}"/>
    <pc:docChg chg="modSld">
      <pc:chgData name="Paolo Pialorsi" userId="S::paolo_pialorsi.com#ext#@microsoft.onmicrosoft.com::39954972-e4fe-473f-8237-5db9de0b2218" providerId="AD" clId="Web-{BC463E3D-B5B6-4C33-95D3-7224E0F8EB39}" dt="2021-09-01T15:53:28.802" v="38" actId="20577"/>
      <pc:docMkLst>
        <pc:docMk/>
      </pc:docMkLst>
      <pc:sldChg chg="delSp modSp">
        <pc:chgData name="Paolo Pialorsi" userId="S::paolo_pialorsi.com#ext#@microsoft.onmicrosoft.com::39954972-e4fe-473f-8237-5db9de0b2218" providerId="AD" clId="Web-{BC463E3D-B5B6-4C33-95D3-7224E0F8EB39}" dt="2021-09-01T15:51:58.814" v="14" actId="20577"/>
        <pc:sldMkLst>
          <pc:docMk/>
          <pc:sldMk cId="2259967023" sldId="2076136379"/>
        </pc:sldMkLst>
        <pc:spChg chg="del">
          <ac:chgData name="Paolo Pialorsi" userId="S::paolo_pialorsi.com#ext#@microsoft.onmicrosoft.com::39954972-e4fe-473f-8237-5db9de0b2218" providerId="AD" clId="Web-{BC463E3D-B5B6-4C33-95D3-7224E0F8EB39}" dt="2021-09-01T15:50:19.905" v="8"/>
          <ac:spMkLst>
            <pc:docMk/>
            <pc:sldMk cId="2259967023" sldId="2076136379"/>
            <ac:spMk id="4" creationId="{E982FBBC-B9B7-44AB-9F1F-B24CD0360EDD}"/>
          </ac:spMkLst>
        </pc:spChg>
        <pc:spChg chg="mod">
          <ac:chgData name="Paolo Pialorsi" userId="S::paolo_pialorsi.com#ext#@microsoft.onmicrosoft.com::39954972-e4fe-473f-8237-5db9de0b2218" providerId="AD" clId="Web-{BC463E3D-B5B6-4C33-95D3-7224E0F8EB39}" dt="2021-09-01T15:50:06.342" v="1"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C463E3D-B5B6-4C33-95D3-7224E0F8EB39}" dt="2021-09-01T15:51:58.814" v="14"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C463E3D-B5B6-4C33-95D3-7224E0F8EB39}" dt="2021-09-01T15:53:28.802" v="38" actId="20577"/>
        <pc:sldMkLst>
          <pc:docMk/>
          <pc:sldMk cId="1884761934" sldId="2076136381"/>
        </pc:sldMkLst>
        <pc:spChg chg="del">
          <ac:chgData name="Paolo Pialorsi" userId="S::paolo_pialorsi.com#ext#@microsoft.onmicrosoft.com::39954972-e4fe-473f-8237-5db9de0b2218" providerId="AD" clId="Web-{BC463E3D-B5B6-4C33-95D3-7224E0F8EB39}" dt="2021-09-01T15:52:03.392" v="15"/>
          <ac:spMkLst>
            <pc:docMk/>
            <pc:sldMk cId="1884761934" sldId="2076136381"/>
            <ac:spMk id="19" creationId="{E29A04E8-4A14-4420-8600-25196A8BB461}"/>
          </ac:spMkLst>
        </pc:spChg>
        <pc:spChg chg="mod">
          <ac:chgData name="Paolo Pialorsi" userId="S::paolo_pialorsi.com#ext#@microsoft.onmicrosoft.com::39954972-e4fe-473f-8237-5db9de0b2218" providerId="AD" clId="Web-{BC463E3D-B5B6-4C33-95D3-7224E0F8EB39}" dt="2021-09-01T15:53:28.802" v="38"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C463E3D-B5B6-4C33-95D3-7224E0F8EB39}" dt="2021-09-01T15:53:00.441" v="17" actId="20577"/>
          <ac:spMkLst>
            <pc:docMk/>
            <pc:sldMk cId="1884761934" sldId="2076136381"/>
            <ac:spMk id="81" creationId="{1245D908-BDE2-4087-82F6-3DBC148662F5}"/>
          </ac:spMkLst>
        </pc:spChg>
      </pc:sldChg>
    </pc:docChg>
  </pc:docChgLst>
  <pc:docChgLst>
    <pc:chgData name="Bob German" userId="19671429-1359-457f-bfc1-1be1ee65d4d9" providerId="ADAL" clId="{5581E0EB-1A1B-4867-B17A-195D28D0B51F}"/>
    <pc:docChg chg="sldOrd">
      <pc:chgData name="Bob German" userId="19671429-1359-457f-bfc1-1be1ee65d4d9" providerId="ADAL" clId="{5581E0EB-1A1B-4867-B17A-195D28D0B51F}" dt="2022-03-17T15:06:52.863" v="0" actId="20578"/>
      <pc:docMkLst>
        <pc:docMk/>
      </pc:docMkLst>
      <pc:sldChg chg="ord">
        <pc:chgData name="Bob German" userId="19671429-1359-457f-bfc1-1be1ee65d4d9" providerId="ADAL" clId="{5581E0EB-1A1B-4867-B17A-195D28D0B51F}" dt="2022-03-17T15:06:52.863" v="0" actId="20578"/>
        <pc:sldMkLst>
          <pc:docMk/>
          <pc:sldMk cId="1601799563" sldId="2134805597"/>
        </pc:sldMkLst>
      </pc:sldChg>
    </pc:docChg>
  </pc:docChgLst>
  <pc:docChgLst>
    <pc:chgData name="David Warner" userId="S::david_dwarnerii.com#ext#@microsoft.onmicrosoft.com::acafcf14-4098-4a83-9425-e73571277a06" providerId="AD" clId="Web-{9A3B945B-5D44-4881-B191-A7242290E8A8}"/>
    <pc:docChg chg="modSld">
      <pc:chgData name="David Warner" userId="S::david_dwarnerii.com#ext#@microsoft.onmicrosoft.com::acafcf14-4098-4a83-9425-e73571277a06" providerId="AD" clId="Web-{9A3B945B-5D44-4881-B191-A7242290E8A8}" dt="2021-07-18T19:12:34.956" v="309"/>
      <pc:docMkLst>
        <pc:docMk/>
      </pc:docMkLst>
      <pc:sldChg chg="modSp">
        <pc:chgData name="David Warner" userId="S::david_dwarnerii.com#ext#@microsoft.onmicrosoft.com::acafcf14-4098-4a83-9425-e73571277a06" providerId="AD" clId="Web-{9A3B945B-5D44-4881-B191-A7242290E8A8}" dt="2021-07-18T18:57:16.811" v="20" actId="20577"/>
        <pc:sldMkLst>
          <pc:docMk/>
          <pc:sldMk cId="2967945684" sldId="277"/>
        </pc:sldMkLst>
        <pc:spChg chg="mod">
          <ac:chgData name="David Warner" userId="S::david_dwarnerii.com#ext#@microsoft.onmicrosoft.com::acafcf14-4098-4a83-9425-e73571277a06" providerId="AD" clId="Web-{9A3B945B-5D44-4881-B191-A7242290E8A8}" dt="2021-07-18T18:57:16.811" v="20"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A3B945B-5D44-4881-B191-A7242290E8A8}" dt="2021-07-18T18:56:53.727" v="14" actId="20577"/>
        <pc:sldMkLst>
          <pc:docMk/>
          <pc:sldMk cId="287163252" sldId="1567"/>
        </pc:sldMkLst>
        <pc:spChg chg="mod">
          <ac:chgData name="David Warner" userId="S::david_dwarnerii.com#ext#@microsoft.onmicrosoft.com::acafcf14-4098-4a83-9425-e73571277a06" providerId="AD" clId="Web-{9A3B945B-5D44-4881-B191-A7242290E8A8}" dt="2021-07-18T18:56:53.727" v="14" actId="20577"/>
          <ac:spMkLst>
            <pc:docMk/>
            <pc:sldMk cId="287163252" sldId="1567"/>
            <ac:spMk id="4" creationId="{6D6A38F4-1DB0-4D3C-9D51-31CF9A1427E5}"/>
          </ac:spMkLst>
        </pc:spChg>
        <pc:spChg chg="mod">
          <ac:chgData name="David Warner" userId="S::david_dwarnerii.com#ext#@microsoft.onmicrosoft.com::acafcf14-4098-4a83-9425-e73571277a06" providerId="AD" clId="Web-{9A3B945B-5D44-4881-B191-A7242290E8A8}" dt="2021-07-18T18:56:48.007" v="1" actId="20577"/>
          <ac:spMkLst>
            <pc:docMk/>
            <pc:sldMk cId="287163252" sldId="1567"/>
            <ac:spMk id="8" creationId="{00000000-0000-0000-0000-000000000000}"/>
          </ac:spMkLst>
        </pc:spChg>
      </pc:sldChg>
      <pc:sldChg chg="addSp modSp">
        <pc:chgData name="David Warner" userId="S::david_dwarnerii.com#ext#@microsoft.onmicrosoft.com::acafcf14-4098-4a83-9425-e73571277a06" providerId="AD" clId="Web-{9A3B945B-5D44-4881-B191-A7242290E8A8}" dt="2021-07-18T19:07:18.310" v="130"/>
        <pc:sldMkLst>
          <pc:docMk/>
          <pc:sldMk cId="3158043784" sldId="2068"/>
        </pc:sldMkLst>
        <pc:spChg chg="mod">
          <ac:chgData name="David Warner" userId="S::david_dwarnerii.com#ext#@microsoft.onmicrosoft.com::acafcf14-4098-4a83-9425-e73571277a06" providerId="AD" clId="Web-{9A3B945B-5D44-4881-B191-A7242290E8A8}" dt="2021-07-18T19:04:22.266" v="12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A3B945B-5D44-4881-B191-A7242290E8A8}" dt="2021-07-18T19:05:12.067" v="127" actId="1076"/>
          <ac:picMkLst>
            <pc:docMk/>
            <pc:sldMk cId="3158043784" sldId="2068"/>
            <ac:picMk id="10" creationId="{264EF618-C2FB-4908-BE33-E4DF89DB992F}"/>
          </ac:picMkLst>
        </pc:picChg>
        <pc:picChg chg="add mod">
          <ac:chgData name="David Warner" userId="S::david_dwarnerii.com#ext#@microsoft.onmicrosoft.com::acafcf14-4098-4a83-9425-e73571277a06" providerId="AD" clId="Web-{9A3B945B-5D44-4881-B191-A7242290E8A8}" dt="2021-07-18T19:07:18.310" v="130"/>
          <ac:picMkLst>
            <pc:docMk/>
            <pc:sldMk cId="3158043784" sldId="2068"/>
            <ac:picMk id="11" creationId="{FD9C6DA4-75A9-49EA-8253-AB49EDE11CF2}"/>
          </ac:picMkLst>
        </pc:picChg>
        <pc:picChg chg="mod">
          <ac:chgData name="David Warner" userId="S::david_dwarnerii.com#ext#@microsoft.onmicrosoft.com::acafcf14-4098-4a83-9425-e73571277a06" providerId="AD" clId="Web-{9A3B945B-5D44-4881-B191-A7242290E8A8}" dt="2021-07-18T19:06:11.399" v="129"/>
          <ac:picMkLst>
            <pc:docMk/>
            <pc:sldMk cId="3158043784" sldId="2068"/>
            <ac:picMk id="1026" creationId="{9D6C3296-F7F8-4F74-A8FC-2188A442916E}"/>
          </ac:picMkLst>
        </pc:picChg>
      </pc:sldChg>
      <pc:sldChg chg="addSp modSp">
        <pc:chgData name="David Warner" userId="S::david_dwarnerii.com#ext#@microsoft.onmicrosoft.com::acafcf14-4098-4a83-9425-e73571277a06" providerId="AD" clId="Web-{9A3B945B-5D44-4881-B191-A7242290E8A8}" dt="2021-07-18T19:12:34.956" v="309"/>
        <pc:sldMkLst>
          <pc:docMk/>
          <pc:sldMk cId="1056590613" sldId="2076135999"/>
        </pc:sldMkLst>
        <pc:spChg chg="mod">
          <ac:chgData name="David Warner" userId="S::david_dwarnerii.com#ext#@microsoft.onmicrosoft.com::acafcf14-4098-4a83-9425-e73571277a06" providerId="AD" clId="Web-{9A3B945B-5D44-4881-B191-A7242290E8A8}" dt="2021-07-18T19:12:23.236" v="3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A3B945B-5D44-4881-B191-A7242290E8A8}" dt="2021-07-18T19:12:29.362" v="308"/>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9A3B945B-5D44-4881-B191-A7242290E8A8}" dt="2021-07-18T19:08:36.784" v="139" actId="1076"/>
          <ac:picMkLst>
            <pc:docMk/>
            <pc:sldMk cId="1056590613" sldId="2076135999"/>
            <ac:picMk id="4" creationId="{DBBEA286-4A9D-412C-888F-034EBBDD6E1A}"/>
          </ac:picMkLst>
        </pc:picChg>
        <pc:picChg chg="add mod">
          <ac:chgData name="David Warner" userId="S::david_dwarnerii.com#ext#@microsoft.onmicrosoft.com::acafcf14-4098-4a83-9425-e73571277a06" providerId="AD" clId="Web-{9A3B945B-5D44-4881-B191-A7242290E8A8}" dt="2021-07-18T19:12:34.956" v="309"/>
          <ac:picMkLst>
            <pc:docMk/>
            <pc:sldMk cId="1056590613" sldId="2076135999"/>
            <ac:picMk id="6" creationId="{12C6A487-9C23-4FC2-8C18-F9E5037FCBD8}"/>
          </ac:picMkLst>
        </pc:picChg>
      </pc:sldChg>
    </pc:docChg>
  </pc:docChgLst>
  <pc:docChgLst>
    <pc:chgData name="David Warner" userId="S::david_dwarnerii.com#ext#@microsoft.onmicrosoft.com::acafcf14-4098-4a83-9425-e73571277a06" providerId="AD" clId="Web-{C3BF9827-95CD-4906-B957-BE8A348B7443}"/>
    <pc:docChg chg="modSld">
      <pc:chgData name="David Warner" userId="S::david_dwarnerii.com#ext#@microsoft.onmicrosoft.com::acafcf14-4098-4a83-9425-e73571277a06" providerId="AD" clId="Web-{C3BF9827-95CD-4906-B957-BE8A348B7443}" dt="2022-02-03T20:33:43.713" v="71"/>
      <pc:docMkLst>
        <pc:docMk/>
      </pc:docMkLst>
      <pc:sldChg chg="modSp">
        <pc:chgData name="David Warner" userId="S::david_dwarnerii.com#ext#@microsoft.onmicrosoft.com::acafcf14-4098-4a83-9425-e73571277a06" providerId="AD" clId="Web-{C3BF9827-95CD-4906-B957-BE8A348B7443}" dt="2022-02-03T20:25:55.775" v="9" actId="20577"/>
        <pc:sldMkLst>
          <pc:docMk/>
          <pc:sldMk cId="2967945684" sldId="277"/>
        </pc:sldMkLst>
        <pc:spChg chg="mod">
          <ac:chgData name="David Warner" userId="S::david_dwarnerii.com#ext#@microsoft.onmicrosoft.com::acafcf14-4098-4a83-9425-e73571277a06" providerId="AD" clId="Web-{C3BF9827-95CD-4906-B957-BE8A348B7443}" dt="2022-02-03T20:25:55.775" v="9"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BF9827-95CD-4906-B957-BE8A348B7443}" dt="2022-02-03T20:25:31.368" v="3" actId="20577"/>
        <pc:sldMkLst>
          <pc:docMk/>
          <pc:sldMk cId="287163252" sldId="1567"/>
        </pc:sldMkLst>
        <pc:spChg chg="mod">
          <ac:chgData name="David Warner" userId="S::david_dwarnerii.com#ext#@microsoft.onmicrosoft.com::acafcf14-4098-4a83-9425-e73571277a06" providerId="AD" clId="Web-{C3BF9827-95CD-4906-B957-BE8A348B7443}" dt="2022-02-03T20:25:31.368" v="3"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BF9827-95CD-4906-B957-BE8A348B7443}" dt="2022-02-03T20:29:43.405" v="27"/>
        <pc:sldMkLst>
          <pc:docMk/>
          <pc:sldMk cId="3158043784" sldId="2068"/>
        </pc:sldMkLst>
        <pc:spChg chg="mod">
          <ac:chgData name="David Warner" userId="S::david_dwarnerii.com#ext#@microsoft.onmicrosoft.com::acafcf14-4098-4a83-9425-e73571277a06" providerId="AD" clId="Web-{C3BF9827-95CD-4906-B957-BE8A348B7443}" dt="2022-02-03T20:29:19.530" v="19" actId="20577"/>
          <ac:spMkLst>
            <pc:docMk/>
            <pc:sldMk cId="3158043784" sldId="2068"/>
            <ac:spMk id="8" creationId="{00000000-0000-0000-0000-000000000000}"/>
          </ac:spMkLst>
        </pc:spChg>
        <pc:picChg chg="add mod">
          <ac:chgData name="David Warner" userId="S::david_dwarnerii.com#ext#@microsoft.onmicrosoft.com::acafcf14-4098-4a83-9425-e73571277a06" providerId="AD" clId="Web-{C3BF9827-95CD-4906-B957-BE8A348B7443}" dt="2022-02-03T20:29:43.405" v="27"/>
          <ac:picMkLst>
            <pc:docMk/>
            <pc:sldMk cId="3158043784" sldId="2068"/>
            <ac:picMk id="11" creationId="{FF58DC4D-D77D-44E7-8F6C-7088D25DA163}"/>
          </ac:picMkLst>
        </pc:picChg>
        <pc:picChg chg="del">
          <ac:chgData name="David Warner" userId="S::david_dwarnerii.com#ext#@microsoft.onmicrosoft.com::acafcf14-4098-4a83-9425-e73571277a06" providerId="AD" clId="Web-{C3BF9827-95CD-4906-B957-BE8A348B7443}" dt="2022-02-03T20:29:20.811" v="20"/>
          <ac:picMkLst>
            <pc:docMk/>
            <pc:sldMk cId="3158043784" sldId="2068"/>
            <ac:picMk id="15" creationId="{D269A362-07EF-4275-9599-C97547A29580}"/>
          </ac:picMkLst>
        </pc:picChg>
        <pc:picChg chg="mod">
          <ac:chgData name="David Warner" userId="S::david_dwarnerii.com#ext#@microsoft.onmicrosoft.com::acafcf14-4098-4a83-9425-e73571277a06" providerId="AD" clId="Web-{C3BF9827-95CD-4906-B957-BE8A348B7443}" dt="2022-02-03T20:29:32.296" v="25"/>
          <ac:picMkLst>
            <pc:docMk/>
            <pc:sldMk cId="3158043784" sldId="2068"/>
            <ac:picMk id="1026" creationId="{8142E2B3-6EC4-4721-B218-506AFA8D409A}"/>
          </ac:picMkLst>
        </pc:picChg>
        <pc:picChg chg="mod">
          <ac:chgData name="David Warner" userId="S::david_dwarnerii.com#ext#@microsoft.onmicrosoft.com::acafcf14-4098-4a83-9425-e73571277a06" providerId="AD" clId="Web-{C3BF9827-95CD-4906-B957-BE8A348B7443}" dt="2022-02-03T20:29:37.671" v="26"/>
          <ac:picMkLst>
            <pc:docMk/>
            <pc:sldMk cId="3158043784" sldId="2068"/>
            <ac:picMk id="1028" creationId="{28EE34AE-63BA-4DD8-8CF2-E27729D187C1}"/>
          </ac:picMkLst>
        </pc:picChg>
        <pc:picChg chg="del">
          <ac:chgData name="David Warner" userId="S::david_dwarnerii.com#ext#@microsoft.onmicrosoft.com::acafcf14-4098-4a83-9425-e73571277a06" providerId="AD" clId="Web-{C3BF9827-95CD-4906-B957-BE8A348B7443}" dt="2022-02-03T20:29:21.280" v="21"/>
          <ac:picMkLst>
            <pc:docMk/>
            <pc:sldMk cId="3158043784" sldId="2068"/>
            <ac:picMk id="1030" creationId="{7D9F05BE-715F-4403-B965-A003EC3A4387}"/>
          </ac:picMkLst>
        </pc:picChg>
      </pc:sldChg>
      <pc:sldChg chg="addSp delSp modSp">
        <pc:chgData name="David Warner" userId="S::david_dwarnerii.com#ext#@microsoft.onmicrosoft.com::acafcf14-4098-4a83-9425-e73571277a06" providerId="AD" clId="Web-{C3BF9827-95CD-4906-B957-BE8A348B7443}" dt="2022-02-03T20:31:06.568" v="45"/>
        <pc:sldMkLst>
          <pc:docMk/>
          <pc:sldMk cId="1056590613" sldId="2076135999"/>
        </pc:sldMkLst>
        <pc:spChg chg="mod">
          <ac:chgData name="David Warner" userId="S::david_dwarnerii.com#ext#@microsoft.onmicrosoft.com::acafcf14-4098-4a83-9425-e73571277a06" providerId="AD" clId="Web-{C3BF9827-95CD-4906-B957-BE8A348B7443}" dt="2022-02-03T20:30:37.708" v="36"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C3BF9827-95CD-4906-B957-BE8A348B7443}" dt="2022-02-03T20:30:57.131" v="42"/>
          <ac:picMkLst>
            <pc:docMk/>
            <pc:sldMk cId="1056590613" sldId="2076135999"/>
            <ac:picMk id="2" creationId="{95D79829-EC60-4CD5-99C8-D2060BC3A794}"/>
          </ac:picMkLst>
        </pc:picChg>
        <pc:picChg chg="mod">
          <ac:chgData name="David Warner" userId="S::david_dwarnerii.com#ext#@microsoft.onmicrosoft.com::acafcf14-4098-4a83-9425-e73571277a06" providerId="AD" clId="Web-{C3BF9827-95CD-4906-B957-BE8A348B7443}" dt="2022-02-03T20:30:44.130" v="37"/>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C3BF9827-95CD-4906-B957-BE8A348B7443}" dt="2022-02-03T20:30:54.849" v="40"/>
          <ac:picMkLst>
            <pc:docMk/>
            <pc:sldMk cId="1056590613" sldId="2076135999"/>
            <ac:picMk id="5" creationId="{CB7AD05E-91AE-4C4F-8B74-54C086B83B41}"/>
          </ac:picMkLst>
        </pc:picChg>
        <pc:picChg chg="del">
          <ac:chgData name="David Warner" userId="S::david_dwarnerii.com#ext#@microsoft.onmicrosoft.com::acafcf14-4098-4a83-9425-e73571277a06" providerId="AD" clId="Web-{C3BF9827-95CD-4906-B957-BE8A348B7443}" dt="2022-02-03T20:30:55.943" v="41"/>
          <ac:picMkLst>
            <pc:docMk/>
            <pc:sldMk cId="1056590613" sldId="2076135999"/>
            <ac:picMk id="7" creationId="{313CEFE9-780F-4C63-92B2-9B0029EE5328}"/>
          </ac:picMkLst>
        </pc:picChg>
        <pc:picChg chg="add mod">
          <ac:chgData name="David Warner" userId="S::david_dwarnerii.com#ext#@microsoft.onmicrosoft.com::acafcf14-4098-4a83-9425-e73571277a06" providerId="AD" clId="Web-{C3BF9827-95CD-4906-B957-BE8A348B7443}" dt="2022-02-03T20:31:06.568" v="45"/>
          <ac:picMkLst>
            <pc:docMk/>
            <pc:sldMk cId="1056590613" sldId="2076135999"/>
            <ac:picMk id="8" creationId="{CF855FB9-ACF4-4E5B-BB62-3566630F97FC}"/>
          </ac:picMkLst>
        </pc:picChg>
      </pc:sldChg>
      <pc:sldChg chg="addSp">
        <pc:chgData name="David Warner" userId="S::david_dwarnerii.com#ext#@microsoft.onmicrosoft.com::acafcf14-4098-4a83-9425-e73571277a06" providerId="AD" clId="Web-{C3BF9827-95CD-4906-B957-BE8A348B7443}" dt="2022-02-03T20:32:59.946" v="59"/>
        <pc:sldMkLst>
          <pc:docMk/>
          <pc:sldMk cId="1042411426" sldId="2076136275"/>
        </pc:sldMkLst>
        <pc:spChg chg="add">
          <ac:chgData name="David Warner" userId="S::david_dwarnerii.com#ext#@microsoft.onmicrosoft.com::acafcf14-4098-4a83-9425-e73571277a06" providerId="AD" clId="Web-{C3BF9827-95CD-4906-B957-BE8A348B7443}" dt="2022-02-03T20:32:59.946" v="59"/>
          <ac:spMkLst>
            <pc:docMk/>
            <pc:sldMk cId="1042411426" sldId="2076136275"/>
            <ac:spMk id="27" creationId="{288C06C0-2791-40D8-83AC-F937DAEEDBB2}"/>
          </ac:spMkLst>
        </pc:spChg>
      </pc:sldChg>
      <pc:sldChg chg="addSp">
        <pc:chgData name="David Warner" userId="S::david_dwarnerii.com#ext#@microsoft.onmicrosoft.com::acafcf14-4098-4a83-9425-e73571277a06" providerId="AD" clId="Web-{C3BF9827-95CD-4906-B957-BE8A348B7443}" dt="2022-02-03T20:33:29.728" v="67"/>
        <pc:sldMkLst>
          <pc:docMk/>
          <pc:sldMk cId="2259967023" sldId="2076136379"/>
        </pc:sldMkLst>
        <pc:spChg chg="add">
          <ac:chgData name="David Warner" userId="S::david_dwarnerii.com#ext#@microsoft.onmicrosoft.com::acafcf14-4098-4a83-9425-e73571277a06" providerId="AD" clId="Web-{C3BF9827-95CD-4906-B957-BE8A348B7443}" dt="2022-02-03T20:33:29.728" v="67"/>
          <ac:spMkLst>
            <pc:docMk/>
            <pc:sldMk cId="2259967023" sldId="2076136379"/>
            <ac:spMk id="44" creationId="{288C06C0-2791-40D8-83AC-F937DAEEDBB2}"/>
          </ac:spMkLst>
        </pc:spChg>
      </pc:sldChg>
      <pc:sldChg chg="addSp">
        <pc:chgData name="David Warner" userId="S::david_dwarnerii.com#ext#@microsoft.onmicrosoft.com::acafcf14-4098-4a83-9425-e73571277a06" providerId="AD" clId="Web-{C3BF9827-95CD-4906-B957-BE8A348B7443}" dt="2022-02-03T20:33:27.119" v="66"/>
        <pc:sldMkLst>
          <pc:docMk/>
          <pc:sldMk cId="1884761934" sldId="2076136381"/>
        </pc:sldMkLst>
        <pc:spChg chg="add">
          <ac:chgData name="David Warner" userId="S::david_dwarnerii.com#ext#@microsoft.onmicrosoft.com::acafcf14-4098-4a83-9425-e73571277a06" providerId="AD" clId="Web-{C3BF9827-95CD-4906-B957-BE8A348B7443}" dt="2022-02-03T20:33:27.119" v="66"/>
          <ac:spMkLst>
            <pc:docMk/>
            <pc:sldMk cId="1884761934" sldId="2076136381"/>
            <ac:spMk id="32" creationId="{288C06C0-2791-40D8-83AC-F937DAEEDBB2}"/>
          </ac:spMkLst>
        </pc:spChg>
      </pc:sldChg>
      <pc:sldChg chg="addSp">
        <pc:chgData name="David Warner" userId="S::david_dwarnerii.com#ext#@microsoft.onmicrosoft.com::acafcf14-4098-4a83-9425-e73571277a06" providerId="AD" clId="Web-{C3BF9827-95CD-4906-B957-BE8A348B7443}" dt="2022-02-03T20:33:42.244" v="70"/>
        <pc:sldMkLst>
          <pc:docMk/>
          <pc:sldMk cId="357588276" sldId="2076136388"/>
        </pc:sldMkLst>
        <pc:spChg chg="add">
          <ac:chgData name="David Warner" userId="S::david_dwarnerii.com#ext#@microsoft.onmicrosoft.com::acafcf14-4098-4a83-9425-e73571277a06" providerId="AD" clId="Web-{C3BF9827-95CD-4906-B957-BE8A348B7443}" dt="2022-02-03T20:33:42.244" v="70"/>
          <ac:spMkLst>
            <pc:docMk/>
            <pc:sldMk cId="357588276" sldId="2076136388"/>
            <ac:spMk id="9" creationId="{288C06C0-2791-40D8-83AC-F937DAEEDBB2}"/>
          </ac:spMkLst>
        </pc:spChg>
      </pc:sldChg>
      <pc:sldChg chg="addSp delSp">
        <pc:chgData name="David Warner" userId="S::david_dwarnerii.com#ext#@microsoft.onmicrosoft.com::acafcf14-4098-4a83-9425-e73571277a06" providerId="AD" clId="Web-{C3BF9827-95CD-4906-B957-BE8A348B7443}" dt="2022-02-03T20:33:12.197" v="65"/>
        <pc:sldMkLst>
          <pc:docMk/>
          <pc:sldMk cId="4070501225" sldId="2076136392"/>
        </pc:sldMkLst>
        <pc:spChg chg="add del">
          <ac:chgData name="David Warner" userId="S::david_dwarnerii.com#ext#@microsoft.onmicrosoft.com::acafcf14-4098-4a83-9425-e73571277a06" providerId="AD" clId="Web-{C3BF9827-95CD-4906-B957-BE8A348B7443}" dt="2022-02-03T20:32:22.445" v="56"/>
          <ac:spMkLst>
            <pc:docMk/>
            <pc:sldMk cId="4070501225" sldId="2076136392"/>
            <ac:spMk id="2" creationId="{653E5881-BC4F-491A-A4DC-B71C851A1368}"/>
          </ac:spMkLst>
        </pc:spChg>
        <pc:spChg chg="add">
          <ac:chgData name="David Warner" userId="S::david_dwarnerii.com#ext#@microsoft.onmicrosoft.com::acafcf14-4098-4a83-9425-e73571277a06" providerId="AD" clId="Web-{C3BF9827-95CD-4906-B957-BE8A348B7443}" dt="2022-02-03T20:33:01.681" v="60"/>
          <ac:spMkLst>
            <pc:docMk/>
            <pc:sldMk cId="4070501225" sldId="2076136392"/>
            <ac:spMk id="20" creationId="{E6D31E99-B093-40B1-BE73-CB3803F65872}"/>
          </ac:spMkLst>
        </pc:spChg>
        <pc:spChg chg="add">
          <ac:chgData name="David Warner" userId="S::david_dwarnerii.com#ext#@microsoft.onmicrosoft.com::acafcf14-4098-4a83-9425-e73571277a06" providerId="AD" clId="Web-{C3BF9827-95CD-4906-B957-BE8A348B7443}" dt="2022-02-03T20:33:02.478" v="61"/>
          <ac:spMkLst>
            <pc:docMk/>
            <pc:sldMk cId="4070501225" sldId="2076136392"/>
            <ac:spMk id="21" creationId="{8621E463-3176-4DDA-901F-746460FB26C7}"/>
          </ac:spMkLst>
        </pc:spChg>
        <pc:spChg chg="add">
          <ac:chgData name="David Warner" userId="S::david_dwarnerii.com#ext#@microsoft.onmicrosoft.com::acafcf14-4098-4a83-9425-e73571277a06" providerId="AD" clId="Web-{C3BF9827-95CD-4906-B957-BE8A348B7443}" dt="2022-02-03T20:33:05.978" v="62"/>
          <ac:spMkLst>
            <pc:docMk/>
            <pc:sldMk cId="4070501225" sldId="2076136392"/>
            <ac:spMk id="22" creationId="{CB851607-F554-4AB2-97C9-BC9A66AE06AC}"/>
          </ac:spMkLst>
        </pc:spChg>
        <pc:spChg chg="add del">
          <ac:chgData name="David Warner" userId="S::david_dwarnerii.com#ext#@microsoft.onmicrosoft.com::acafcf14-4098-4a83-9425-e73571277a06" providerId="AD" clId="Web-{C3BF9827-95CD-4906-B957-BE8A348B7443}" dt="2022-02-03T20:33:09.618" v="64"/>
          <ac:spMkLst>
            <pc:docMk/>
            <pc:sldMk cId="4070501225" sldId="2076136392"/>
            <ac:spMk id="30" creationId="{48A87C38-736A-4EFC-95E5-349A8B59B5F2}"/>
          </ac:spMkLst>
        </pc:spChg>
        <pc:spChg chg="add">
          <ac:chgData name="David Warner" userId="S::david_dwarnerii.com#ext#@microsoft.onmicrosoft.com::acafcf14-4098-4a83-9425-e73571277a06" providerId="AD" clId="Web-{C3BF9827-95CD-4906-B957-BE8A348B7443}" dt="2022-02-03T20:33:12.197" v="65"/>
          <ac:spMkLst>
            <pc:docMk/>
            <pc:sldMk cId="4070501225" sldId="2076136392"/>
            <ac:spMk id="31" creationId="{8CDD1AAB-EBC8-417E-8C8C-E045F529AF04}"/>
          </ac:spMkLst>
        </pc:spChg>
      </pc:sldChg>
      <pc:sldChg chg="addSp">
        <pc:chgData name="David Warner" userId="S::david_dwarnerii.com#ext#@microsoft.onmicrosoft.com::acafcf14-4098-4a83-9425-e73571277a06" providerId="AD" clId="Web-{C3BF9827-95CD-4906-B957-BE8A348B7443}" dt="2022-02-03T20:33:32.541" v="68"/>
        <pc:sldMkLst>
          <pc:docMk/>
          <pc:sldMk cId="2087414649" sldId="2076136396"/>
        </pc:sldMkLst>
        <pc:spChg chg="add">
          <ac:chgData name="David Warner" userId="S::david_dwarnerii.com#ext#@microsoft.onmicrosoft.com::acafcf14-4098-4a83-9425-e73571277a06" providerId="AD" clId="Web-{C3BF9827-95CD-4906-B957-BE8A348B7443}" dt="2022-02-03T20:33:32.541" v="68"/>
          <ac:spMkLst>
            <pc:docMk/>
            <pc:sldMk cId="2087414649" sldId="2076136396"/>
            <ac:spMk id="10" creationId="{288C06C0-2791-40D8-83AC-F937DAEEDBB2}"/>
          </ac:spMkLst>
        </pc:spChg>
      </pc:sldChg>
      <pc:sldChg chg="addSp">
        <pc:chgData name="David Warner" userId="S::david_dwarnerii.com#ext#@microsoft.onmicrosoft.com::acafcf14-4098-4a83-9425-e73571277a06" providerId="AD" clId="Web-{C3BF9827-95CD-4906-B957-BE8A348B7443}" dt="2022-02-03T20:33:43.713" v="71"/>
        <pc:sldMkLst>
          <pc:docMk/>
          <pc:sldMk cId="1374769157" sldId="2076137639"/>
        </pc:sldMkLst>
        <pc:spChg chg="add">
          <ac:chgData name="David Warner" userId="S::david_dwarnerii.com#ext#@microsoft.onmicrosoft.com::acafcf14-4098-4a83-9425-e73571277a06" providerId="AD" clId="Web-{C3BF9827-95CD-4906-B957-BE8A348B7443}" dt="2022-02-03T20:33:43.713" v="71"/>
          <ac:spMkLst>
            <pc:docMk/>
            <pc:sldMk cId="1374769157" sldId="2076137639"/>
            <ac:spMk id="12" creationId="{288C06C0-2791-40D8-83AC-F937DAEEDBB2}"/>
          </ac:spMkLst>
        </pc:spChg>
      </pc:sldChg>
      <pc:sldChg chg="addSp">
        <pc:chgData name="David Warner" userId="S::david_dwarnerii.com#ext#@microsoft.onmicrosoft.com::acafcf14-4098-4a83-9425-e73571277a06" providerId="AD" clId="Web-{C3BF9827-95CD-4906-B957-BE8A348B7443}" dt="2022-02-03T20:33:36.135" v="69"/>
        <pc:sldMkLst>
          <pc:docMk/>
          <pc:sldMk cId="1964942243" sldId="2076137768"/>
        </pc:sldMkLst>
        <pc:spChg chg="add">
          <ac:chgData name="David Warner" userId="S::david_dwarnerii.com#ext#@microsoft.onmicrosoft.com::acafcf14-4098-4a83-9425-e73571277a06" providerId="AD" clId="Web-{C3BF9827-95CD-4906-B957-BE8A348B7443}" dt="2022-02-03T20:33:36.135" v="69"/>
          <ac:spMkLst>
            <pc:docMk/>
            <pc:sldMk cId="1964942243" sldId="2076137768"/>
            <ac:spMk id="14" creationId="{288C06C0-2791-40D8-83AC-F937DAEEDBB2}"/>
          </ac:spMkLst>
        </pc:spChg>
      </pc:sldChg>
      <pc:sldChg chg="addSp delSp modSp">
        <pc:chgData name="David Warner" userId="S::david_dwarnerii.com#ext#@microsoft.onmicrosoft.com::acafcf14-4098-4a83-9425-e73571277a06" providerId="AD" clId="Web-{C3BF9827-95CD-4906-B957-BE8A348B7443}" dt="2022-02-03T20:32:36.430" v="58"/>
        <pc:sldMkLst>
          <pc:docMk/>
          <pc:sldMk cId="1601799563" sldId="2134805597"/>
        </pc:sldMkLst>
        <pc:spChg chg="add del mod">
          <ac:chgData name="David Warner" userId="S::david_dwarnerii.com#ext#@microsoft.onmicrosoft.com::acafcf14-4098-4a83-9425-e73571277a06" providerId="AD" clId="Web-{C3BF9827-95CD-4906-B957-BE8A348B7443}" dt="2022-02-03T20:32:35.352" v="57"/>
          <ac:spMkLst>
            <pc:docMk/>
            <pc:sldMk cId="1601799563" sldId="2134805597"/>
            <ac:spMk id="4" creationId="{58756FA0-C2BB-4CAD-922D-908856649E87}"/>
          </ac:spMkLst>
        </pc:spChg>
        <pc:spChg chg="add del">
          <ac:chgData name="David Warner" userId="S::david_dwarnerii.com#ext#@microsoft.onmicrosoft.com::acafcf14-4098-4a83-9425-e73571277a06" providerId="AD" clId="Web-{C3BF9827-95CD-4906-B957-BE8A348B7443}" dt="2022-02-03T20:32:16.867" v="54"/>
          <ac:spMkLst>
            <pc:docMk/>
            <pc:sldMk cId="1601799563" sldId="2134805597"/>
            <ac:spMk id="20" creationId="{288C06C0-2791-40D8-83AC-F937DAEEDBB2}"/>
          </ac:spMkLst>
        </pc:spChg>
        <pc:spChg chg="add">
          <ac:chgData name="David Warner" userId="S::david_dwarnerii.com#ext#@microsoft.onmicrosoft.com::acafcf14-4098-4a83-9425-e73571277a06" providerId="AD" clId="Web-{C3BF9827-95CD-4906-B957-BE8A348B7443}" dt="2022-02-03T20:32:36.430" v="58"/>
          <ac:spMkLst>
            <pc:docMk/>
            <pc:sldMk cId="1601799563" sldId="2134805597"/>
            <ac:spMk id="22" creationId="{288C06C0-2791-40D8-83AC-F937DAEEDBB2}"/>
          </ac:spMkLst>
        </pc:spChg>
      </pc:sldChg>
      <pc:sldChg chg="modSp">
        <pc:chgData name="David Warner" userId="S::david_dwarnerii.com#ext#@microsoft.onmicrosoft.com::acafcf14-4098-4a83-9425-e73571277a06" providerId="AD" clId="Web-{C3BF9827-95CD-4906-B957-BE8A348B7443}" dt="2022-02-03T20:31:17.178" v="46" actId="1076"/>
        <pc:sldMkLst>
          <pc:docMk/>
          <pc:sldMk cId="4001284136" sldId="2134805598"/>
        </pc:sldMkLst>
        <pc:spChg chg="mod">
          <ac:chgData name="David Warner" userId="S::david_dwarnerii.com#ext#@microsoft.onmicrosoft.com::acafcf14-4098-4a83-9425-e73571277a06" providerId="AD" clId="Web-{C3BF9827-95CD-4906-B957-BE8A348B7443}" dt="2022-02-03T20:31:17.178" v="46" actId="1076"/>
          <ac:spMkLst>
            <pc:docMk/>
            <pc:sldMk cId="4001284136" sldId="2134805598"/>
            <ac:spMk id="8" creationId="{F15385C3-6006-4C2F-91B6-8770042A6E49}"/>
          </ac:spMkLst>
        </pc:spChg>
      </pc:sldChg>
      <pc:sldChg chg="addSp">
        <pc:chgData name="David Warner" userId="S::david_dwarnerii.com#ext#@microsoft.onmicrosoft.com::acafcf14-4098-4a83-9425-e73571277a06" providerId="AD" clId="Web-{C3BF9827-95CD-4906-B957-BE8A348B7443}" dt="2022-02-03T20:31:19.787" v="47"/>
        <pc:sldMkLst>
          <pc:docMk/>
          <pc:sldMk cId="2225302410" sldId="2134805599"/>
        </pc:sldMkLst>
        <pc:spChg chg="add">
          <ac:chgData name="David Warner" userId="S::david_dwarnerii.com#ext#@microsoft.onmicrosoft.com::acafcf14-4098-4a83-9425-e73571277a06" providerId="AD" clId="Web-{C3BF9827-95CD-4906-B957-BE8A348B7443}" dt="2022-02-03T20:31:19.787" v="47"/>
          <ac:spMkLst>
            <pc:docMk/>
            <pc:sldMk cId="2225302410" sldId="2134805599"/>
            <ac:spMk id="6" creationId="{1A0FBB2A-365D-48F0-9B49-0474314C6958}"/>
          </ac:spMkLst>
        </pc:spChg>
      </pc:sldChg>
    </pc:docChg>
  </pc:docChgLst>
  <pc:docChgLst>
    <pc:chgData name="David Warner" userId="S::david_dwarnerii.com#ext#@microsoft.onmicrosoft.com::acafcf14-4098-4a83-9425-e73571277a06" providerId="AD" clId="Web-{59358EA9-A005-48AA-88EF-464728F8D861}"/>
    <pc:docChg chg="modSld">
      <pc:chgData name="David Warner" userId="S::david_dwarnerii.com#ext#@microsoft.onmicrosoft.com::acafcf14-4098-4a83-9425-e73571277a06" providerId="AD" clId="Web-{59358EA9-A005-48AA-88EF-464728F8D861}" dt="2021-09-15T17:20:54.437" v="24"/>
      <pc:docMkLst>
        <pc:docMk/>
      </pc:docMkLst>
      <pc:sldChg chg="delSp modSp">
        <pc:chgData name="David Warner" userId="S::david_dwarnerii.com#ext#@microsoft.onmicrosoft.com::acafcf14-4098-4a83-9425-e73571277a06" providerId="AD" clId="Web-{59358EA9-A005-48AA-88EF-464728F8D861}" dt="2021-09-15T17:20:54.437" v="24"/>
        <pc:sldMkLst>
          <pc:docMk/>
          <pc:sldMk cId="1601799563" sldId="2134805597"/>
        </pc:sldMkLst>
        <pc:spChg chg="del">
          <ac:chgData name="David Warner" userId="S::david_dwarnerii.com#ext#@microsoft.onmicrosoft.com::acafcf14-4098-4a83-9425-e73571277a06" providerId="AD" clId="Web-{59358EA9-A005-48AA-88EF-464728F8D861}" dt="2021-09-15T17:20:10.966" v="1"/>
          <ac:spMkLst>
            <pc:docMk/>
            <pc:sldMk cId="1601799563" sldId="2134805597"/>
            <ac:spMk id="4" creationId="{07618F8B-F252-4FB8-966D-2739422F37A8}"/>
          </ac:spMkLst>
        </pc:spChg>
        <pc:spChg chg="mod">
          <ac:chgData name="David Warner" userId="S::david_dwarnerii.com#ext#@microsoft.onmicrosoft.com::acafcf14-4098-4a83-9425-e73571277a06" providerId="AD" clId="Web-{59358EA9-A005-48AA-88EF-464728F8D861}" dt="2021-09-15T17:20:42.999" v="21" actId="20577"/>
          <ac:spMkLst>
            <pc:docMk/>
            <pc:sldMk cId="1601799563" sldId="2134805597"/>
            <ac:spMk id="21" creationId="{4A933F16-4C0B-478D-BD49-5C11797B0365}"/>
          </ac:spMkLst>
        </pc:spChg>
        <pc:picChg chg="del">
          <ac:chgData name="David Warner" userId="S::david_dwarnerii.com#ext#@microsoft.onmicrosoft.com::acafcf14-4098-4a83-9425-e73571277a06" providerId="AD" clId="Web-{59358EA9-A005-48AA-88EF-464728F8D861}" dt="2021-09-15T17:20:54.437" v="24"/>
          <ac:picMkLst>
            <pc:docMk/>
            <pc:sldMk cId="1601799563" sldId="2134805597"/>
            <ac:picMk id="22" creationId="{81D887FC-13AB-4780-89AC-709A06DF93AE}"/>
          </ac:picMkLst>
        </pc:picChg>
        <pc:picChg chg="mod">
          <ac:chgData name="David Warner" userId="S::david_dwarnerii.com#ext#@microsoft.onmicrosoft.com::acafcf14-4098-4a83-9425-e73571277a06" providerId="AD" clId="Web-{59358EA9-A005-48AA-88EF-464728F8D861}" dt="2021-09-15T17:20:51.234" v="23" actId="1076"/>
          <ac:picMkLst>
            <pc:docMk/>
            <pc:sldMk cId="1601799563" sldId="2134805597"/>
            <ac:picMk id="34" creationId="{2981E338-2304-4241-B786-78E822ABFB73}"/>
          </ac:picMkLst>
        </pc:picChg>
      </pc:sldChg>
      <pc:sldChg chg="delSp">
        <pc:chgData name="David Warner" userId="S::david_dwarnerii.com#ext#@microsoft.onmicrosoft.com::acafcf14-4098-4a83-9425-e73571277a06" providerId="AD" clId="Web-{59358EA9-A005-48AA-88EF-464728F8D861}" dt="2021-09-15T17:19:31.917" v="0"/>
        <pc:sldMkLst>
          <pc:docMk/>
          <pc:sldMk cId="4001284136" sldId="2134805598"/>
        </pc:sldMkLst>
        <pc:spChg chg="del">
          <ac:chgData name="David Warner" userId="S::david_dwarnerii.com#ext#@microsoft.onmicrosoft.com::acafcf14-4098-4a83-9425-e73571277a06" providerId="AD" clId="Web-{59358EA9-A005-48AA-88EF-464728F8D861}" dt="2021-09-15T17:19:31.917" v="0"/>
          <ac:spMkLst>
            <pc:docMk/>
            <pc:sldMk cId="4001284136" sldId="2134805598"/>
            <ac:spMk id="8" creationId="{0D6F4863-6544-4583-88E1-AA6F84BA05EF}"/>
          </ac:spMkLst>
        </pc:spChg>
      </pc:sldChg>
    </pc:docChg>
  </pc:docChgLst>
  <pc:docChgLst>
    <pc:chgData name="Paul Bullock" userId="162dc284-9901-47a4-bdd1-300eada006b4" providerId="ADAL" clId="{8032E455-B5B9-4E85-9B46-FEE2CCA580C9}"/>
    <pc:docChg chg="undo custSel modSld">
      <pc:chgData name="Paul Bullock" userId="162dc284-9901-47a4-bdd1-300eada006b4" providerId="ADAL" clId="{8032E455-B5B9-4E85-9B46-FEE2CCA580C9}" dt="2022-07-06T20:01:50.915" v="423" actId="1037"/>
      <pc:docMkLst>
        <pc:docMk/>
      </pc:docMkLst>
      <pc:sldChg chg="addSp delSp modSp mod">
        <pc:chgData name="Paul Bullock" userId="162dc284-9901-47a4-bdd1-300eada006b4" providerId="ADAL" clId="{8032E455-B5B9-4E85-9B46-FEE2CCA580C9}" dt="2022-07-06T20:01:50.915" v="423" actId="1037"/>
        <pc:sldMkLst>
          <pc:docMk/>
          <pc:sldMk cId="1374769157" sldId="2076137639"/>
        </pc:sldMkLst>
        <pc:spChg chg="del">
          <ac:chgData name="Paul Bullock" userId="162dc284-9901-47a4-bdd1-300eada006b4" providerId="ADAL" clId="{8032E455-B5B9-4E85-9B46-FEE2CCA580C9}" dt="2022-07-06T19:52:40.106" v="1" actId="478"/>
          <ac:spMkLst>
            <pc:docMk/>
            <pc:sldMk cId="1374769157" sldId="2076137639"/>
            <ac:spMk id="2" creationId="{07B69F8A-3400-16B4-DE78-0A9B4D498257}"/>
          </ac:spMkLst>
        </pc:spChg>
        <pc:spChg chg="mod">
          <ac:chgData name="Paul Bullock" userId="162dc284-9901-47a4-bdd1-300eada006b4" providerId="ADAL" clId="{8032E455-B5B9-4E85-9B46-FEE2CCA580C9}" dt="2022-07-06T20:00:00.433" v="405" actId="20577"/>
          <ac:spMkLst>
            <pc:docMk/>
            <pc:sldMk cId="1374769157" sldId="2076137639"/>
            <ac:spMk id="5" creationId="{612C861E-93AA-4B5D-8907-782E4E0AF916}"/>
          </ac:spMkLst>
        </pc:spChg>
        <pc:spChg chg="del">
          <ac:chgData name="Paul Bullock" userId="162dc284-9901-47a4-bdd1-300eada006b4" providerId="ADAL" clId="{8032E455-B5B9-4E85-9B46-FEE2CCA580C9}" dt="2022-07-06T19:52:36.780" v="0" actId="478"/>
          <ac:spMkLst>
            <pc:docMk/>
            <pc:sldMk cId="1374769157" sldId="2076137639"/>
            <ac:spMk id="15" creationId="{F9EEC9A9-E2F8-B1A5-1316-E1795554C370}"/>
          </ac:spMkLst>
        </pc:spChg>
        <pc:picChg chg="mod ord">
          <ac:chgData name="Paul Bullock" userId="162dc284-9901-47a4-bdd1-300eada006b4" providerId="ADAL" clId="{8032E455-B5B9-4E85-9B46-FEE2CCA580C9}" dt="2022-07-06T20:01:47.886" v="422" actId="14100"/>
          <ac:picMkLst>
            <pc:docMk/>
            <pc:sldMk cId="1374769157" sldId="2076137639"/>
            <ac:picMk id="8" creationId="{8F059431-116F-4618-ADAA-590BC592F734}"/>
          </ac:picMkLst>
        </pc:picChg>
        <pc:picChg chg="add mod ord">
          <ac:chgData name="Paul Bullock" userId="162dc284-9901-47a4-bdd1-300eada006b4" providerId="ADAL" clId="{8032E455-B5B9-4E85-9B46-FEE2CCA580C9}" dt="2022-07-06T20:01:50.915" v="423" actId="1037"/>
          <ac:picMkLst>
            <pc:docMk/>
            <pc:sldMk cId="1374769157" sldId="2076137639"/>
            <ac:picMk id="13" creationId="{D2D6F3CD-D790-8723-579E-EAE6646F8565}"/>
          </ac:picMkLst>
        </pc:picChg>
        <pc:picChg chg="del">
          <ac:chgData name="Paul Bullock" userId="162dc284-9901-47a4-bdd1-300eada006b4" providerId="ADAL" clId="{8032E455-B5B9-4E85-9B46-FEE2CCA580C9}" dt="2022-07-06T20:00:55.767" v="406" actId="478"/>
          <ac:picMkLst>
            <pc:docMk/>
            <pc:sldMk cId="1374769157" sldId="2076137639"/>
            <ac:picMk id="16" creationId="{E30B058C-AF2F-1FEB-EECE-EE632D7F422B}"/>
          </ac:picMkLst>
        </pc:picChg>
      </pc:sldChg>
    </pc:docChg>
  </pc:docChgLst>
  <pc:docChgLst>
    <pc:chgData name="David Warner" userId="S::david_dwarnerii.com#ext#@microsoft.onmicrosoft.com::acafcf14-4098-4a83-9425-e73571277a06" providerId="AD" clId="Web-{64AD13CA-4A2F-4071-BD51-D06A2F8F3EA8}"/>
    <pc:docChg chg="modSld">
      <pc:chgData name="David Warner" userId="S::david_dwarnerii.com#ext#@microsoft.onmicrosoft.com::acafcf14-4098-4a83-9425-e73571277a06" providerId="AD" clId="Web-{64AD13CA-4A2F-4071-BD51-D06A2F8F3EA8}" dt="2021-12-23T14:35:32.641" v="34"/>
      <pc:docMkLst>
        <pc:docMk/>
      </pc:docMkLst>
      <pc:sldChg chg="mod modShow">
        <pc:chgData name="David Warner" userId="S::david_dwarnerii.com#ext#@microsoft.onmicrosoft.com::acafcf14-4098-4a83-9425-e73571277a06" providerId="AD" clId="Web-{64AD13CA-4A2F-4071-BD51-D06A2F8F3EA8}" dt="2021-12-23T14:35:32.641" v="34"/>
        <pc:sldMkLst>
          <pc:docMk/>
          <pc:sldMk cId="4001284136" sldId="2134805598"/>
        </pc:sldMkLst>
      </pc:sldChg>
      <pc:sldChg chg="delSp modSp">
        <pc:chgData name="David Warner" userId="S::david_dwarnerii.com#ext#@microsoft.onmicrosoft.com::acafcf14-4098-4a83-9425-e73571277a06" providerId="AD" clId="Web-{64AD13CA-4A2F-4071-BD51-D06A2F8F3EA8}" dt="2021-12-23T14:33:56.607" v="27" actId="1076"/>
        <pc:sldMkLst>
          <pc:docMk/>
          <pc:sldMk cId="2697995199" sldId="2134805603"/>
        </pc:sldMkLst>
        <pc:spChg chg="mod">
          <ac:chgData name="David Warner" userId="S::david_dwarnerii.com#ext#@microsoft.onmicrosoft.com::acafcf14-4098-4a83-9425-e73571277a06" providerId="AD" clId="Web-{64AD13CA-4A2F-4071-BD51-D06A2F8F3EA8}" dt="2021-12-23T14:33:22.091" v="3" actId="20577"/>
          <ac:spMkLst>
            <pc:docMk/>
            <pc:sldMk cId="2697995199" sldId="2134805603"/>
            <ac:spMk id="8" creationId="{00000000-0000-0000-0000-000000000000}"/>
          </ac:spMkLst>
        </pc:spChg>
        <pc:picChg chg="mod">
          <ac:chgData name="David Warner" userId="S::david_dwarnerii.com#ext#@microsoft.onmicrosoft.com::acafcf14-4098-4a83-9425-e73571277a06" providerId="AD" clId="Web-{64AD13CA-4A2F-4071-BD51-D06A2F8F3EA8}" dt="2021-12-23T14:33:56.607" v="27" actId="1076"/>
          <ac:picMkLst>
            <pc:docMk/>
            <pc:sldMk cId="2697995199" sldId="2134805603"/>
            <ac:picMk id="2" creationId="{CC18B663-432F-4626-B91E-6FF8740F7013}"/>
          </ac:picMkLst>
        </pc:picChg>
        <pc:picChg chg="mod">
          <ac:chgData name="David Warner" userId="S::david_dwarnerii.com#ext#@microsoft.onmicrosoft.com::acafcf14-4098-4a83-9425-e73571277a06" providerId="AD" clId="Web-{64AD13CA-4A2F-4071-BD51-D06A2F8F3EA8}" dt="2021-12-23T14:33:41.232" v="24" actId="1076"/>
          <ac:picMkLst>
            <pc:docMk/>
            <pc:sldMk cId="2697995199" sldId="2134805603"/>
            <ac:picMk id="6" creationId="{51ABDF2D-DF77-4477-ABA9-921E2CFE97FA}"/>
          </ac:picMkLst>
        </pc:picChg>
        <pc:picChg chg="del">
          <ac:chgData name="David Warner" userId="S::david_dwarnerii.com#ext#@microsoft.onmicrosoft.com::acafcf14-4098-4a83-9425-e73571277a06" providerId="AD" clId="Web-{64AD13CA-4A2F-4071-BD51-D06A2F8F3EA8}" dt="2021-12-23T14:33:24.497" v="4"/>
          <ac:picMkLst>
            <pc:docMk/>
            <pc:sldMk cId="2697995199" sldId="2134805603"/>
            <ac:picMk id="11" creationId="{0215C1F6-5352-4A5D-BA2A-0BC345CF35D5}"/>
          </ac:picMkLst>
        </pc:picChg>
        <pc:picChg chg="mod">
          <ac:chgData name="David Warner" userId="S::david_dwarnerii.com#ext#@microsoft.onmicrosoft.com::acafcf14-4098-4a83-9425-e73571277a06" providerId="AD" clId="Web-{64AD13CA-4A2F-4071-BD51-D06A2F8F3EA8}" dt="2021-12-23T14:33:56.592" v="25" actId="1076"/>
          <ac:picMkLst>
            <pc:docMk/>
            <pc:sldMk cId="2697995199" sldId="2134805603"/>
            <ac:picMk id="15" creationId="{D269A362-07EF-4275-9599-C97547A29580}"/>
          </ac:picMkLst>
        </pc:picChg>
        <pc:picChg chg="mod">
          <ac:chgData name="David Warner" userId="S::david_dwarnerii.com#ext#@microsoft.onmicrosoft.com::acafcf14-4098-4a83-9425-e73571277a06" providerId="AD" clId="Web-{64AD13CA-4A2F-4071-BD51-D06A2F8F3EA8}" dt="2021-12-23T14:33:56.607" v="26" actId="1076"/>
          <ac:picMkLst>
            <pc:docMk/>
            <pc:sldMk cId="2697995199" sldId="2134805603"/>
            <ac:picMk id="18" creationId="{AC182D65-20C1-4C86-BB53-9CF7A6115859}"/>
          </ac:picMkLst>
        </pc:picChg>
      </pc:sldChg>
      <pc:sldChg chg="delSp modSp">
        <pc:chgData name="David Warner" userId="S::david_dwarnerii.com#ext#@microsoft.onmicrosoft.com::acafcf14-4098-4a83-9425-e73571277a06" providerId="AD" clId="Web-{64AD13CA-4A2F-4071-BD51-D06A2F8F3EA8}" dt="2021-12-23T14:35:19.234" v="33" actId="1076"/>
        <pc:sldMkLst>
          <pc:docMk/>
          <pc:sldMk cId="1376916584" sldId="2134805607"/>
        </pc:sldMkLst>
        <pc:spChg chg="mod">
          <ac:chgData name="David Warner" userId="S::david_dwarnerii.com#ext#@microsoft.onmicrosoft.com::acafcf14-4098-4a83-9425-e73571277a06" providerId="AD" clId="Web-{64AD13CA-4A2F-4071-BD51-D06A2F8F3EA8}" dt="2021-12-23T14:34:07.326" v="30" actId="20577"/>
          <ac:spMkLst>
            <pc:docMk/>
            <pc:sldMk cId="1376916584" sldId="2134805607"/>
            <ac:spMk id="15" creationId="{11735CED-43DD-41F6-A343-488D2989B503}"/>
          </ac:spMkLst>
        </pc:spChg>
        <pc:picChg chg="del">
          <ac:chgData name="David Warner" userId="S::david_dwarnerii.com#ext#@microsoft.onmicrosoft.com::acafcf14-4098-4a83-9425-e73571277a06" providerId="AD" clId="Web-{64AD13CA-4A2F-4071-BD51-D06A2F8F3EA8}" dt="2021-12-23T14:34:03.623" v="28"/>
          <ac:picMkLst>
            <pc:docMk/>
            <pc:sldMk cId="1376916584" sldId="2134805607"/>
            <ac:picMk id="16" creationId="{F8C23568-1469-4BC5-871D-B24824E221B7}"/>
          </ac:picMkLst>
        </pc:picChg>
        <pc:picChg chg="mod">
          <ac:chgData name="David Warner" userId="S::david_dwarnerii.com#ext#@microsoft.onmicrosoft.com::acafcf14-4098-4a83-9425-e73571277a06" providerId="AD" clId="Web-{64AD13CA-4A2F-4071-BD51-D06A2F8F3EA8}" dt="2021-12-23T14:35:19.172" v="31" actId="1076"/>
          <ac:picMkLst>
            <pc:docMk/>
            <pc:sldMk cId="1376916584" sldId="2134805607"/>
            <ac:picMk id="17" creationId="{F7370AF9-74D7-4F1E-BD25-53DBCC29C521}"/>
          </ac:picMkLst>
        </pc:picChg>
        <pc:picChg chg="mod">
          <ac:chgData name="David Warner" userId="S::david_dwarnerii.com#ext#@microsoft.onmicrosoft.com::acafcf14-4098-4a83-9425-e73571277a06" providerId="AD" clId="Web-{64AD13CA-4A2F-4071-BD51-D06A2F8F3EA8}" dt="2021-12-23T14:35:19.203" v="32" actId="1076"/>
          <ac:picMkLst>
            <pc:docMk/>
            <pc:sldMk cId="1376916584" sldId="2134805607"/>
            <ac:picMk id="18" creationId="{39EACF17-94CF-4B7B-AA8D-38C28C76DB8D}"/>
          </ac:picMkLst>
        </pc:picChg>
        <pc:picChg chg="mod">
          <ac:chgData name="David Warner" userId="S::david_dwarnerii.com#ext#@microsoft.onmicrosoft.com::acafcf14-4098-4a83-9425-e73571277a06" providerId="AD" clId="Web-{64AD13CA-4A2F-4071-BD51-D06A2F8F3EA8}" dt="2021-12-23T14:35:19.234" v="33" actId="1076"/>
          <ac:picMkLst>
            <pc:docMk/>
            <pc:sldMk cId="1376916584" sldId="2134805607"/>
            <ac:picMk id="21" creationId="{C935736B-4C93-4E6E-8022-85FAB7AF77B9}"/>
          </ac:picMkLst>
        </pc:picChg>
      </pc:sldChg>
    </pc:docChg>
  </pc:docChgLst>
  <pc:docChgLst>
    <pc:chgData name="Hugo Bernier" userId="846ef6cd-3f11-462c-a4be-44fff9f1a751" providerId="ADAL" clId="{E219699D-0E2A-4CF7-AF05-A32E82A78189}"/>
    <pc:docChg chg="undo custSel addSld delSld modSld modSection">
      <pc:chgData name="Hugo Bernier" userId="846ef6cd-3f11-462c-a4be-44fff9f1a751" providerId="ADAL" clId="{E219699D-0E2A-4CF7-AF05-A32E82A78189}" dt="2021-08-05T04:36:59.699" v="744" actId="20577"/>
      <pc:docMkLst>
        <pc:docMk/>
      </pc:docMkLst>
      <pc:sldChg chg="addSp">
        <pc:chgData name="Hugo Bernier" userId="846ef6cd-3f11-462c-a4be-44fff9f1a751" providerId="ADAL" clId="{E219699D-0E2A-4CF7-AF05-A32E82A78189}" dt="2021-08-05T04:16:29.998" v="39"/>
        <pc:sldMkLst>
          <pc:docMk/>
          <pc:sldMk cId="685343017" sldId="2134805599"/>
        </pc:sldMkLst>
        <pc:picChg chg="add">
          <ac:chgData name="Hugo Bernier" userId="846ef6cd-3f11-462c-a4be-44fff9f1a751" providerId="ADAL" clId="{E219699D-0E2A-4CF7-AF05-A32E82A78189}" dt="2021-08-05T04:16:29.998" v="39"/>
          <ac:picMkLst>
            <pc:docMk/>
            <pc:sldMk cId="685343017" sldId="2134805599"/>
            <ac:picMk id="1026" creationId="{4D140B0D-4C16-4578-996C-8C3F5F859B8B}"/>
          </ac:picMkLst>
        </pc:picChg>
      </pc:sldChg>
      <pc:sldChg chg="addSp">
        <pc:chgData name="Hugo Bernier" userId="846ef6cd-3f11-462c-a4be-44fff9f1a751" providerId="ADAL" clId="{E219699D-0E2A-4CF7-AF05-A32E82A78189}" dt="2021-08-05T04:23:27.906" v="355"/>
        <pc:sldMkLst>
          <pc:docMk/>
          <pc:sldMk cId="1019238328" sldId="2134805599"/>
        </pc:sldMkLst>
        <pc:spChg chg="add">
          <ac:chgData name="Hugo Bernier" userId="846ef6cd-3f11-462c-a4be-44fff9f1a751" providerId="ADAL" clId="{E219699D-0E2A-4CF7-AF05-A32E82A78189}" dt="2021-08-05T04:23:27.906" v="355"/>
          <ac:spMkLst>
            <pc:docMk/>
            <pc:sldMk cId="1019238328" sldId="2134805599"/>
            <ac:spMk id="6" creationId="{E3AE5588-26A6-4C1D-81BA-1C392DD735FB}"/>
          </ac:spMkLst>
        </pc:spChg>
      </pc:sldChg>
      <pc:sldChg chg="addSp">
        <pc:chgData name="Hugo Bernier" userId="846ef6cd-3f11-462c-a4be-44fff9f1a751" providerId="ADAL" clId="{E219699D-0E2A-4CF7-AF05-A32E82A78189}" dt="2021-08-05T04:20:01.043" v="151"/>
        <pc:sldMkLst>
          <pc:docMk/>
          <pc:sldMk cId="1572494610" sldId="2134805599"/>
        </pc:sldMkLst>
        <pc:picChg chg="add">
          <ac:chgData name="Hugo Bernier" userId="846ef6cd-3f11-462c-a4be-44fff9f1a751" providerId="ADAL" clId="{E219699D-0E2A-4CF7-AF05-A32E82A78189}" dt="2021-08-05T04:20:01.043" v="151"/>
          <ac:picMkLst>
            <pc:docMk/>
            <pc:sldMk cId="1572494610" sldId="2134805599"/>
            <ac:picMk id="3074" creationId="{359A122B-82AB-4495-B622-F0E84D0E12FD}"/>
          </ac:picMkLst>
        </pc:picChg>
      </pc:sldChg>
      <pc:sldChg chg="addSp delSp modSp add del mod modNotesTx">
        <pc:chgData name="Hugo Bernier" userId="846ef6cd-3f11-462c-a4be-44fff9f1a751" providerId="ADAL" clId="{E219699D-0E2A-4CF7-AF05-A32E82A78189}" dt="2021-08-05T04:36:59.699" v="744" actId="20577"/>
        <pc:sldMkLst>
          <pc:docMk/>
          <pc:sldMk cId="2225302410" sldId="2134805599"/>
        </pc:sldMkLst>
        <pc:spChg chg="ord">
          <ac:chgData name="Hugo Bernier" userId="846ef6cd-3f11-462c-a4be-44fff9f1a751" providerId="ADAL" clId="{E219699D-0E2A-4CF7-AF05-A32E82A78189}" dt="2021-08-05T04:25:03.063" v="388" actId="170"/>
          <ac:spMkLst>
            <pc:docMk/>
            <pc:sldMk cId="2225302410" sldId="2134805599"/>
            <ac:spMk id="2" creationId="{32A2A11C-7C12-43BB-9A8A-93F82905F045}"/>
          </ac:spMkLst>
        </pc:spChg>
        <pc:spChg chg="del mod">
          <ac:chgData name="Hugo Bernier" userId="846ef6cd-3f11-462c-a4be-44fff9f1a751" providerId="ADAL" clId="{E219699D-0E2A-4CF7-AF05-A32E82A78189}" dt="2021-08-05T04:36:00.223" v="654" actId="478"/>
          <ac:spMkLst>
            <pc:docMk/>
            <pc:sldMk cId="2225302410" sldId="2134805599"/>
            <ac:spMk id="4" creationId="{4CE4642C-4A90-45B1-BEA9-C537DEC940F8}"/>
          </ac:spMkLst>
        </pc:spChg>
        <pc:spChg chg="del">
          <ac:chgData name="Hugo Bernier" userId="846ef6cd-3f11-462c-a4be-44fff9f1a751" providerId="ADAL" clId="{E219699D-0E2A-4CF7-AF05-A32E82A78189}" dt="2021-08-05T04:18:47.780" v="145" actId="478"/>
          <ac:spMkLst>
            <pc:docMk/>
            <pc:sldMk cId="2225302410" sldId="2134805599"/>
            <ac:spMk id="6" creationId="{C1722E0E-8B55-454C-A849-1CFB358F26E0}"/>
          </ac:spMkLst>
        </pc:spChg>
        <pc:spChg chg="del">
          <ac:chgData name="Hugo Bernier" userId="846ef6cd-3f11-462c-a4be-44fff9f1a751" providerId="ADAL" clId="{E219699D-0E2A-4CF7-AF05-A32E82A78189}" dt="2021-08-05T04:18:46.043" v="144" actId="478"/>
          <ac:spMkLst>
            <pc:docMk/>
            <pc:sldMk cId="2225302410" sldId="2134805599"/>
            <ac:spMk id="7" creationId="{C6B74D00-651F-45E1-9370-9D739E84FC4A}"/>
          </ac:spMkLst>
        </pc:spChg>
        <pc:spChg chg="add mod">
          <ac:chgData name="Hugo Bernier" userId="846ef6cd-3f11-462c-a4be-44fff9f1a751" providerId="ADAL" clId="{E219699D-0E2A-4CF7-AF05-A32E82A78189}" dt="2021-08-05T04:33:32.459" v="623" actId="20577"/>
          <ac:spMkLst>
            <pc:docMk/>
            <pc:sldMk cId="2225302410" sldId="2134805599"/>
            <ac:spMk id="11" creationId="{B571AD0C-3126-4280-A183-60F644787939}"/>
          </ac:spMkLst>
        </pc:spChg>
        <pc:grpChg chg="add mod">
          <ac:chgData name="Hugo Bernier" userId="846ef6cd-3f11-462c-a4be-44fff9f1a751" providerId="ADAL" clId="{E219699D-0E2A-4CF7-AF05-A32E82A78189}" dt="2021-08-05T04:36:03.362" v="655" actId="1076"/>
          <ac:grpSpMkLst>
            <pc:docMk/>
            <pc:sldMk cId="2225302410" sldId="2134805599"/>
            <ac:grpSpMk id="6" creationId="{0339C2CD-8ED2-46FF-94CC-AF1D13D450C3}"/>
          </ac:grpSpMkLst>
        </pc:grpChg>
        <pc:picChg chg="add mod">
          <ac:chgData name="Hugo Bernier" userId="846ef6cd-3f11-462c-a4be-44fff9f1a751" providerId="ADAL" clId="{E219699D-0E2A-4CF7-AF05-A32E82A78189}" dt="2021-08-05T04:30:33.495" v="604" actId="1076"/>
          <ac:picMkLst>
            <pc:docMk/>
            <pc:sldMk cId="2225302410" sldId="2134805599"/>
            <ac:picMk id="8" creationId="{D50D8900-9D5B-492F-9464-94D7FB21C565}"/>
          </ac:picMkLst>
        </pc:picChg>
        <pc:picChg chg="del">
          <ac:chgData name="Hugo Bernier" userId="846ef6cd-3f11-462c-a4be-44fff9f1a751" providerId="ADAL" clId="{E219699D-0E2A-4CF7-AF05-A32E82A78189}" dt="2021-08-05T04:16:25.157" v="34" actId="478"/>
          <ac:picMkLst>
            <pc:docMk/>
            <pc:sldMk cId="2225302410" sldId="2134805599"/>
            <ac:picMk id="9" creationId="{77E5274A-36C0-4FD8-9BF7-38E641FE290D}"/>
          </ac:picMkLst>
        </pc:picChg>
        <pc:picChg chg="del">
          <ac:chgData name="Hugo Bernier" userId="846ef6cd-3f11-462c-a4be-44fff9f1a751" providerId="ADAL" clId="{E219699D-0E2A-4CF7-AF05-A32E82A78189}" dt="2021-08-05T04:16:24.317" v="33" actId="478"/>
          <ac:picMkLst>
            <pc:docMk/>
            <pc:sldMk cId="2225302410" sldId="2134805599"/>
            <ac:picMk id="10" creationId="{31EFDA8E-BD2E-45F0-AD2F-BEDE4FB34B24}"/>
          </ac:picMkLst>
        </pc:picChg>
        <pc:picChg chg="add mod">
          <ac:chgData name="Hugo Bernier" userId="846ef6cd-3f11-462c-a4be-44fff9f1a751" providerId="ADAL" clId="{E219699D-0E2A-4CF7-AF05-A32E82A78189}" dt="2021-08-05T04:33:44.932" v="628" actId="1076"/>
          <ac:picMkLst>
            <pc:docMk/>
            <pc:sldMk cId="2225302410" sldId="2134805599"/>
            <ac:picMk id="10" creationId="{CBC2EE00-8DA5-4593-B3ED-F4328E93FE68}"/>
          </ac:picMkLst>
        </pc:picChg>
        <pc:picChg chg="del">
          <ac:chgData name="Hugo Bernier" userId="846ef6cd-3f11-462c-a4be-44fff9f1a751" providerId="ADAL" clId="{E219699D-0E2A-4CF7-AF05-A32E82A78189}" dt="2021-08-05T04:16:23.807" v="32" actId="478"/>
          <ac:picMkLst>
            <pc:docMk/>
            <pc:sldMk cId="2225302410" sldId="2134805599"/>
            <ac:picMk id="11" creationId="{8270D19D-E33F-49F2-A92A-9D4C4C8DBFBB}"/>
          </ac:picMkLst>
        </pc:picChg>
        <pc:picChg chg="del">
          <ac:chgData name="Hugo Bernier" userId="846ef6cd-3f11-462c-a4be-44fff9f1a751" providerId="ADAL" clId="{E219699D-0E2A-4CF7-AF05-A32E82A78189}" dt="2021-08-05T04:16:26.012" v="35" actId="478"/>
          <ac:picMkLst>
            <pc:docMk/>
            <pc:sldMk cId="2225302410" sldId="2134805599"/>
            <ac:picMk id="12" creationId="{72B35180-C873-4667-B283-6D189886C7FB}"/>
          </ac:picMkLst>
        </pc:picChg>
        <pc:picChg chg="del">
          <ac:chgData name="Hugo Bernier" userId="846ef6cd-3f11-462c-a4be-44fff9f1a751" providerId="ADAL" clId="{E219699D-0E2A-4CF7-AF05-A32E82A78189}" dt="2021-08-05T04:16:27.902" v="38" actId="478"/>
          <ac:picMkLst>
            <pc:docMk/>
            <pc:sldMk cId="2225302410" sldId="2134805599"/>
            <ac:picMk id="13" creationId="{8D8BF529-3DA0-476F-BE93-FF0AADE1ECC9}"/>
          </ac:picMkLst>
        </pc:picChg>
        <pc:picChg chg="del">
          <ac:chgData name="Hugo Bernier" userId="846ef6cd-3f11-462c-a4be-44fff9f1a751" providerId="ADAL" clId="{E219699D-0E2A-4CF7-AF05-A32E82A78189}" dt="2021-08-05T04:16:26.583" v="36" actId="478"/>
          <ac:picMkLst>
            <pc:docMk/>
            <pc:sldMk cId="2225302410" sldId="2134805599"/>
            <ac:picMk id="14" creationId="{83D895EB-14E3-4424-BFA2-541625CE2B61}"/>
          </ac:picMkLst>
        </pc:picChg>
        <pc:picChg chg="add mod">
          <ac:chgData name="Hugo Bernier" userId="846ef6cd-3f11-462c-a4be-44fff9f1a751" providerId="ADAL" clId="{E219699D-0E2A-4CF7-AF05-A32E82A78189}" dt="2021-08-05T04:33:53.980" v="632" actId="1036"/>
          <ac:picMkLst>
            <pc:docMk/>
            <pc:sldMk cId="2225302410" sldId="2134805599"/>
            <ac:picMk id="14" creationId="{8EC45B32-41AC-4310-B5FD-24E2EBD003CF}"/>
          </ac:picMkLst>
        </pc:picChg>
        <pc:picChg chg="del">
          <ac:chgData name="Hugo Bernier" userId="846ef6cd-3f11-462c-a4be-44fff9f1a751" providerId="ADAL" clId="{E219699D-0E2A-4CF7-AF05-A32E82A78189}" dt="2021-08-05T04:16:22.266" v="30" actId="478"/>
          <ac:picMkLst>
            <pc:docMk/>
            <pc:sldMk cId="2225302410" sldId="2134805599"/>
            <ac:picMk id="15" creationId="{53C19001-958B-46E8-82FD-322860B25318}"/>
          </ac:picMkLst>
        </pc:picChg>
        <pc:picChg chg="add mod">
          <ac:chgData name="Hugo Bernier" userId="846ef6cd-3f11-462c-a4be-44fff9f1a751" providerId="ADAL" clId="{E219699D-0E2A-4CF7-AF05-A32E82A78189}" dt="2021-08-05T04:33:02.805" v="615" actId="1076"/>
          <ac:picMkLst>
            <pc:docMk/>
            <pc:sldMk cId="2225302410" sldId="2134805599"/>
            <ac:picMk id="15" creationId="{7C5357B6-9EFD-47AF-B2C5-DB725D9632DA}"/>
          </ac:picMkLst>
        </pc:picChg>
        <pc:picChg chg="del">
          <ac:chgData name="Hugo Bernier" userId="846ef6cd-3f11-462c-a4be-44fff9f1a751" providerId="ADAL" clId="{E219699D-0E2A-4CF7-AF05-A32E82A78189}" dt="2021-08-05T04:16:27.152" v="37" actId="478"/>
          <ac:picMkLst>
            <pc:docMk/>
            <pc:sldMk cId="2225302410" sldId="2134805599"/>
            <ac:picMk id="16" creationId="{750E7943-1007-4B25-B3B3-E5DF189EF3B7}"/>
          </ac:picMkLst>
        </pc:picChg>
        <pc:picChg chg="del">
          <ac:chgData name="Hugo Bernier" userId="846ef6cd-3f11-462c-a4be-44fff9f1a751" providerId="ADAL" clId="{E219699D-0E2A-4CF7-AF05-A32E82A78189}" dt="2021-08-05T04:16:22.997" v="31" actId="478"/>
          <ac:picMkLst>
            <pc:docMk/>
            <pc:sldMk cId="2225302410" sldId="2134805599"/>
            <ac:picMk id="17" creationId="{9FFE73E1-E22B-45F2-B069-3EB0E1507065}"/>
          </ac:picMkLst>
        </pc:picChg>
        <pc:picChg chg="add mod">
          <ac:chgData name="Hugo Bernier" userId="846ef6cd-3f11-462c-a4be-44fff9f1a751" providerId="ADAL" clId="{E219699D-0E2A-4CF7-AF05-A32E82A78189}" dt="2021-08-05T04:33:39.909" v="627" actId="1037"/>
          <ac:picMkLst>
            <pc:docMk/>
            <pc:sldMk cId="2225302410" sldId="2134805599"/>
            <ac:picMk id="19" creationId="{416758A2-541B-465E-AED2-E6037DEF47B5}"/>
          </ac:picMkLst>
        </pc:picChg>
        <pc:picChg chg="mod">
          <ac:chgData name="Hugo Bernier" userId="846ef6cd-3f11-462c-a4be-44fff9f1a751" providerId="ADAL" clId="{E219699D-0E2A-4CF7-AF05-A32E82A78189}" dt="2021-08-05T04:35:54.033" v="652" actId="208"/>
          <ac:picMkLst>
            <pc:docMk/>
            <pc:sldMk cId="2225302410" sldId="2134805599"/>
            <ac:picMk id="1026" creationId="{4D140B0D-4C16-4578-996C-8C3F5F859B8B}"/>
          </ac:picMkLst>
        </pc:picChg>
        <pc:picChg chg="mod">
          <ac:chgData name="Hugo Bernier" userId="846ef6cd-3f11-462c-a4be-44fff9f1a751" providerId="ADAL" clId="{E219699D-0E2A-4CF7-AF05-A32E82A78189}" dt="2021-08-05T04:35:54.033" v="652" actId="208"/>
          <ac:picMkLst>
            <pc:docMk/>
            <pc:sldMk cId="2225302410" sldId="2134805599"/>
            <ac:picMk id="3074" creationId="{359A122B-82AB-4495-B622-F0E84D0E12FD}"/>
          </ac:picMkLst>
        </pc:picChg>
        <pc:picChg chg="mod">
          <ac:chgData name="Hugo Bernier" userId="846ef6cd-3f11-462c-a4be-44fff9f1a751" providerId="ADAL" clId="{E219699D-0E2A-4CF7-AF05-A32E82A78189}" dt="2021-08-05T04:35:54.033" v="652" actId="208"/>
          <ac:picMkLst>
            <pc:docMk/>
            <pc:sldMk cId="2225302410" sldId="2134805599"/>
            <ac:picMk id="5122" creationId="{142DF88F-FC23-4ACD-BB46-84F7EE5C7398}"/>
          </ac:picMkLst>
        </pc:picChg>
      </pc:sldChg>
      <pc:sldChg chg="addSp">
        <pc:chgData name="Hugo Bernier" userId="846ef6cd-3f11-462c-a4be-44fff9f1a751" providerId="ADAL" clId="{E219699D-0E2A-4CF7-AF05-A32E82A78189}" dt="2021-08-05T04:19:58.152" v="148"/>
        <pc:sldMkLst>
          <pc:docMk/>
          <pc:sldMk cId="3614327178" sldId="2134805599"/>
        </pc:sldMkLst>
        <pc:spChg chg="add">
          <ac:chgData name="Hugo Bernier" userId="846ef6cd-3f11-462c-a4be-44fff9f1a751" providerId="ADAL" clId="{E219699D-0E2A-4CF7-AF05-A32E82A78189}" dt="2021-08-05T04:19:58.152" v="148"/>
          <ac:spMkLst>
            <pc:docMk/>
            <pc:sldMk cId="3614327178" sldId="2134805599"/>
            <ac:spMk id="6" creationId="{8AC8D2F2-EBD0-47A2-B3F3-01FAF3A41C5A}"/>
          </ac:spMkLst>
        </pc:spChg>
      </pc:sldChg>
      <pc:sldChg chg="addSp">
        <pc:chgData name="Hugo Bernier" userId="846ef6cd-3f11-462c-a4be-44fff9f1a751" providerId="ADAL" clId="{E219699D-0E2A-4CF7-AF05-A32E82A78189}" dt="2021-08-05T04:23:30.595" v="358"/>
        <pc:sldMkLst>
          <pc:docMk/>
          <pc:sldMk cId="3734472596" sldId="2134805599"/>
        </pc:sldMkLst>
        <pc:picChg chg="add">
          <ac:chgData name="Hugo Bernier" userId="846ef6cd-3f11-462c-a4be-44fff9f1a751" providerId="ADAL" clId="{E219699D-0E2A-4CF7-AF05-A32E82A78189}" dt="2021-08-05T04:23:30.595" v="358"/>
          <ac:picMkLst>
            <pc:docMk/>
            <pc:sldMk cId="3734472596" sldId="2134805599"/>
            <ac:picMk id="5122" creationId="{142DF88F-FC23-4ACD-BB46-84F7EE5C7398}"/>
          </ac:picMkLst>
        </pc:picChg>
      </pc:sldChg>
    </pc:docChg>
  </pc:docChgLst>
  <pc:docChgLst>
    <pc:chgData name="David Warner" userId="S::david_dwarnerii.com#ext#@microsoft.onmicrosoft.com::acafcf14-4098-4a83-9425-e73571277a06" providerId="AD" clId="Web-{8E4C450E-3A4E-4243-8CE8-BC444AE18163}"/>
    <pc:docChg chg="modSld">
      <pc:chgData name="David Warner" userId="S::david_dwarnerii.com#ext#@microsoft.onmicrosoft.com::acafcf14-4098-4a83-9425-e73571277a06" providerId="AD" clId="Web-{8E4C450E-3A4E-4243-8CE8-BC444AE18163}" dt="2022-02-17T19:41:54.679" v="83"/>
      <pc:docMkLst>
        <pc:docMk/>
      </pc:docMkLst>
      <pc:sldChg chg="modSp">
        <pc:chgData name="David Warner" userId="S::david_dwarnerii.com#ext#@microsoft.onmicrosoft.com::acafcf14-4098-4a83-9425-e73571277a06" providerId="AD" clId="Web-{8E4C450E-3A4E-4243-8CE8-BC444AE18163}" dt="2022-02-17T19:31:13.271" v="15" actId="20577"/>
        <pc:sldMkLst>
          <pc:docMk/>
          <pc:sldMk cId="2967945684" sldId="277"/>
        </pc:sldMkLst>
        <pc:spChg chg="mod">
          <ac:chgData name="David Warner" userId="S::david_dwarnerii.com#ext#@microsoft.onmicrosoft.com::acafcf14-4098-4a83-9425-e73571277a06" providerId="AD" clId="Web-{8E4C450E-3A4E-4243-8CE8-BC444AE18163}" dt="2022-02-17T19:31:13.271" v="1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8E4C450E-3A4E-4243-8CE8-BC444AE18163}" dt="2022-02-17T19:30:53.958" v="6" actId="20577"/>
        <pc:sldMkLst>
          <pc:docMk/>
          <pc:sldMk cId="287163252" sldId="1567"/>
        </pc:sldMkLst>
        <pc:spChg chg="mod">
          <ac:chgData name="David Warner" userId="S::david_dwarnerii.com#ext#@microsoft.onmicrosoft.com::acafcf14-4098-4a83-9425-e73571277a06" providerId="AD" clId="Web-{8E4C450E-3A4E-4243-8CE8-BC444AE18163}" dt="2022-02-17T19:30:53.958" v="6"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8E4C450E-3A4E-4243-8CE8-BC444AE18163}" dt="2022-02-17T19:37:48.001" v="41"/>
        <pc:sldMkLst>
          <pc:docMk/>
          <pc:sldMk cId="3158043784" sldId="2068"/>
        </pc:sldMkLst>
        <pc:spChg chg="mod">
          <ac:chgData name="David Warner" userId="S::david_dwarnerii.com#ext#@microsoft.onmicrosoft.com::acafcf14-4098-4a83-9425-e73571277a06" providerId="AD" clId="Web-{8E4C450E-3A4E-4243-8CE8-BC444AE18163}" dt="2022-02-17T19:36:57.437" v="2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8E4C450E-3A4E-4243-8CE8-BC444AE18163}" dt="2022-02-17T19:37:06.640" v="32"/>
          <ac:picMkLst>
            <pc:docMk/>
            <pc:sldMk cId="3158043784" sldId="2068"/>
            <ac:picMk id="2" creationId="{E630D43C-A0AB-4E7C-A47F-F401B585B027}"/>
          </ac:picMkLst>
        </pc:picChg>
        <pc:picChg chg="add mod">
          <ac:chgData name="David Warner" userId="S::david_dwarnerii.com#ext#@microsoft.onmicrosoft.com::acafcf14-4098-4a83-9425-e73571277a06" providerId="AD" clId="Web-{8E4C450E-3A4E-4243-8CE8-BC444AE18163}" dt="2022-02-17T19:37:18.469" v="37"/>
          <ac:picMkLst>
            <pc:docMk/>
            <pc:sldMk cId="3158043784" sldId="2068"/>
            <ac:picMk id="10" creationId="{3250F800-D978-4E53-B1F7-9E9D0111A096}"/>
          </ac:picMkLst>
        </pc:picChg>
        <pc:picChg chg="mod">
          <ac:chgData name="David Warner" userId="S::david_dwarnerii.com#ext#@microsoft.onmicrosoft.com::acafcf14-4098-4a83-9425-e73571277a06" providerId="AD" clId="Web-{8E4C450E-3A4E-4243-8CE8-BC444AE18163}" dt="2022-02-17T19:37:48.001" v="41"/>
          <ac:picMkLst>
            <pc:docMk/>
            <pc:sldMk cId="3158043784" sldId="2068"/>
            <ac:picMk id="11" creationId="{FF58DC4D-D77D-44E7-8F6C-7088D25DA163}"/>
          </ac:picMkLst>
        </pc:picChg>
        <pc:picChg chg="add mod">
          <ac:chgData name="David Warner" userId="S::david_dwarnerii.com#ext#@microsoft.onmicrosoft.com::acafcf14-4098-4a83-9425-e73571277a06" providerId="AD" clId="Web-{8E4C450E-3A4E-4243-8CE8-BC444AE18163}" dt="2022-02-17T19:37:26.406" v="38"/>
          <ac:picMkLst>
            <pc:docMk/>
            <pc:sldMk cId="3158043784" sldId="2068"/>
            <ac:picMk id="12" creationId="{013C599F-7D30-46D7-B686-0DC6BB69F89C}"/>
          </ac:picMkLst>
        </pc:picChg>
        <pc:picChg chg="add mod">
          <ac:chgData name="David Warner" userId="S::david_dwarnerii.com#ext#@microsoft.onmicrosoft.com::acafcf14-4098-4a83-9425-e73571277a06" providerId="AD" clId="Web-{8E4C450E-3A4E-4243-8CE8-BC444AE18163}" dt="2022-02-17T19:37:33.500" v="39"/>
          <ac:picMkLst>
            <pc:docMk/>
            <pc:sldMk cId="3158043784" sldId="2068"/>
            <ac:picMk id="13" creationId="{60A9068F-FEB0-466D-B9C5-5D3440683C1C}"/>
          </ac:picMkLst>
        </pc:picChg>
        <pc:picChg chg="del">
          <ac:chgData name="David Warner" userId="S::david_dwarnerii.com#ext#@microsoft.onmicrosoft.com::acafcf14-4098-4a83-9425-e73571277a06" providerId="AD" clId="Web-{8E4C450E-3A4E-4243-8CE8-BC444AE18163}" dt="2022-02-17T19:37:01.999" v="29"/>
          <ac:picMkLst>
            <pc:docMk/>
            <pc:sldMk cId="3158043784" sldId="2068"/>
            <ac:picMk id="1026" creationId="{8142E2B3-6EC4-4721-B218-506AFA8D409A}"/>
          </ac:picMkLst>
        </pc:picChg>
        <pc:picChg chg="mod">
          <ac:chgData name="David Warner" userId="S::david_dwarnerii.com#ext#@microsoft.onmicrosoft.com::acafcf14-4098-4a83-9425-e73571277a06" providerId="AD" clId="Web-{8E4C450E-3A4E-4243-8CE8-BC444AE18163}" dt="2022-02-17T19:37:38.672" v="40"/>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8E4C450E-3A4E-4243-8CE8-BC444AE18163}" dt="2022-02-17T19:41:20.319" v="69" actId="14100"/>
        <pc:sldMkLst>
          <pc:docMk/>
          <pc:sldMk cId="1056590613" sldId="2076135999"/>
        </pc:sldMkLst>
        <pc:spChg chg="mod">
          <ac:chgData name="David Warner" userId="S::david_dwarnerii.com#ext#@microsoft.onmicrosoft.com::acafcf14-4098-4a83-9425-e73571277a06" providerId="AD" clId="Web-{8E4C450E-3A4E-4243-8CE8-BC444AE18163}" dt="2022-02-17T19:41:14.100" v="63" actId="1076"/>
          <ac:spMkLst>
            <pc:docMk/>
            <pc:sldMk cId="1056590613" sldId="2076135999"/>
            <ac:spMk id="10" creationId="{2F9D74B7-8175-43F4-B9E3-807C4AE2FA45}"/>
          </ac:spMkLst>
        </pc:spChg>
        <pc:picChg chg="mod">
          <ac:chgData name="David Warner" userId="S::david_dwarnerii.com#ext#@microsoft.onmicrosoft.com::acafcf14-4098-4a83-9425-e73571277a06" providerId="AD" clId="Web-{8E4C450E-3A4E-4243-8CE8-BC444AE18163}" dt="2022-02-17T19:41:20.319" v="69" actId="14100"/>
          <ac:picMkLst>
            <pc:docMk/>
            <pc:sldMk cId="1056590613" sldId="2076135999"/>
            <ac:picMk id="3" creationId="{78CEE346-902C-4BE7-98A0-8D9613A8201E}"/>
          </ac:picMkLst>
        </pc:picChg>
        <pc:picChg chg="mod">
          <ac:chgData name="David Warner" userId="S::david_dwarnerii.com#ext#@microsoft.onmicrosoft.com::acafcf14-4098-4a83-9425-e73571277a06" providerId="AD" clId="Web-{8E4C450E-3A4E-4243-8CE8-BC444AE18163}" dt="2022-02-17T19:41:14.381" v="68" actId="1076"/>
          <ac:picMkLst>
            <pc:docMk/>
            <pc:sldMk cId="1056590613" sldId="2076135999"/>
            <ac:picMk id="5" creationId="{CB7AD05E-91AE-4C4F-8B74-54C086B83B41}"/>
          </ac:picMkLst>
        </pc:picChg>
        <pc:picChg chg="add mod">
          <ac:chgData name="David Warner" userId="S::david_dwarnerii.com#ext#@microsoft.onmicrosoft.com::acafcf14-4098-4a83-9425-e73571277a06" providerId="AD" clId="Web-{8E4C450E-3A4E-4243-8CE8-BC444AE18163}" dt="2022-02-17T19:41:14.209" v="65" actId="1076"/>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8E4C450E-3A4E-4243-8CE8-BC444AE18163}" dt="2022-02-17T19:41:14.319" v="67" actId="1076"/>
          <ac:picMkLst>
            <pc:docMk/>
            <pc:sldMk cId="1056590613" sldId="2076135999"/>
            <ac:picMk id="8" creationId="{CF855FB9-ACF4-4E5B-BB62-3566630F97FC}"/>
          </ac:picMkLst>
        </pc:picChg>
        <pc:picChg chg="add mod">
          <ac:chgData name="David Warner" userId="S::david_dwarnerii.com#ext#@microsoft.onmicrosoft.com::acafcf14-4098-4a83-9425-e73571277a06" providerId="AD" clId="Web-{8E4C450E-3A4E-4243-8CE8-BC444AE18163}" dt="2022-02-17T19:41:14.256" v="66" actId="1076"/>
          <ac:picMkLst>
            <pc:docMk/>
            <pc:sldMk cId="1056590613" sldId="2076135999"/>
            <ac:picMk id="11" creationId="{49A5AE58-1D6C-43F9-8C18-05D656809AA6}"/>
          </ac:picMkLst>
        </pc:picChg>
      </pc:sldChg>
      <pc:sldChg chg="addSp">
        <pc:chgData name="David Warner" userId="S::david_dwarnerii.com#ext#@microsoft.onmicrosoft.com::acafcf14-4098-4a83-9425-e73571277a06" providerId="AD" clId="Web-{8E4C450E-3A4E-4243-8CE8-BC444AE18163}" dt="2022-02-17T19:41:45.367" v="78"/>
        <pc:sldMkLst>
          <pc:docMk/>
          <pc:sldMk cId="1042411426" sldId="2076136275"/>
        </pc:sldMkLst>
        <pc:spChg chg="add">
          <ac:chgData name="David Warner" userId="S::david_dwarnerii.com#ext#@microsoft.onmicrosoft.com::acafcf14-4098-4a83-9425-e73571277a06" providerId="AD" clId="Web-{8E4C450E-3A4E-4243-8CE8-BC444AE18163}" dt="2022-02-17T19:41:45.367" v="78"/>
          <ac:spMkLst>
            <pc:docMk/>
            <pc:sldMk cId="1042411426" sldId="2076136275"/>
            <ac:spMk id="3" creationId="{DB634AA9-64CE-47DE-961C-CF09FBB4CCA0}"/>
          </ac:spMkLst>
        </pc:spChg>
      </pc:sldChg>
      <pc:sldChg chg="addSp">
        <pc:chgData name="David Warner" userId="S::david_dwarnerii.com#ext#@microsoft.onmicrosoft.com::acafcf14-4098-4a83-9425-e73571277a06" providerId="AD" clId="Web-{8E4C450E-3A4E-4243-8CE8-BC444AE18163}" dt="2022-02-17T19:41:48.070" v="80"/>
        <pc:sldMkLst>
          <pc:docMk/>
          <pc:sldMk cId="2259967023" sldId="2076136379"/>
        </pc:sldMkLst>
        <pc:spChg chg="add">
          <ac:chgData name="David Warner" userId="S::david_dwarnerii.com#ext#@microsoft.onmicrosoft.com::acafcf14-4098-4a83-9425-e73571277a06" providerId="AD" clId="Web-{8E4C450E-3A4E-4243-8CE8-BC444AE18163}" dt="2022-02-17T19:41:48.070" v="80"/>
          <ac:spMkLst>
            <pc:docMk/>
            <pc:sldMk cId="2259967023" sldId="2076136379"/>
            <ac:spMk id="4" creationId="{0E1E594A-0282-4CCA-A97A-8063ED40DADD}"/>
          </ac:spMkLst>
        </pc:spChg>
      </pc:sldChg>
      <pc:sldChg chg="addSp">
        <pc:chgData name="David Warner" userId="S::david_dwarnerii.com#ext#@microsoft.onmicrosoft.com::acafcf14-4098-4a83-9425-e73571277a06" providerId="AD" clId="Web-{8E4C450E-3A4E-4243-8CE8-BC444AE18163}" dt="2022-02-17T19:41:47.148" v="79"/>
        <pc:sldMkLst>
          <pc:docMk/>
          <pc:sldMk cId="1884761934" sldId="2076136381"/>
        </pc:sldMkLst>
        <pc:spChg chg="add">
          <ac:chgData name="David Warner" userId="S::david_dwarnerii.com#ext#@microsoft.onmicrosoft.com::acafcf14-4098-4a83-9425-e73571277a06" providerId="AD" clId="Web-{8E4C450E-3A4E-4243-8CE8-BC444AE18163}" dt="2022-02-17T19:41:47.148" v="79"/>
          <ac:spMkLst>
            <pc:docMk/>
            <pc:sldMk cId="1884761934" sldId="2076136381"/>
            <ac:spMk id="4" creationId="{3C71F4CD-0B7A-4489-B46C-F4D057C5EB93}"/>
          </ac:spMkLst>
        </pc:spChg>
      </pc:sldChg>
      <pc:sldChg chg="addSp">
        <pc:chgData name="David Warner" userId="S::david_dwarnerii.com#ext#@microsoft.onmicrosoft.com::acafcf14-4098-4a83-9425-e73571277a06" providerId="AD" clId="Web-{8E4C450E-3A4E-4243-8CE8-BC444AE18163}" dt="2022-02-17T19:41:53.101" v="82"/>
        <pc:sldMkLst>
          <pc:docMk/>
          <pc:sldMk cId="357588276" sldId="2076136388"/>
        </pc:sldMkLst>
        <pc:spChg chg="add">
          <ac:chgData name="David Warner" userId="S::david_dwarnerii.com#ext#@microsoft.onmicrosoft.com::acafcf14-4098-4a83-9425-e73571277a06" providerId="AD" clId="Web-{8E4C450E-3A4E-4243-8CE8-BC444AE18163}" dt="2022-02-17T19:41:53.101" v="82"/>
          <ac:spMkLst>
            <pc:docMk/>
            <pc:sldMk cId="357588276" sldId="2076136388"/>
            <ac:spMk id="2" creationId="{85E01D4B-993E-4A2B-893C-C0DA2FB04AF8}"/>
          </ac:spMkLst>
        </pc:spChg>
      </pc:sldChg>
      <pc:sldChg chg="addSp">
        <pc:chgData name="David Warner" userId="S::david_dwarnerii.com#ext#@microsoft.onmicrosoft.com::acafcf14-4098-4a83-9425-e73571277a06" providerId="AD" clId="Web-{8E4C450E-3A4E-4243-8CE8-BC444AE18163}" dt="2022-02-17T19:41:44.523" v="77"/>
        <pc:sldMkLst>
          <pc:docMk/>
          <pc:sldMk cId="4070501225" sldId="2076136392"/>
        </pc:sldMkLst>
        <pc:spChg chg="add">
          <ac:chgData name="David Warner" userId="S::david_dwarnerii.com#ext#@microsoft.onmicrosoft.com::acafcf14-4098-4a83-9425-e73571277a06" providerId="AD" clId="Web-{8E4C450E-3A4E-4243-8CE8-BC444AE18163}" dt="2022-02-17T19:41:44.523" v="77"/>
          <ac:spMkLst>
            <pc:docMk/>
            <pc:sldMk cId="4070501225" sldId="2076136392"/>
            <ac:spMk id="2" creationId="{DCB1AD6A-3FB6-4FF1-A76E-B4F67D58D3C1}"/>
          </ac:spMkLst>
        </pc:spChg>
      </pc:sldChg>
      <pc:sldChg chg="addSp">
        <pc:chgData name="David Warner" userId="S::david_dwarnerii.com#ext#@microsoft.onmicrosoft.com::acafcf14-4098-4a83-9425-e73571277a06" providerId="AD" clId="Web-{8E4C450E-3A4E-4243-8CE8-BC444AE18163}" dt="2022-02-17T19:41:54.679" v="83"/>
        <pc:sldMkLst>
          <pc:docMk/>
          <pc:sldMk cId="1374769157" sldId="2076137639"/>
        </pc:sldMkLst>
        <pc:spChg chg="add">
          <ac:chgData name="David Warner" userId="S::david_dwarnerii.com#ext#@microsoft.onmicrosoft.com::acafcf14-4098-4a83-9425-e73571277a06" providerId="AD" clId="Web-{8E4C450E-3A4E-4243-8CE8-BC444AE18163}" dt="2022-02-17T19:41:54.679" v="83"/>
          <ac:spMkLst>
            <pc:docMk/>
            <pc:sldMk cId="1374769157" sldId="2076137639"/>
            <ac:spMk id="2" creationId="{84533F27-90CB-4AB0-8D38-37AC4F153BDF}"/>
          </ac:spMkLst>
        </pc:spChg>
      </pc:sldChg>
      <pc:sldChg chg="addSp">
        <pc:chgData name="David Warner" userId="S::david_dwarnerii.com#ext#@microsoft.onmicrosoft.com::acafcf14-4098-4a83-9425-e73571277a06" providerId="AD" clId="Web-{8E4C450E-3A4E-4243-8CE8-BC444AE18163}" dt="2022-02-17T19:41:50.695" v="81"/>
        <pc:sldMkLst>
          <pc:docMk/>
          <pc:sldMk cId="1964942243" sldId="2076137768"/>
        </pc:sldMkLst>
        <pc:spChg chg="add">
          <ac:chgData name="David Warner" userId="S::david_dwarnerii.com#ext#@microsoft.onmicrosoft.com::acafcf14-4098-4a83-9425-e73571277a06" providerId="AD" clId="Web-{8E4C450E-3A4E-4243-8CE8-BC444AE18163}" dt="2022-02-17T19:41:50.695" v="81"/>
          <ac:spMkLst>
            <pc:docMk/>
            <pc:sldMk cId="1964942243" sldId="2076137768"/>
            <ac:spMk id="3" creationId="{7190D635-80E5-4646-A88E-87BEA915E533}"/>
          </ac:spMkLst>
        </pc:spChg>
      </pc:sldChg>
      <pc:sldChg chg="addSp delSp">
        <pc:chgData name="David Warner" userId="S::david_dwarnerii.com#ext#@microsoft.onmicrosoft.com::acafcf14-4098-4a83-9425-e73571277a06" providerId="AD" clId="Web-{8E4C450E-3A4E-4243-8CE8-BC444AE18163}" dt="2022-02-17T19:41:42.288" v="76"/>
        <pc:sldMkLst>
          <pc:docMk/>
          <pc:sldMk cId="1601799563" sldId="2134805597"/>
        </pc:sldMkLst>
        <pc:spChg chg="add">
          <ac:chgData name="David Warner" userId="S::david_dwarnerii.com#ext#@microsoft.onmicrosoft.com::acafcf14-4098-4a83-9425-e73571277a06" providerId="AD" clId="Web-{8E4C450E-3A4E-4243-8CE8-BC444AE18163}" dt="2022-02-17T19:41:42.288" v="76"/>
          <ac:spMkLst>
            <pc:docMk/>
            <pc:sldMk cId="1601799563" sldId="2134805597"/>
            <ac:spMk id="4" creationId="{08FD303B-F987-49A4-9ED0-58CD5977AF08}"/>
          </ac:spMkLst>
        </pc:spChg>
        <pc:picChg chg="add del">
          <ac:chgData name="David Warner" userId="S::david_dwarnerii.com#ext#@microsoft.onmicrosoft.com::acafcf14-4098-4a83-9425-e73571277a06" providerId="AD" clId="Web-{8E4C450E-3A4E-4243-8CE8-BC444AE18163}" dt="2022-02-17T19:41:32.819" v="73"/>
          <ac:picMkLst>
            <pc:docMk/>
            <pc:sldMk cId="1601799563" sldId="2134805597"/>
            <ac:picMk id="3" creationId="{11B4D30E-230E-4066-ADDF-3126385AF505}"/>
          </ac:picMkLst>
        </pc:picChg>
      </pc:sldChg>
      <pc:sldChg chg="modSp">
        <pc:chgData name="David Warner" userId="S::david_dwarnerii.com#ext#@microsoft.onmicrosoft.com::acafcf14-4098-4a83-9425-e73571277a06" providerId="AD" clId="Web-{8E4C450E-3A4E-4243-8CE8-BC444AE18163}" dt="2022-02-17T19:41:26.710" v="70"/>
        <pc:sldMkLst>
          <pc:docMk/>
          <pc:sldMk cId="4001284136" sldId="2134805598"/>
        </pc:sldMkLst>
        <pc:spChg chg="mod">
          <ac:chgData name="David Warner" userId="S::david_dwarnerii.com#ext#@microsoft.onmicrosoft.com::acafcf14-4098-4a83-9425-e73571277a06" providerId="AD" clId="Web-{8E4C450E-3A4E-4243-8CE8-BC444AE18163}" dt="2022-02-17T19:41:26.710" v="70"/>
          <ac:spMkLst>
            <pc:docMk/>
            <pc:sldMk cId="4001284136" sldId="2134805598"/>
            <ac:spMk id="8" creationId="{F15385C3-6006-4C2F-91B6-8770042A6E49}"/>
          </ac:spMkLst>
        </pc:spChg>
      </pc:sldChg>
      <pc:sldChg chg="addSp delSp">
        <pc:chgData name="David Warner" userId="S::david_dwarnerii.com#ext#@microsoft.onmicrosoft.com::acafcf14-4098-4a83-9425-e73571277a06" providerId="AD" clId="Web-{8E4C450E-3A4E-4243-8CE8-BC444AE18163}" dt="2022-02-17T19:41:41.257" v="75"/>
        <pc:sldMkLst>
          <pc:docMk/>
          <pc:sldMk cId="2225302410" sldId="2134805599"/>
        </pc:sldMkLst>
        <pc:spChg chg="add">
          <ac:chgData name="David Warner" userId="S::david_dwarnerii.com#ext#@microsoft.onmicrosoft.com::acafcf14-4098-4a83-9425-e73571277a06" providerId="AD" clId="Web-{8E4C450E-3A4E-4243-8CE8-BC444AE18163}" dt="2022-02-17T19:41:41.257" v="75"/>
          <ac:spMkLst>
            <pc:docMk/>
            <pc:sldMk cId="2225302410" sldId="2134805599"/>
            <ac:spMk id="9" creationId="{1AF93623-56BA-4D8D-B175-E32E042BDB18}"/>
          </ac:spMkLst>
        </pc:spChg>
        <pc:picChg chg="add del">
          <ac:chgData name="David Warner" userId="S::david_dwarnerii.com#ext#@microsoft.onmicrosoft.com::acafcf14-4098-4a83-9425-e73571277a06" providerId="AD" clId="Web-{8E4C450E-3A4E-4243-8CE8-BC444AE18163}" dt="2022-02-17T19:41:36.351" v="74"/>
          <ac:picMkLst>
            <pc:docMk/>
            <pc:sldMk cId="2225302410" sldId="2134805599"/>
            <ac:picMk id="6" creationId="{0D3D2738-A06F-4FEE-851C-A481F5D1EF62}"/>
          </ac:picMkLst>
        </pc:picChg>
      </pc:sldChg>
    </pc:docChg>
  </pc:docChgLst>
  <pc:docChgLst>
    <pc:chgData name="Bert Jansen" userId="60478ee6-b91e-4777-b5ab-ff75f809c97c" providerId="ADAL" clId="{EF36E7F4-F4EE-429B-BD25-B9F1C6225B2C}"/>
    <pc:docChg chg="undo custSel modSld">
      <pc:chgData name="Bert Jansen" userId="60478ee6-b91e-4777-b5ab-ff75f809c97c" providerId="ADAL" clId="{EF36E7F4-F4EE-429B-BD25-B9F1C6225B2C}" dt="2022-06-09T10:54:14.741" v="301" actId="20577"/>
      <pc:docMkLst>
        <pc:docMk/>
      </pc:docMkLst>
      <pc:sldChg chg="addSp delSp modSp mod">
        <pc:chgData name="Bert Jansen" userId="60478ee6-b91e-4777-b5ab-ff75f809c97c" providerId="ADAL" clId="{EF36E7F4-F4EE-429B-BD25-B9F1C6225B2C}" dt="2022-06-09T10:54:14.741" v="301" actId="20577"/>
        <pc:sldMkLst>
          <pc:docMk/>
          <pc:sldMk cId="2259967023" sldId="2076136379"/>
        </pc:sldMkLst>
        <pc:spChg chg="mod">
          <ac:chgData name="Bert Jansen" userId="60478ee6-b91e-4777-b5ab-ff75f809c97c" providerId="ADAL" clId="{EF36E7F4-F4EE-429B-BD25-B9F1C6225B2C}" dt="2022-06-09T06:36:57.484" v="211" actId="1036"/>
          <ac:spMkLst>
            <pc:docMk/>
            <pc:sldMk cId="2259967023" sldId="2076136379"/>
            <ac:spMk id="4" creationId="{6BC5241B-33F6-4A28-8F91-E21FA02911EF}"/>
          </ac:spMkLst>
        </pc:spChg>
        <pc:spChg chg="mod ord">
          <ac:chgData name="Bert Jansen" userId="60478ee6-b91e-4777-b5ab-ff75f809c97c" providerId="ADAL" clId="{EF36E7F4-F4EE-429B-BD25-B9F1C6225B2C}" dt="2022-06-09T06:44:30.882" v="266" actId="20577"/>
          <ac:spMkLst>
            <pc:docMk/>
            <pc:sldMk cId="2259967023" sldId="2076136379"/>
            <ac:spMk id="38" creationId="{57B24740-2702-48F7-9662-72DC62FDA166}"/>
          </ac:spMkLst>
        </pc:spChg>
        <pc:spChg chg="del">
          <ac:chgData name="Bert Jansen" userId="60478ee6-b91e-4777-b5ab-ff75f809c97c" providerId="ADAL" clId="{EF36E7F4-F4EE-429B-BD25-B9F1C6225B2C}" dt="2022-06-09T06:33:00.440" v="0" actId="478"/>
          <ac:spMkLst>
            <pc:docMk/>
            <pc:sldMk cId="2259967023" sldId="2076136379"/>
            <ac:spMk id="46" creationId="{AD91B226-0CD9-5DD2-30C5-350206EC5BFB}"/>
          </ac:spMkLst>
        </pc:spChg>
        <pc:spChg chg="mod">
          <ac:chgData name="Bert Jansen" userId="60478ee6-b91e-4777-b5ab-ff75f809c97c" providerId="ADAL" clId="{EF36E7F4-F4EE-429B-BD25-B9F1C6225B2C}" dt="2022-06-09T10:54:14.741" v="301" actId="20577"/>
          <ac:spMkLst>
            <pc:docMk/>
            <pc:sldMk cId="2259967023" sldId="2076136379"/>
            <ac:spMk id="79" creationId="{BC688EBE-40B5-498C-91C5-18E7EAB6AFFE}"/>
          </ac:spMkLst>
        </pc:spChg>
        <pc:spChg chg="mod">
          <ac:chgData name="Bert Jansen" userId="60478ee6-b91e-4777-b5ab-ff75f809c97c" providerId="ADAL" clId="{EF36E7F4-F4EE-429B-BD25-B9F1C6225B2C}" dt="2022-06-09T07:48:11.555" v="294"/>
          <ac:spMkLst>
            <pc:docMk/>
            <pc:sldMk cId="2259967023" sldId="2076136379"/>
            <ac:spMk id="81" creationId="{1245D908-BDE2-4087-82F6-3DBC148662F5}"/>
          </ac:spMkLst>
        </pc:spChg>
        <pc:picChg chg="del">
          <ac:chgData name="Bert Jansen" userId="60478ee6-b91e-4777-b5ab-ff75f809c97c" providerId="ADAL" clId="{EF36E7F4-F4EE-429B-BD25-B9F1C6225B2C}" dt="2022-06-09T06:42:50.159" v="253" actId="478"/>
          <ac:picMkLst>
            <pc:docMk/>
            <pc:sldMk cId="2259967023" sldId="2076136379"/>
            <ac:picMk id="20" creationId="{83CB39B2-DB9E-4EC3-BC62-09CC29452A00}"/>
          </ac:picMkLst>
        </pc:picChg>
        <pc:picChg chg="add mod">
          <ac:chgData name="Bert Jansen" userId="60478ee6-b91e-4777-b5ab-ff75f809c97c" providerId="ADAL" clId="{EF36E7F4-F4EE-429B-BD25-B9F1C6225B2C}" dt="2022-06-09T06:43:00.457" v="255" actId="1076"/>
          <ac:picMkLst>
            <pc:docMk/>
            <pc:sldMk cId="2259967023" sldId="2076136379"/>
            <ac:picMk id="21" creationId="{1BE5FB25-21E4-4C0C-9EBC-5CB6EE577685}"/>
          </ac:picMkLst>
        </pc:picChg>
        <pc:picChg chg="del">
          <ac:chgData name="Bert Jansen" userId="60478ee6-b91e-4777-b5ab-ff75f809c97c" providerId="ADAL" clId="{EF36E7F4-F4EE-429B-BD25-B9F1C6225B2C}" dt="2022-06-09T06:42:53.035" v="254" actId="478"/>
          <ac:picMkLst>
            <pc:docMk/>
            <pc:sldMk cId="2259967023" sldId="2076136379"/>
            <ac:picMk id="24" creationId="{0AD4D5AE-DA9D-474F-939C-34893E2B76A8}"/>
          </ac:picMkLst>
        </pc:picChg>
        <pc:picChg chg="add mod">
          <ac:chgData name="Bert Jansen" userId="60478ee6-b91e-4777-b5ab-ff75f809c97c" providerId="ADAL" clId="{EF36E7F4-F4EE-429B-BD25-B9F1C6225B2C}" dt="2022-06-09T06:43:06.802" v="257" actId="14100"/>
          <ac:picMkLst>
            <pc:docMk/>
            <pc:sldMk cId="2259967023" sldId="2076136379"/>
            <ac:picMk id="26" creationId="{6C58DB36-A433-4906-86F0-18B20D9DAA56}"/>
          </ac:picMkLst>
        </pc:picChg>
      </pc:sldChg>
      <pc:sldChg chg="addSp delSp modSp mod">
        <pc:chgData name="Bert Jansen" userId="60478ee6-b91e-4777-b5ab-ff75f809c97c" providerId="ADAL" clId="{EF36E7F4-F4EE-429B-BD25-B9F1C6225B2C}" dt="2022-06-09T06:48:41.856" v="287" actId="1036"/>
        <pc:sldMkLst>
          <pc:docMk/>
          <pc:sldMk cId="1884761934" sldId="2076136381"/>
        </pc:sldMkLst>
        <pc:spChg chg="mod">
          <ac:chgData name="Bert Jansen" userId="60478ee6-b91e-4777-b5ab-ff75f809c97c" providerId="ADAL" clId="{EF36E7F4-F4EE-429B-BD25-B9F1C6225B2C}" dt="2022-06-09T06:48:41.856" v="287" actId="1036"/>
          <ac:spMkLst>
            <pc:docMk/>
            <pc:sldMk cId="1884761934" sldId="2076136381"/>
            <ac:spMk id="5" creationId="{9F94E48E-196D-4F82-A3E3-3F4C71E5786F}"/>
          </ac:spMkLst>
        </pc:spChg>
        <pc:spChg chg="mod">
          <ac:chgData name="Bert Jansen" userId="60478ee6-b91e-4777-b5ab-ff75f809c97c" providerId="ADAL" clId="{EF36E7F4-F4EE-429B-BD25-B9F1C6225B2C}" dt="2022-06-09T06:48:18.448" v="281" actId="20577"/>
          <ac:spMkLst>
            <pc:docMk/>
            <pc:sldMk cId="1884761934" sldId="2076136381"/>
            <ac:spMk id="38" creationId="{57B24740-2702-48F7-9662-72DC62FDA166}"/>
          </ac:spMkLst>
        </pc:spChg>
        <pc:picChg chg="add mod">
          <ac:chgData name="Bert Jansen" userId="60478ee6-b91e-4777-b5ab-ff75f809c97c" providerId="ADAL" clId="{EF36E7F4-F4EE-429B-BD25-B9F1C6225B2C}" dt="2022-06-09T06:47:51.864" v="273" actId="14100"/>
          <ac:picMkLst>
            <pc:docMk/>
            <pc:sldMk cId="1884761934" sldId="2076136381"/>
            <ac:picMk id="19" creationId="{F4A70D12-C3DF-464F-980C-40C656534A29}"/>
          </ac:picMkLst>
        </pc:picChg>
        <pc:picChg chg="del">
          <ac:chgData name="Bert Jansen" userId="60478ee6-b91e-4777-b5ab-ff75f809c97c" providerId="ADAL" clId="{EF36E7F4-F4EE-429B-BD25-B9F1C6225B2C}" dt="2022-06-09T06:47:48.011" v="272" actId="478"/>
          <ac:picMkLst>
            <pc:docMk/>
            <pc:sldMk cId="1884761934" sldId="2076136381"/>
            <ac:picMk id="21" creationId="{1971525D-2322-4C89-AC56-C9E8D8C2466D}"/>
          </ac:picMkLst>
        </pc:picChg>
      </pc:sldChg>
    </pc:docChg>
  </pc:docChgLst>
  <pc:docChgLst>
    <pc:chgData name="Paul Bullock" userId="162dc284-9901-47a4-bdd1-300eada006b4" providerId="ADAL" clId="{6A48D75E-AB90-4647-865A-0FAE0B9972F6}"/>
    <pc:docChg chg="undo custSel modSld">
      <pc:chgData name="Paul Bullock" userId="162dc284-9901-47a4-bdd1-300eada006b4" providerId="ADAL" clId="{6A48D75E-AB90-4647-865A-0FAE0B9972F6}" dt="2021-11-10T20:03:26.414" v="129" actId="6549"/>
      <pc:docMkLst>
        <pc:docMk/>
      </pc:docMkLst>
      <pc:sldChg chg="delSp modSp mod">
        <pc:chgData name="Paul Bullock" userId="162dc284-9901-47a4-bdd1-300eada006b4" providerId="ADAL" clId="{6A48D75E-AB90-4647-865A-0FAE0B9972F6}" dt="2021-11-10T20:03:26.414" v="129" actId="6549"/>
        <pc:sldMkLst>
          <pc:docMk/>
          <pc:sldMk cId="1374769157" sldId="2076137639"/>
        </pc:sldMkLst>
        <pc:spChg chg="del">
          <ac:chgData name="Paul Bullock" userId="162dc284-9901-47a4-bdd1-300eada006b4" providerId="ADAL" clId="{6A48D75E-AB90-4647-865A-0FAE0B9972F6}" dt="2021-11-10T19:56:42.541" v="0" actId="478"/>
          <ac:spMkLst>
            <pc:docMk/>
            <pc:sldMk cId="1374769157" sldId="2076137639"/>
            <ac:spMk id="2" creationId="{3B9F72F9-6AAC-4AE5-9CA7-60C5EAD7D07C}"/>
          </ac:spMkLst>
        </pc:spChg>
        <pc:spChg chg="mod">
          <ac:chgData name="Paul Bullock" userId="162dc284-9901-47a4-bdd1-300eada006b4" providerId="ADAL" clId="{6A48D75E-AB90-4647-865A-0FAE0B9972F6}" dt="2021-11-10T20:03:26.414" v="129" actId="6549"/>
          <ac:spMkLst>
            <pc:docMk/>
            <pc:sldMk cId="1374769157" sldId="2076137639"/>
            <ac:spMk id="5" creationId="{612C861E-93AA-4B5D-8907-782E4E0AF916}"/>
          </ac:spMkLst>
        </pc:spChg>
      </pc:sldChg>
    </pc:docChg>
  </pc:docChgLst>
  <pc:docChgLst>
    <pc:chgData name="Paolo Pialorsi" userId="S::paolo_pialorsi.com#ext#@microsoft.onmicrosoft.com::39954972-e4fe-473f-8237-5db9de0b2218" providerId="AD" clId="Web-{D83E2DBB-FEAA-431B-97AE-C0769441A46C}"/>
    <pc:docChg chg="modSld">
      <pc:chgData name="Paolo Pialorsi" userId="S::paolo_pialorsi.com#ext#@microsoft.onmicrosoft.com::39954972-e4fe-473f-8237-5db9de0b2218" providerId="AD" clId="Web-{D83E2DBB-FEAA-431B-97AE-C0769441A46C}" dt="2022-07-21T12:54:40.420" v="63" actId="20577"/>
      <pc:docMkLst>
        <pc:docMk/>
      </pc:docMkLst>
      <pc:sldChg chg="modSp">
        <pc:chgData name="Paolo Pialorsi" userId="S::paolo_pialorsi.com#ext#@microsoft.onmicrosoft.com::39954972-e4fe-473f-8237-5db9de0b2218" providerId="AD" clId="Web-{D83E2DBB-FEAA-431B-97AE-C0769441A46C}" dt="2022-07-21T12:54:40.420" v="63" actId="20577"/>
        <pc:sldMkLst>
          <pc:docMk/>
          <pc:sldMk cId="2259967023" sldId="2076136379"/>
        </pc:sldMkLst>
        <pc:spChg chg="mod">
          <ac:chgData name="Paolo Pialorsi" userId="S::paolo_pialorsi.com#ext#@microsoft.onmicrosoft.com::39954972-e4fe-473f-8237-5db9de0b2218" providerId="AD" clId="Web-{D83E2DBB-FEAA-431B-97AE-C0769441A46C}" dt="2022-07-21T12:54:40.420" v="63" actId="20577"/>
          <ac:spMkLst>
            <pc:docMk/>
            <pc:sldMk cId="2259967023" sldId="2076136379"/>
            <ac:spMk id="81" creationId="{1245D908-BDE2-4087-82F6-3DBC148662F5}"/>
          </ac:spMkLst>
        </pc:spChg>
      </pc:sldChg>
    </pc:docChg>
  </pc:docChgLst>
  <pc:docChgLst>
    <pc:chgData name="Sébastien Levert" userId="ece773f4-084f-4e66-97d9-a9d066f2d75d" providerId="ADAL" clId="{18F02747-6191-41D0-961D-56A458566187}"/>
    <pc:docChg chg="undo custSel modSld">
      <pc:chgData name="Sébastien Levert" userId="ece773f4-084f-4e66-97d9-a9d066f2d75d" providerId="ADAL" clId="{18F02747-6191-41D0-961D-56A458566187}" dt="2022-01-04T20:06:13.561" v="142" actId="20577"/>
      <pc:docMkLst>
        <pc:docMk/>
      </pc:docMkLst>
      <pc:sldChg chg="addSp delSp modSp mod">
        <pc:chgData name="Sébastien Levert" userId="ece773f4-084f-4e66-97d9-a9d066f2d75d" providerId="ADAL" clId="{18F02747-6191-41D0-961D-56A458566187}" dt="2022-01-04T20:06:13.561" v="142" actId="20577"/>
        <pc:sldMkLst>
          <pc:docMk/>
          <pc:sldMk cId="4070501225" sldId="2076136392"/>
        </pc:sldMkLst>
        <pc:spChg chg="del">
          <ac:chgData name="Sébastien Levert" userId="ece773f4-084f-4e66-97d9-a9d066f2d75d" providerId="ADAL" clId="{18F02747-6191-41D0-961D-56A458566187}" dt="2022-01-04T19:43:33.404" v="0" actId="478"/>
          <ac:spMkLst>
            <pc:docMk/>
            <pc:sldMk cId="4070501225" sldId="2076136392"/>
            <ac:spMk id="2" creationId="{D52ECF9C-DF4A-4F35-A45E-AF339747C0E5}"/>
          </ac:spMkLst>
        </pc:spChg>
        <pc:spChg chg="mod">
          <ac:chgData name="Sébastien Levert" userId="ece773f4-084f-4e66-97d9-a9d066f2d75d" providerId="ADAL" clId="{18F02747-6191-41D0-961D-56A458566187}" dt="2022-01-04T20:06:13.561" v="142" actId="20577"/>
          <ac:spMkLst>
            <pc:docMk/>
            <pc:sldMk cId="4070501225" sldId="2076136392"/>
            <ac:spMk id="6" creationId="{1DDAF7D9-4FBB-BF41-BE8F-9D98E035D8FF}"/>
          </ac:spMkLst>
        </pc:spChg>
        <pc:picChg chg="del">
          <ac:chgData name="Sébastien Levert" userId="ece773f4-084f-4e66-97d9-a9d066f2d75d" providerId="ADAL" clId="{18F02747-6191-41D0-961D-56A458566187}" dt="2022-01-04T20:01:01.225" v="84" actId="478"/>
          <ac:picMkLst>
            <pc:docMk/>
            <pc:sldMk cId="4070501225" sldId="2076136392"/>
            <ac:picMk id="30" creationId="{A8E57C3C-28F8-42F1-AB70-6035CFBA8DE4}"/>
          </ac:picMkLst>
        </pc:picChg>
        <pc:picChg chg="del">
          <ac:chgData name="Sébastien Levert" userId="ece773f4-084f-4e66-97d9-a9d066f2d75d" providerId="ADAL" clId="{18F02747-6191-41D0-961D-56A458566187}" dt="2022-01-04T20:00:59.836" v="83" actId="478"/>
          <ac:picMkLst>
            <pc:docMk/>
            <pc:sldMk cId="4070501225" sldId="2076136392"/>
            <ac:picMk id="31" creationId="{DD740BD5-EBE8-4287-924D-848CAA2D355E}"/>
          </ac:picMkLst>
        </pc:picChg>
        <pc:picChg chg="add mod">
          <ac:chgData name="Sébastien Levert" userId="ece773f4-084f-4e66-97d9-a9d066f2d75d" providerId="ADAL" clId="{18F02747-6191-41D0-961D-56A458566187}" dt="2022-01-04T20:01:04.127" v="85" actId="1076"/>
          <ac:picMkLst>
            <pc:docMk/>
            <pc:sldMk cId="4070501225" sldId="2076136392"/>
            <ac:picMk id="1026" creationId="{D8EBF446-86D7-400E-9142-CC121F2A18EF}"/>
          </ac:picMkLst>
        </pc:picChg>
      </pc:sldChg>
    </pc:docChg>
  </pc:docChgLst>
  <pc:docChgLst>
    <pc:chgData name="David Warner" userId="S::david_dwarnerii.com#ext#@microsoft.onmicrosoft.com::acafcf14-4098-4a83-9425-e73571277a06" providerId="AD" clId="Web-{C8C26C6E-A47B-47DF-8538-CBA2FAF4AC18}"/>
    <pc:docChg chg="addSld modSld modMainMaster modSection">
      <pc:chgData name="David Warner" userId="S::david_dwarnerii.com#ext#@microsoft.onmicrosoft.com::acafcf14-4098-4a83-9425-e73571277a06" providerId="AD" clId="Web-{C8C26C6E-A47B-47DF-8538-CBA2FAF4AC18}" dt="2021-12-23T14:07:54.621" v="4"/>
      <pc:docMkLst>
        <pc:docMk/>
      </pc:docMkLst>
      <pc:sldChg chg="mod modShow">
        <pc:chgData name="David Warner" userId="S::david_dwarnerii.com#ext#@microsoft.onmicrosoft.com::acafcf14-4098-4a83-9425-e73571277a06" providerId="AD" clId="Web-{C8C26C6E-A47B-47DF-8538-CBA2FAF4AC18}" dt="2021-12-23T14:07:54.621" v="4"/>
        <pc:sldMkLst>
          <pc:docMk/>
          <pc:sldMk cId="2752873781" sldId="2076137773"/>
        </pc:sldMkLst>
      </pc:sldChg>
      <pc:sldChg chg="modSp add">
        <pc:chgData name="David Warner" userId="S::david_dwarnerii.com#ext#@microsoft.onmicrosoft.com::acafcf14-4098-4a83-9425-e73571277a06" providerId="AD" clId="Web-{C8C26C6E-A47B-47DF-8538-CBA2FAF4AC18}" dt="2021-12-23T14:07:48.417" v="3" actId="20577"/>
        <pc:sldMkLst>
          <pc:docMk/>
          <pc:sldMk cId="2618207992" sldId="2134805608"/>
        </pc:sldMkLst>
        <pc:spChg chg="mod">
          <ac:chgData name="David Warner" userId="S::david_dwarnerii.com#ext#@microsoft.onmicrosoft.com::acafcf14-4098-4a83-9425-e73571277a06" providerId="AD" clId="Web-{C8C26C6E-A47B-47DF-8538-CBA2FAF4AC18}" dt="2021-12-23T14:07:48.417" v="3" actId="20577"/>
          <ac:spMkLst>
            <pc:docMk/>
            <pc:sldMk cId="2618207992" sldId="2134805608"/>
            <ac:spMk id="19" creationId="{B96EE522-6672-435D-A47F-0B904BCE8C3A}"/>
          </ac:spMkLst>
        </pc:spChg>
      </pc:sldChg>
      <pc:sldMasterChg chg="addSldLayout modSldLayout">
        <pc:chgData name="David Warner" userId="S::david_dwarnerii.com#ext#@microsoft.onmicrosoft.com::acafcf14-4098-4a83-9425-e73571277a06" providerId="AD" clId="Web-{C8C26C6E-A47B-47DF-8538-CBA2FAF4AC18}" dt="2021-12-23T14:07:31.010" v="0"/>
        <pc:sldMasterMkLst>
          <pc:docMk/>
          <pc:sldMasterMk cId="3588427678" sldId="2147484668"/>
        </pc:sldMasterMkLst>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374222340" sldId="2147484612"/>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1578242568" sldId="2147484635"/>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2244901092" sldId="2147484697"/>
          </pc:sldLayoutMkLst>
        </pc:sldLayoutChg>
        <pc:sldLayoutChg chg="add">
          <pc:chgData name="David Warner" userId="S::david_dwarnerii.com#ext#@microsoft.onmicrosoft.com::acafcf14-4098-4a83-9425-e73571277a06" providerId="AD" clId="Web-{C8C26C6E-A47B-47DF-8538-CBA2FAF4AC18}" dt="2021-12-23T14:07:31.010" v="0"/>
          <pc:sldLayoutMkLst>
            <pc:docMk/>
            <pc:sldMasterMk cId="3588427678" sldId="2147484668"/>
            <pc:sldLayoutMk cId="4010100743" sldId="2147484698"/>
          </pc:sldLayoutMkLst>
        </pc:sldLayoutChg>
        <pc:sldLayoutChg chg="replId">
          <pc:chgData name="David Warner" userId="S::david_dwarnerii.com#ext#@microsoft.onmicrosoft.com::acafcf14-4098-4a83-9425-e73571277a06" providerId="AD" clId="Web-{C8C26C6E-A47B-47DF-8538-CBA2FAF4AC18}" dt="2021-12-23T14:07:31.010" v="0"/>
          <pc:sldLayoutMkLst>
            <pc:docMk/>
            <pc:sldMasterMk cId="3588427678" sldId="2147484668"/>
            <pc:sldLayoutMk cId="3063479902" sldId="2147484699"/>
          </pc:sldLayoutMkLst>
        </pc:sldLayoutChg>
      </pc:sldMasterChg>
    </pc:docChg>
  </pc:docChgLst>
  <pc:docChgLst>
    <pc:chgData name="Vesa Juvonen" userId="c7243be1-99a3-4752-ab2a-0cf698cf8236" providerId="ADAL" clId="{F3DC0567-9CF7-48AF-8F79-147543A906C4}"/>
    <pc:docChg chg="undo custSel addSld delSld modSld modSection">
      <pc:chgData name="Vesa Juvonen" userId="c7243be1-99a3-4752-ab2a-0cf698cf8236" providerId="ADAL" clId="{F3DC0567-9CF7-48AF-8F79-147543A906C4}" dt="2021-10-01T11:43:19.190" v="44" actId="5793"/>
      <pc:docMkLst>
        <pc:docMk/>
      </pc:docMkLst>
      <pc:sldChg chg="delSp modSp add del mod">
        <pc:chgData name="Vesa Juvonen" userId="c7243be1-99a3-4752-ab2a-0cf698cf8236" providerId="ADAL" clId="{F3DC0567-9CF7-48AF-8F79-147543A906C4}" dt="2021-10-01T11:43:19.190" v="44" actId="5793"/>
        <pc:sldMkLst>
          <pc:docMk/>
          <pc:sldMk cId="3158043784" sldId="2068"/>
        </pc:sldMkLst>
        <pc:spChg chg="mod">
          <ac:chgData name="Vesa Juvonen" userId="c7243be1-99a3-4752-ab2a-0cf698cf8236" providerId="ADAL" clId="{F3DC0567-9CF7-48AF-8F79-147543A906C4}" dt="2021-10-01T11:43:19.190" v="44" actId="5793"/>
          <ac:spMkLst>
            <pc:docMk/>
            <pc:sldMk cId="3158043784" sldId="2068"/>
            <ac:spMk id="8" creationId="{00000000-0000-0000-0000-000000000000}"/>
          </ac:spMkLst>
        </pc:spChg>
        <pc:picChg chg="del">
          <ac:chgData name="Vesa Juvonen" userId="c7243be1-99a3-4752-ab2a-0cf698cf8236" providerId="ADAL" clId="{F3DC0567-9CF7-48AF-8F79-147543A906C4}" dt="2021-09-30T16:32:42.885" v="42" actId="21"/>
          <ac:picMkLst>
            <pc:docMk/>
            <pc:sldMk cId="3158043784" sldId="2068"/>
            <ac:picMk id="3" creationId="{132343FE-32B2-4E71-83FA-25F621EE1476}"/>
          </ac:picMkLst>
        </pc:picChg>
      </pc:sldChg>
      <pc:sldChg chg="addSp">
        <pc:chgData name="Vesa Juvonen" userId="c7243be1-99a3-4752-ab2a-0cf698cf8236" providerId="ADAL" clId="{F3DC0567-9CF7-48AF-8F79-147543A906C4}" dt="2021-09-30T16:32:41.999" v="40"/>
        <pc:sldMkLst>
          <pc:docMk/>
          <pc:sldMk cId="4241458048" sldId="2068"/>
        </pc:sldMkLst>
        <pc:picChg chg="add">
          <ac:chgData name="Vesa Juvonen" userId="c7243be1-99a3-4752-ab2a-0cf698cf8236" providerId="ADAL" clId="{F3DC0567-9CF7-48AF-8F79-147543A906C4}" dt="2021-09-30T16:32:41.999" v="40"/>
          <ac:picMkLst>
            <pc:docMk/>
            <pc:sldMk cId="4241458048" sldId="2068"/>
            <ac:picMk id="3" creationId="{132343FE-32B2-4E71-83FA-25F621EE1476}"/>
          </ac:picMkLst>
        </pc:picChg>
      </pc:sldChg>
      <pc:sldChg chg="del">
        <pc:chgData name="Vesa Juvonen" userId="c7243be1-99a3-4752-ab2a-0cf698cf8236" providerId="ADAL" clId="{F3DC0567-9CF7-48AF-8F79-147543A906C4}" dt="2021-09-30T11:04:47.119" v="1" actId="47"/>
        <pc:sldMkLst>
          <pc:docMk/>
          <pc:sldMk cId="1233686469" sldId="2076137699"/>
        </pc:sldMkLst>
      </pc:sldChg>
      <pc:sldChg chg="add">
        <pc:chgData name="Vesa Juvonen" userId="c7243be1-99a3-4752-ab2a-0cf698cf8236" providerId="ADAL" clId="{F3DC0567-9CF7-48AF-8F79-147543A906C4}" dt="2021-09-30T11:04:44.425" v="0" actId="22"/>
        <pc:sldMkLst>
          <pc:docMk/>
          <pc:sldMk cId="3822868169" sldId="2076137709"/>
        </pc:sldMkLst>
      </pc:sldChg>
      <pc:sldChg chg="delSp mod">
        <pc:chgData name="Vesa Juvonen" userId="c7243be1-99a3-4752-ab2a-0cf698cf8236" providerId="ADAL" clId="{F3DC0567-9CF7-48AF-8F79-147543A906C4}" dt="2021-09-30T11:05:07.245" v="2" actId="478"/>
        <pc:sldMkLst>
          <pc:docMk/>
          <pc:sldMk cId="4001284136" sldId="2134805598"/>
        </pc:sldMkLst>
        <pc:spChg chg="del">
          <ac:chgData name="Vesa Juvonen" userId="c7243be1-99a3-4752-ab2a-0cf698cf8236" providerId="ADAL" clId="{F3DC0567-9CF7-48AF-8F79-147543A906C4}" dt="2021-09-30T11:05:07.245" v="2" actId="478"/>
          <ac:spMkLst>
            <pc:docMk/>
            <pc:sldMk cId="4001284136" sldId="2134805598"/>
            <ac:spMk id="8" creationId="{22B5C78E-0E98-47D5-91BD-031C83A1C1E4}"/>
          </ac:spMkLst>
        </pc:spChg>
      </pc:sldChg>
      <pc:sldChg chg="modSp mod">
        <pc:chgData name="Vesa Juvonen" userId="c7243be1-99a3-4752-ab2a-0cf698cf8236" providerId="ADAL" clId="{F3DC0567-9CF7-48AF-8F79-147543A906C4}" dt="2021-09-30T11:05:47.567" v="39" actId="6549"/>
        <pc:sldMkLst>
          <pc:docMk/>
          <pc:sldMk cId="2775546260" sldId="2134805600"/>
        </pc:sldMkLst>
        <pc:spChg chg="mod">
          <ac:chgData name="Vesa Juvonen" userId="c7243be1-99a3-4752-ab2a-0cf698cf8236" providerId="ADAL" clId="{F3DC0567-9CF7-48AF-8F79-147543A906C4}" dt="2021-09-30T11:05:47.567" v="39" actId="6549"/>
          <ac:spMkLst>
            <pc:docMk/>
            <pc:sldMk cId="2775546260" sldId="2134805600"/>
            <ac:spMk id="7" creationId="{6F939F32-4E37-4CA3-B710-00610E5E59D3}"/>
          </ac:spMkLst>
        </pc:spChg>
      </pc:sldChg>
    </pc:docChg>
  </pc:docChgLst>
  <pc:docChgLst>
    <pc:chgData name="Beth Pan" userId="S::xupa@microsoft.com::9b3f1660-e87e-453f-b97d-b091d50f56b8" providerId="AD" clId="Web-{288A2343-760B-7F56-2C5D-CB8CB00D02BF}"/>
    <pc:docChg chg="modSld">
      <pc:chgData name="Beth Pan" userId="S::xupa@microsoft.com::9b3f1660-e87e-453f-b97d-b091d50f56b8" providerId="AD" clId="Web-{288A2343-760B-7F56-2C5D-CB8CB00D02BF}" dt="2021-09-01T18:08:42.097" v="190" actId="20577"/>
      <pc:docMkLst>
        <pc:docMk/>
      </pc:docMkLst>
      <pc:sldChg chg="delSp modSp">
        <pc:chgData name="Beth Pan" userId="S::xupa@microsoft.com::9b3f1660-e87e-453f-b97d-b091d50f56b8" providerId="AD" clId="Web-{288A2343-760B-7F56-2C5D-CB8CB00D02BF}" dt="2021-09-01T18:08:42.097" v="190" actId="20577"/>
        <pc:sldMkLst>
          <pc:docMk/>
          <pc:sldMk cId="4070501225" sldId="2076136392"/>
        </pc:sldMkLst>
        <pc:spChg chg="mod">
          <ac:chgData name="Beth Pan" userId="S::xupa@microsoft.com::9b3f1660-e87e-453f-b97d-b091d50f56b8" providerId="AD" clId="Web-{288A2343-760B-7F56-2C5D-CB8CB00D02BF}" dt="2021-09-01T18:08:42.097" v="190" actId="20577"/>
          <ac:spMkLst>
            <pc:docMk/>
            <pc:sldMk cId="4070501225" sldId="2076136392"/>
            <ac:spMk id="6" creationId="{1DDAF7D9-4FBB-BF41-BE8F-9D98E035D8FF}"/>
          </ac:spMkLst>
        </pc:spChg>
        <pc:spChg chg="del">
          <ac:chgData name="Beth Pan" userId="S::xupa@microsoft.com::9b3f1660-e87e-453f-b97d-b091d50f56b8" providerId="AD" clId="Web-{288A2343-760B-7F56-2C5D-CB8CB00D02BF}" dt="2021-09-01T18:03:31.859" v="0"/>
          <ac:spMkLst>
            <pc:docMk/>
            <pc:sldMk cId="4070501225" sldId="2076136392"/>
            <ac:spMk id="20" creationId="{16E22EB5-9F01-448A-B471-164AAD324F88}"/>
          </ac:spMkLst>
        </pc:spChg>
      </pc:sldChg>
    </pc:docChg>
  </pc:docChgLst>
  <pc:docChgLst>
    <pc:chgData name="David Warner" userId="S::david_dwarnerii.com#ext#@microsoft.onmicrosoft.com::acafcf14-4098-4a83-9425-e73571277a06" providerId="AD" clId="Web-{2DEB5EDF-A5FB-47B3-845E-896F7CD579A4}"/>
    <pc:docChg chg="modSld">
      <pc:chgData name="David Warner" userId="S::david_dwarnerii.com#ext#@microsoft.onmicrosoft.com::acafcf14-4098-4a83-9425-e73571277a06" providerId="AD" clId="Web-{2DEB5EDF-A5FB-47B3-845E-896F7CD579A4}" dt="2021-08-04T15:00:09.366" v="2"/>
      <pc:docMkLst>
        <pc:docMk/>
      </pc:docMkLst>
      <pc:sldChg chg="delSp modSp">
        <pc:chgData name="David Warner" userId="S::david_dwarnerii.com#ext#@microsoft.onmicrosoft.com::acafcf14-4098-4a83-9425-e73571277a06" providerId="AD" clId="Web-{2DEB5EDF-A5FB-47B3-845E-896F7CD579A4}" dt="2021-08-04T15:00:01.193" v="1"/>
        <pc:sldMkLst>
          <pc:docMk/>
          <pc:sldMk cId="1400691731" sldId="2076137536"/>
        </pc:sldMkLst>
        <pc:spChg chg="del mod">
          <ac:chgData name="David Warner" userId="S::david_dwarnerii.com#ext#@microsoft.onmicrosoft.com::acafcf14-4098-4a83-9425-e73571277a06" providerId="AD" clId="Web-{2DEB5EDF-A5FB-47B3-845E-896F7CD579A4}" dt="2021-08-04T15:00:01.193" v="1"/>
          <ac:spMkLst>
            <pc:docMk/>
            <pc:sldMk cId="1400691731" sldId="2076137536"/>
            <ac:spMk id="2" creationId="{92CD7322-C119-4254-8EA5-1A4F937792E7}"/>
          </ac:spMkLst>
        </pc:spChg>
      </pc:sldChg>
      <pc:sldChg chg="delSp">
        <pc:chgData name="David Warner" userId="S::david_dwarnerii.com#ext#@microsoft.onmicrosoft.com::acafcf14-4098-4a83-9425-e73571277a06" providerId="AD" clId="Web-{2DEB5EDF-A5FB-47B3-845E-896F7CD579A4}" dt="2021-08-04T15:00:09.366" v="2"/>
        <pc:sldMkLst>
          <pc:docMk/>
          <pc:sldMk cId="4001284136" sldId="2134805598"/>
        </pc:sldMkLst>
        <pc:spChg chg="del">
          <ac:chgData name="David Warner" userId="S::david_dwarnerii.com#ext#@microsoft.onmicrosoft.com::acafcf14-4098-4a83-9425-e73571277a06" providerId="AD" clId="Web-{2DEB5EDF-A5FB-47B3-845E-896F7CD579A4}" dt="2021-08-04T15:00:09.366" v="2"/>
          <ac:spMkLst>
            <pc:docMk/>
            <pc:sldMk cId="4001284136" sldId="2134805598"/>
            <ac:spMk id="8" creationId="{9481668F-B1A7-4E99-8707-EA8E90FFA89F}"/>
          </ac:spMkLst>
        </pc:spChg>
      </pc:sldChg>
    </pc:docChg>
  </pc:docChgLst>
  <pc:docChgLst>
    <pc:chgData name="David Warner" userId="S::davidwarner@microsoft.com::51ffa14d-fdfd-4571-a787-ad4b3bb92711" providerId="AD" clId="Web-{D6D9C829-6F1A-48EA-A9ED-C3DABF648DD7}"/>
    <pc:docChg chg="modSld">
      <pc:chgData name="David Warner" userId="S::davidwarner@microsoft.com::51ffa14d-fdfd-4571-a787-ad4b3bb92711" providerId="AD" clId="Web-{D6D9C829-6F1A-48EA-A9ED-C3DABF648DD7}" dt="2022-04-13T14:18:29.744" v="75"/>
      <pc:docMkLst>
        <pc:docMk/>
      </pc:docMkLst>
      <pc:sldChg chg="delSp modSp">
        <pc:chgData name="David Warner" userId="S::davidwarner@microsoft.com::51ffa14d-fdfd-4571-a787-ad4b3bb92711" providerId="AD" clId="Web-{D6D9C829-6F1A-48EA-A9ED-C3DABF648DD7}" dt="2022-04-13T14:06:25.238" v="5" actId="20577"/>
        <pc:sldMkLst>
          <pc:docMk/>
          <pc:sldMk cId="3158043784" sldId="2068"/>
        </pc:sldMkLst>
        <pc:spChg chg="mod">
          <ac:chgData name="David Warner" userId="S::davidwarner@microsoft.com::51ffa14d-fdfd-4571-a787-ad4b3bb92711" providerId="AD" clId="Web-{D6D9C829-6F1A-48EA-A9ED-C3DABF648DD7}" dt="2022-04-13T14:06:25.238" v="5" actId="20577"/>
          <ac:spMkLst>
            <pc:docMk/>
            <pc:sldMk cId="3158043784" sldId="2068"/>
            <ac:spMk id="8" creationId="{00000000-0000-0000-0000-000000000000}"/>
          </ac:spMkLst>
        </pc:spChg>
        <pc:picChg chg="del">
          <ac:chgData name="David Warner" userId="S::davidwarner@microsoft.com::51ffa14d-fdfd-4571-a787-ad4b3bb92711" providerId="AD" clId="Web-{D6D9C829-6F1A-48EA-A9ED-C3DABF648DD7}" dt="2022-04-13T14:06:17.394" v="1"/>
          <ac:picMkLst>
            <pc:docMk/>
            <pc:sldMk cId="3158043784" sldId="2068"/>
            <ac:picMk id="10" creationId="{3250F800-D978-4E53-B1F7-9E9D0111A096}"/>
          </ac:picMkLst>
        </pc:picChg>
        <pc:picChg chg="del">
          <ac:chgData name="David Warner" userId="S::davidwarner@microsoft.com::51ffa14d-fdfd-4571-a787-ad4b3bb92711" providerId="AD" clId="Web-{D6D9C829-6F1A-48EA-A9ED-C3DABF648DD7}" dt="2022-04-13T14:06:16.878" v="0"/>
          <ac:picMkLst>
            <pc:docMk/>
            <pc:sldMk cId="3158043784" sldId="2068"/>
            <ac:picMk id="12" creationId="{013C599F-7D30-46D7-B686-0DC6BB69F89C}"/>
          </ac:picMkLst>
        </pc:picChg>
      </pc:sldChg>
      <pc:sldChg chg="delSp modSp">
        <pc:chgData name="David Warner" userId="S::davidwarner@microsoft.com::51ffa14d-fdfd-4571-a787-ad4b3bb92711" providerId="AD" clId="Web-{D6D9C829-6F1A-48EA-A9ED-C3DABF648DD7}" dt="2022-04-13T14:07:02.098" v="18" actId="20577"/>
        <pc:sldMkLst>
          <pc:docMk/>
          <pc:sldMk cId="357588276" sldId="2076136388"/>
        </pc:sldMkLst>
        <pc:spChg chg="del">
          <ac:chgData name="David Warner" userId="S::davidwarner@microsoft.com::51ffa14d-fdfd-4571-a787-ad4b3bb92711" providerId="AD" clId="Web-{D6D9C829-6F1A-48EA-A9ED-C3DABF648DD7}" dt="2022-04-13T14:06:33.832" v="6"/>
          <ac:spMkLst>
            <pc:docMk/>
            <pc:sldMk cId="357588276" sldId="2076136388"/>
            <ac:spMk id="2" creationId="{FC1E845B-12E6-193B-0099-547272D917F6}"/>
          </ac:spMkLst>
        </pc:spChg>
        <pc:spChg chg="mod">
          <ac:chgData name="David Warner" userId="S::davidwarner@microsoft.com::51ffa14d-fdfd-4571-a787-ad4b3bb92711" providerId="AD" clId="Web-{D6D9C829-6F1A-48EA-A9ED-C3DABF648DD7}" dt="2022-04-13T14:07:02.098" v="18" actId="20577"/>
          <ac:spMkLst>
            <pc:docMk/>
            <pc:sldMk cId="357588276" sldId="2076136388"/>
            <ac:spMk id="13" creationId="{B8CC793B-C9E8-407C-A4A0-87D6E5167077}"/>
          </ac:spMkLst>
        </pc:spChg>
      </pc:sldChg>
      <pc:sldChg chg="delSp modSp">
        <pc:chgData name="David Warner" userId="S::davidwarner@microsoft.com::51ffa14d-fdfd-4571-a787-ad4b3bb92711" providerId="AD" clId="Web-{D6D9C829-6F1A-48EA-A9ED-C3DABF648DD7}" dt="2022-04-13T14:10:48.699" v="34" actId="20577"/>
        <pc:sldMkLst>
          <pc:docMk/>
          <pc:sldMk cId="1964942243" sldId="2076137768"/>
        </pc:sldMkLst>
        <pc:spChg chg="del">
          <ac:chgData name="David Warner" userId="S::davidwarner@microsoft.com::51ffa14d-fdfd-4571-a787-ad4b3bb92711" providerId="AD" clId="Web-{D6D9C829-6F1A-48EA-A9ED-C3DABF648DD7}" dt="2022-04-13T14:08:39.538" v="19"/>
          <ac:spMkLst>
            <pc:docMk/>
            <pc:sldMk cId="1964942243" sldId="2076137768"/>
            <ac:spMk id="3" creationId="{6B0B5B47-179B-1CAF-F756-5297745199C6}"/>
          </ac:spMkLst>
        </pc:spChg>
        <pc:spChg chg="mod">
          <ac:chgData name="David Warner" userId="S::davidwarner@microsoft.com::51ffa14d-fdfd-4571-a787-ad4b3bb92711" providerId="AD" clId="Web-{D6D9C829-6F1A-48EA-A9ED-C3DABF648DD7}" dt="2022-04-13T14:10:48.699" v="34" actId="20577"/>
          <ac:spMkLst>
            <pc:docMk/>
            <pc:sldMk cId="1964942243" sldId="2076137768"/>
            <ac:spMk id="11" creationId="{77D6A32C-2FAF-4DEF-96BA-B931766DDB7F}"/>
          </ac:spMkLst>
        </pc:spChg>
        <pc:spChg chg="mod">
          <ac:chgData name="David Warner" userId="S::davidwarner@microsoft.com::51ffa14d-fdfd-4571-a787-ad4b3bb92711" providerId="AD" clId="Web-{D6D9C829-6F1A-48EA-A9ED-C3DABF648DD7}" dt="2022-04-13T14:08:51.851" v="21" actId="20577"/>
          <ac:spMkLst>
            <pc:docMk/>
            <pc:sldMk cId="1964942243" sldId="2076137768"/>
            <ac:spMk id="19" creationId="{B96EE522-6672-435D-A47F-0B904BCE8C3A}"/>
          </ac:spMkLst>
        </pc:spChg>
      </pc:sldChg>
      <pc:sldChg chg="mod modShow">
        <pc:chgData name="David Warner" userId="S::davidwarner@microsoft.com::51ffa14d-fdfd-4571-a787-ad4b3bb92711" providerId="AD" clId="Web-{D6D9C829-6F1A-48EA-A9ED-C3DABF648DD7}" dt="2022-04-13T14:18:29.744" v="75"/>
        <pc:sldMkLst>
          <pc:docMk/>
          <pc:sldMk cId="4001284136" sldId="2134805598"/>
        </pc:sldMkLst>
      </pc:sldChg>
      <pc:sldChg chg="addSp delSp modSp mod modShow">
        <pc:chgData name="David Warner" userId="S::davidwarner@microsoft.com::51ffa14d-fdfd-4571-a787-ad4b3bb92711" providerId="AD" clId="Web-{D6D9C829-6F1A-48EA-A9ED-C3DABF648DD7}" dt="2022-04-13T14:18:28.009" v="74"/>
        <pc:sldMkLst>
          <pc:docMk/>
          <pc:sldMk cId="2225302410" sldId="2134805599"/>
        </pc:sldMkLst>
        <pc:spChg chg="del mod">
          <ac:chgData name="David Warner" userId="S::davidwarner@microsoft.com::51ffa14d-fdfd-4571-a787-ad4b3bb92711" providerId="AD" clId="Web-{D6D9C829-6F1A-48EA-A9ED-C3DABF648DD7}" dt="2022-04-13T14:18:21.837" v="73"/>
          <ac:spMkLst>
            <pc:docMk/>
            <pc:sldMk cId="2225302410" sldId="2134805599"/>
            <ac:spMk id="6" creationId="{1CA5D88D-D429-4BA9-8CB0-4BFA52C8B0A7}"/>
          </ac:spMkLst>
        </pc:spChg>
        <pc:spChg chg="mod">
          <ac:chgData name="David Warner" userId="S::davidwarner@microsoft.com::51ffa14d-fdfd-4571-a787-ad4b3bb92711" providerId="AD" clId="Web-{D6D9C829-6F1A-48EA-A9ED-C3DABF648DD7}" dt="2022-04-13T14:16:58.538" v="38" actId="20577"/>
          <ac:spMkLst>
            <pc:docMk/>
            <pc:sldMk cId="2225302410" sldId="2134805599"/>
            <ac:spMk id="9" creationId="{C7736498-3671-4F22-AB9E-E235C02DF17C}"/>
          </ac:spMkLst>
        </pc:spChg>
        <pc:spChg chg="mod">
          <ac:chgData name="David Warner" userId="S::davidwarner@microsoft.com::51ffa14d-fdfd-4571-a787-ad4b3bb92711" providerId="AD" clId="Web-{D6D9C829-6F1A-48EA-A9ED-C3DABF648DD7}" dt="2022-04-13T14:17:36.758" v="52" actId="20577"/>
          <ac:spMkLst>
            <pc:docMk/>
            <pc:sldMk cId="2225302410" sldId="2134805599"/>
            <ac:spMk id="11" creationId="{B571AD0C-3126-4280-A183-60F644787939}"/>
          </ac:spMkLst>
        </pc:spChg>
        <pc:picChg chg="del">
          <ac:chgData name="David Warner" userId="S::davidwarner@microsoft.com::51ffa14d-fdfd-4571-a787-ad4b3bb92711" providerId="AD" clId="Web-{D6D9C829-6F1A-48EA-A9ED-C3DABF648DD7}" dt="2022-04-13T14:17:51.321" v="58"/>
          <ac:picMkLst>
            <pc:docMk/>
            <pc:sldMk cId="2225302410" sldId="2134805599"/>
            <ac:picMk id="4" creationId="{0D427154-5731-4DC4-BFA5-C97982220594}"/>
          </ac:picMkLst>
        </pc:picChg>
        <pc:picChg chg="del">
          <ac:chgData name="David Warner" userId="S::davidwarner@microsoft.com::51ffa14d-fdfd-4571-a787-ad4b3bb92711" providerId="AD" clId="Web-{D6D9C829-6F1A-48EA-A9ED-C3DABF648DD7}" dt="2022-04-13T14:17:50.680" v="57"/>
          <ac:picMkLst>
            <pc:docMk/>
            <pc:sldMk cId="2225302410" sldId="2134805599"/>
            <ac:picMk id="12" creationId="{99DC6AFF-2E68-4532-BC8B-601B9F155051}"/>
          </ac:picMkLst>
        </pc:picChg>
        <pc:picChg chg="del">
          <ac:chgData name="David Warner" userId="S::davidwarner@microsoft.com::51ffa14d-fdfd-4571-a787-ad4b3bb92711" providerId="AD" clId="Web-{D6D9C829-6F1A-48EA-A9ED-C3DABF648DD7}" dt="2022-04-13T14:17:33.039" v="49"/>
          <ac:picMkLst>
            <pc:docMk/>
            <pc:sldMk cId="2225302410" sldId="2134805599"/>
            <ac:picMk id="14" creationId="{324A18F9-93FB-45DE-95F2-62D9FFE28335}"/>
          </ac:picMkLst>
        </pc:picChg>
        <pc:picChg chg="del">
          <ac:chgData name="David Warner" userId="S::davidwarner@microsoft.com::51ffa14d-fdfd-4571-a787-ad4b3bb92711" providerId="AD" clId="Web-{D6D9C829-6F1A-48EA-A9ED-C3DABF648DD7}" dt="2022-04-13T14:17:34.273" v="50"/>
          <ac:picMkLst>
            <pc:docMk/>
            <pc:sldMk cId="2225302410" sldId="2134805599"/>
            <ac:picMk id="15" creationId="{CB945E69-DF57-4844-A1C3-6895ABD54232}"/>
          </ac:picMkLst>
        </pc:picChg>
        <pc:picChg chg="mod">
          <ac:chgData name="David Warner" userId="S::davidwarner@microsoft.com::51ffa14d-fdfd-4571-a787-ad4b3bb92711" providerId="AD" clId="Web-{D6D9C829-6F1A-48EA-A9ED-C3DABF648DD7}" dt="2022-04-13T14:17:31.508" v="48" actId="1076"/>
          <ac:picMkLst>
            <pc:docMk/>
            <pc:sldMk cId="2225302410" sldId="2134805599"/>
            <ac:picMk id="16" creationId="{EE74F255-B9A4-4F64-8BE8-C676CD2FEEAD}"/>
          </ac:picMkLst>
        </pc:picChg>
        <pc:picChg chg="del">
          <ac:chgData name="David Warner" userId="S::davidwarner@microsoft.com::51ffa14d-fdfd-4571-a787-ad4b3bb92711" providerId="AD" clId="Web-{D6D9C829-6F1A-48EA-A9ED-C3DABF648DD7}" dt="2022-04-13T14:17:37.711" v="54"/>
          <ac:picMkLst>
            <pc:docMk/>
            <pc:sldMk cId="2225302410" sldId="2134805599"/>
            <ac:picMk id="17" creationId="{D1606CA7-6019-49C8-993D-A92D1B3B727E}"/>
          </ac:picMkLst>
        </pc:picChg>
        <pc:picChg chg="mod">
          <ac:chgData name="David Warner" userId="S::davidwarner@microsoft.com::51ffa14d-fdfd-4571-a787-ad4b3bb92711" providerId="AD" clId="Web-{D6D9C829-6F1A-48EA-A9ED-C3DABF648DD7}" dt="2022-04-13T14:18:20.384" v="70" actId="1076"/>
          <ac:picMkLst>
            <pc:docMk/>
            <pc:sldMk cId="2225302410" sldId="2134805599"/>
            <ac:picMk id="18" creationId="{DBF4879F-6D64-4DF6-887C-9DC67F4F5E48}"/>
          </ac:picMkLst>
        </pc:picChg>
        <pc:picChg chg="del">
          <ac:chgData name="David Warner" userId="S::davidwarner@microsoft.com::51ffa14d-fdfd-4571-a787-ad4b3bb92711" providerId="AD" clId="Web-{D6D9C829-6F1A-48EA-A9ED-C3DABF648DD7}" dt="2022-04-13T14:17:37.023" v="53"/>
          <ac:picMkLst>
            <pc:docMk/>
            <pc:sldMk cId="2225302410" sldId="2134805599"/>
            <ac:picMk id="19" creationId="{416758A2-541B-465E-AED2-E6037DEF47B5}"/>
          </ac:picMkLst>
        </pc:picChg>
        <pc:picChg chg="add mod">
          <ac:chgData name="David Warner" userId="S::davidwarner@microsoft.com::51ffa14d-fdfd-4571-a787-ad4b3bb92711" providerId="AD" clId="Web-{D6D9C829-6F1A-48EA-A9ED-C3DABF648DD7}" dt="2022-04-13T14:18:20.462" v="71" actId="1076"/>
          <ac:picMkLst>
            <pc:docMk/>
            <pc:sldMk cId="2225302410" sldId="2134805599"/>
            <ac:picMk id="20" creationId="{7CA10C75-F0B7-257B-37D1-621B6C451E71}"/>
          </ac:picMkLst>
        </pc:picChg>
        <pc:picChg chg="add mod">
          <ac:chgData name="David Warner" userId="S::davidwarner@microsoft.com::51ffa14d-fdfd-4571-a787-ad4b3bb92711" providerId="AD" clId="Web-{D6D9C829-6F1A-48EA-A9ED-C3DABF648DD7}" dt="2022-04-13T14:18:20.556" v="72" actId="1076"/>
          <ac:picMkLst>
            <pc:docMk/>
            <pc:sldMk cId="2225302410" sldId="2134805599"/>
            <ac:picMk id="21" creationId="{6F58E86E-9491-4A28-FAEC-644421FF499E}"/>
          </ac:picMkLst>
        </pc:picChg>
      </pc:sldChg>
    </pc:docChg>
  </pc:docChgLst>
  <pc:docChgLst>
    <pc:chgData name="David Warner" userId="S::david_dwarnerii.com#ext#@microsoft.onmicrosoft.com::acafcf14-4098-4a83-9425-e73571277a06" providerId="AD" clId="Web-{DFFEBC09-4508-4FE0-95D0-A4747D6B91E5}"/>
    <pc:docChg chg="modSld">
      <pc:chgData name="David Warner" userId="S::david_dwarnerii.com#ext#@microsoft.onmicrosoft.com::acafcf14-4098-4a83-9425-e73571277a06" providerId="AD" clId="Web-{DFFEBC09-4508-4FE0-95D0-A4747D6B91E5}" dt="2021-12-09T14:00:55.127" v="3" actId="20577"/>
      <pc:docMkLst>
        <pc:docMk/>
      </pc:docMkLst>
      <pc:sldChg chg="modSp">
        <pc:chgData name="David Warner" userId="S::david_dwarnerii.com#ext#@microsoft.onmicrosoft.com::acafcf14-4098-4a83-9425-e73571277a06" providerId="AD" clId="Web-{DFFEBC09-4508-4FE0-95D0-A4747D6B91E5}" dt="2021-12-09T14:00:55.127" v="3" actId="20577"/>
        <pc:sldMkLst>
          <pc:docMk/>
          <pc:sldMk cId="287163252" sldId="1567"/>
        </pc:sldMkLst>
        <pc:spChg chg="mod">
          <ac:chgData name="David Warner" userId="S::david_dwarnerii.com#ext#@microsoft.onmicrosoft.com::acafcf14-4098-4a83-9425-e73571277a06" providerId="AD" clId="Web-{DFFEBC09-4508-4FE0-95D0-A4747D6B91E5}" dt="2021-12-09T14:00:55.127" v="3" actId="20577"/>
          <ac:spMkLst>
            <pc:docMk/>
            <pc:sldMk cId="287163252" sldId="1567"/>
            <ac:spMk id="4" creationId="{6D6A38F4-1DB0-4D3C-9D51-31CF9A1427E5}"/>
          </ac:spMkLst>
        </pc:spChg>
      </pc:sldChg>
    </pc:docChg>
  </pc:docChgLst>
  <pc:docChgLst>
    <pc:chgData name="Sébastien Levert" userId="S::slevert@microsoft.com::ece773f4-084f-4e66-97d9-a9d066f2d75d" providerId="AD" clId="Web-{1F41DCA2-4240-FF04-CB4D-4E7FB0463F29}"/>
    <pc:docChg chg="modSld">
      <pc:chgData name="Sébastien Levert" userId="S::slevert@microsoft.com::ece773f4-084f-4e66-97d9-a9d066f2d75d" providerId="AD" clId="Web-{1F41DCA2-4240-FF04-CB4D-4E7FB0463F29}" dt="2021-11-23T20:39:52.853" v="184" actId="20577"/>
      <pc:docMkLst>
        <pc:docMk/>
      </pc:docMkLst>
      <pc:sldChg chg="delSp modSp">
        <pc:chgData name="Sébastien Levert" userId="S::slevert@microsoft.com::ece773f4-084f-4e66-97d9-a9d066f2d75d" providerId="AD" clId="Web-{1F41DCA2-4240-FF04-CB4D-4E7FB0463F29}" dt="2021-11-23T20:39:52.853" v="184" actId="20577"/>
        <pc:sldMkLst>
          <pc:docMk/>
          <pc:sldMk cId="4070501225" sldId="2076136392"/>
        </pc:sldMkLst>
        <pc:spChg chg="del">
          <ac:chgData name="Sébastien Levert" userId="S::slevert@microsoft.com::ece773f4-084f-4e66-97d9-a9d066f2d75d" providerId="AD" clId="Web-{1F41DCA2-4240-FF04-CB4D-4E7FB0463F29}" dt="2021-11-23T20:28:34.006" v="0"/>
          <ac:spMkLst>
            <pc:docMk/>
            <pc:sldMk cId="4070501225" sldId="2076136392"/>
            <ac:spMk id="2" creationId="{C4EF8141-7966-4CF7-BDAD-6AFCF46CBAE6}"/>
          </ac:spMkLst>
        </pc:spChg>
        <pc:spChg chg="mod">
          <ac:chgData name="Sébastien Levert" userId="S::slevert@microsoft.com::ece773f4-084f-4e66-97d9-a9d066f2d75d" providerId="AD" clId="Web-{1F41DCA2-4240-FF04-CB4D-4E7FB0463F29}" dt="2021-11-23T20:39:52.853" v="184" actId="20577"/>
          <ac:spMkLst>
            <pc:docMk/>
            <pc:sldMk cId="4070501225" sldId="2076136392"/>
            <ac:spMk id="6" creationId="{1DDAF7D9-4FBB-BF41-BE8F-9D98E035D8FF}"/>
          </ac:spMkLst>
        </pc:spChg>
      </pc:sldChg>
    </pc:docChg>
  </pc:docChgLst>
  <pc:docChgLst>
    <pc:chgData name="Bert Jansen" userId="60478ee6-b91e-4777-b5ab-ff75f809c97c" providerId="ADAL" clId="{C33194F9-6468-4133-978B-D73FB5203E06}"/>
    <pc:docChg chg="undo custSel modSld">
      <pc:chgData name="Bert Jansen" userId="60478ee6-b91e-4777-b5ab-ff75f809c97c" providerId="ADAL" clId="{C33194F9-6468-4133-978B-D73FB5203E06}" dt="2022-06-23T09:07:01.151" v="203" actId="20577"/>
      <pc:docMkLst>
        <pc:docMk/>
      </pc:docMkLst>
      <pc:sldChg chg="delSp modSp mod">
        <pc:chgData name="Bert Jansen" userId="60478ee6-b91e-4777-b5ab-ff75f809c97c" providerId="ADAL" clId="{C33194F9-6468-4133-978B-D73FB5203E06}" dt="2022-06-23T09:07:01.151" v="203" actId="20577"/>
        <pc:sldMkLst>
          <pc:docMk/>
          <pc:sldMk cId="2259967023" sldId="2076136379"/>
        </pc:sldMkLst>
        <pc:spChg chg="del">
          <ac:chgData name="Bert Jansen" userId="60478ee6-b91e-4777-b5ab-ff75f809c97c" providerId="ADAL" clId="{C33194F9-6468-4133-978B-D73FB5203E06}" dt="2022-06-23T08:44:55.610" v="0" actId="478"/>
          <ac:spMkLst>
            <pc:docMk/>
            <pc:sldMk cId="2259967023" sldId="2076136379"/>
            <ac:spMk id="46" creationId="{CF259252-7BA2-75BB-1E8E-0B5184978493}"/>
          </ac:spMkLst>
        </pc:spChg>
        <pc:spChg chg="mod">
          <ac:chgData name="Bert Jansen" userId="60478ee6-b91e-4777-b5ab-ff75f809c97c" providerId="ADAL" clId="{C33194F9-6468-4133-978B-D73FB5203E06}" dt="2022-06-23T09:07:01.151" v="203" actId="20577"/>
          <ac:spMkLst>
            <pc:docMk/>
            <pc:sldMk cId="2259967023" sldId="2076136379"/>
            <ac:spMk id="79" creationId="{BC688EBE-40B5-498C-91C5-18E7EAB6AFFE}"/>
          </ac:spMkLst>
        </pc:spChg>
        <pc:spChg chg="mod">
          <ac:chgData name="Bert Jansen" userId="60478ee6-b91e-4777-b5ab-ff75f809c97c" providerId="ADAL" clId="{C33194F9-6468-4133-978B-D73FB5203E06}" dt="2022-06-23T09:06:59.728" v="202" actId="20577"/>
          <ac:spMkLst>
            <pc:docMk/>
            <pc:sldMk cId="2259967023" sldId="2076136379"/>
            <ac:spMk id="81" creationId="{1245D908-BDE2-4087-82F6-3DBC148662F5}"/>
          </ac:spMkLst>
        </pc:spChg>
      </pc:sldChg>
    </pc:docChg>
  </pc:docChgLst>
  <pc:docChgLst>
    <pc:chgData name="Beth Pan" userId="S::xupa@microsoft.com::9b3f1660-e87e-453f-b97d-b091d50f56b8" providerId="AD" clId="Web-{4245095C-1E9D-44D8-A56A-A9B08D9C50BB}"/>
    <pc:docChg chg="modSld">
      <pc:chgData name="Beth Pan" userId="S::xupa@microsoft.com::9b3f1660-e87e-453f-b97d-b091d50f56b8" providerId="AD" clId="Web-{4245095C-1E9D-44D8-A56A-A9B08D9C50BB}" dt="2021-10-14T14:03:29.663" v="34" actId="20577"/>
      <pc:docMkLst>
        <pc:docMk/>
      </pc:docMkLst>
      <pc:sldChg chg="delSp modSp">
        <pc:chgData name="Beth Pan" userId="S::xupa@microsoft.com::9b3f1660-e87e-453f-b97d-b091d50f56b8" providerId="AD" clId="Web-{4245095C-1E9D-44D8-A56A-A9B08D9C50BB}" dt="2021-10-14T14:03:29.663" v="34" actId="20577"/>
        <pc:sldMkLst>
          <pc:docMk/>
          <pc:sldMk cId="4070501225" sldId="2076136392"/>
        </pc:sldMkLst>
        <pc:spChg chg="del">
          <ac:chgData name="Beth Pan" userId="S::xupa@microsoft.com::9b3f1660-e87e-453f-b97d-b091d50f56b8" providerId="AD" clId="Web-{4245095C-1E9D-44D8-A56A-A9B08D9C50BB}" dt="2021-10-14T04:24:55.708" v="0"/>
          <ac:spMkLst>
            <pc:docMk/>
            <pc:sldMk cId="4070501225" sldId="2076136392"/>
            <ac:spMk id="2" creationId="{4CF63D2C-EC8D-4DE2-A407-CE1D830F484D}"/>
          </ac:spMkLst>
        </pc:spChg>
        <pc:spChg chg="mod">
          <ac:chgData name="Beth Pan" userId="S::xupa@microsoft.com::9b3f1660-e87e-453f-b97d-b091d50f56b8" providerId="AD" clId="Web-{4245095C-1E9D-44D8-A56A-A9B08D9C50BB}" dt="2021-10-14T14:03:29.663" v="34" actId="20577"/>
          <ac:spMkLst>
            <pc:docMk/>
            <pc:sldMk cId="4070501225" sldId="2076136392"/>
            <ac:spMk id="6" creationId="{1DDAF7D9-4FBB-BF41-BE8F-9D98E035D8FF}"/>
          </ac:spMkLst>
        </pc:spChg>
      </pc:sldChg>
    </pc:docChg>
  </pc:docChgLst>
  <pc:docChgLst>
    <pc:chgData name="Vesa Juvonen" userId="c7243be1-99a3-4752-ab2a-0cf698cf8236" providerId="ADAL" clId="{A72BEF99-3B46-4CC8-BF6B-30A07A1EDCAB}"/>
    <pc:docChg chg="undo custSel modSld">
      <pc:chgData name="Vesa Juvonen" userId="c7243be1-99a3-4752-ab2a-0cf698cf8236" providerId="ADAL" clId="{A72BEF99-3B46-4CC8-BF6B-30A07A1EDCAB}" dt="2022-03-03T13:32:16.025" v="33" actId="207"/>
      <pc:docMkLst>
        <pc:docMk/>
      </pc:docMkLst>
      <pc:sldChg chg="modSp mod">
        <pc:chgData name="Vesa Juvonen" userId="c7243be1-99a3-4752-ab2a-0cf698cf8236" providerId="ADAL" clId="{A72BEF99-3B46-4CC8-BF6B-30A07A1EDCAB}" dt="2022-03-03T13:29:33.409" v="4" actId="20577"/>
        <pc:sldMkLst>
          <pc:docMk/>
          <pc:sldMk cId="3158043784" sldId="2068"/>
        </pc:sldMkLst>
        <pc:spChg chg="mod">
          <ac:chgData name="Vesa Juvonen" userId="c7243be1-99a3-4752-ab2a-0cf698cf8236" providerId="ADAL" clId="{A72BEF99-3B46-4CC8-BF6B-30A07A1EDCAB}" dt="2022-03-03T13:29:33.409" v="4" actId="20577"/>
          <ac:spMkLst>
            <pc:docMk/>
            <pc:sldMk cId="3158043784" sldId="2068"/>
            <ac:spMk id="8" creationId="{00000000-0000-0000-0000-000000000000}"/>
          </ac:spMkLst>
        </pc:spChg>
      </pc:sldChg>
      <pc:sldChg chg="modSp mod">
        <pc:chgData name="Vesa Juvonen" userId="c7243be1-99a3-4752-ab2a-0cf698cf8236" providerId="ADAL" clId="{A72BEF99-3B46-4CC8-BF6B-30A07A1EDCAB}" dt="2022-03-03T13:31:04.923" v="13" actId="207"/>
        <pc:sldMkLst>
          <pc:docMk/>
          <pc:sldMk cId="1601799563" sldId="2134805597"/>
        </pc:sldMkLst>
        <pc:spChg chg="mod">
          <ac:chgData name="Vesa Juvonen" userId="c7243be1-99a3-4752-ab2a-0cf698cf8236" providerId="ADAL" clId="{A72BEF99-3B46-4CC8-BF6B-30A07A1EDCAB}" dt="2022-03-03T13:31:04.923" v="13" actId="207"/>
          <ac:spMkLst>
            <pc:docMk/>
            <pc:sldMk cId="1601799563" sldId="2134805597"/>
            <ac:spMk id="20" creationId="{1206158D-D07C-43DA-AEE0-BC11893C45C1}"/>
          </ac:spMkLst>
        </pc:spChg>
        <pc:spChg chg="mod">
          <ac:chgData name="Vesa Juvonen" userId="c7243be1-99a3-4752-ab2a-0cf698cf8236" providerId="ADAL" clId="{A72BEF99-3B46-4CC8-BF6B-30A07A1EDCAB}" dt="2022-03-03T13:30:51.926" v="10" actId="1076"/>
          <ac:spMkLst>
            <pc:docMk/>
            <pc:sldMk cId="1601799563" sldId="2134805597"/>
            <ac:spMk id="23" creationId="{A50551D3-A57C-4E1C-AC8A-200C3E60C918}"/>
          </ac:spMkLst>
        </pc:spChg>
        <pc:spChg chg="mod">
          <ac:chgData name="Vesa Juvonen" userId="c7243be1-99a3-4752-ab2a-0cf698cf8236" providerId="ADAL" clId="{A72BEF99-3B46-4CC8-BF6B-30A07A1EDCAB}" dt="2022-03-03T13:30:48.180" v="8" actId="207"/>
          <ac:spMkLst>
            <pc:docMk/>
            <pc:sldMk cId="1601799563" sldId="2134805597"/>
            <ac:spMk id="36" creationId="{56D73790-2311-4283-8452-924FD514C399}"/>
          </ac:spMkLst>
        </pc:spChg>
      </pc:sldChg>
      <pc:sldChg chg="addSp delSp modSp mod">
        <pc:chgData name="Vesa Juvonen" userId="c7243be1-99a3-4752-ab2a-0cf698cf8236" providerId="ADAL" clId="{A72BEF99-3B46-4CC8-BF6B-30A07A1EDCAB}" dt="2022-03-03T13:31:57.432" v="32" actId="207"/>
        <pc:sldMkLst>
          <pc:docMk/>
          <pc:sldMk cId="2225302410" sldId="2134805599"/>
        </pc:sldMkLst>
        <pc:spChg chg="add mod">
          <ac:chgData name="Vesa Juvonen" userId="c7243be1-99a3-4752-ab2a-0cf698cf8236" providerId="ADAL" clId="{A72BEF99-3B46-4CC8-BF6B-30A07A1EDCAB}" dt="2022-03-03T13:31:57.432" v="32" actId="207"/>
          <ac:spMkLst>
            <pc:docMk/>
            <pc:sldMk cId="2225302410" sldId="2134805599"/>
            <ac:spMk id="9" creationId="{C7736498-3671-4F22-AB9E-E235C02DF17C}"/>
          </ac:spMkLst>
        </pc:spChg>
        <pc:spChg chg="mod">
          <ac:chgData name="Vesa Juvonen" userId="c7243be1-99a3-4752-ab2a-0cf698cf8236" providerId="ADAL" clId="{A72BEF99-3B46-4CC8-BF6B-30A07A1EDCAB}" dt="2022-03-03T13:31:11.709" v="16" actId="21"/>
          <ac:spMkLst>
            <pc:docMk/>
            <pc:sldMk cId="2225302410" sldId="2134805599"/>
            <ac:spMk id="11" creationId="{B571AD0C-3126-4280-A183-60F644787939}"/>
          </ac:spMkLst>
        </pc:spChg>
        <pc:spChg chg="add del mod">
          <ac:chgData name="Vesa Juvonen" userId="c7243be1-99a3-4752-ab2a-0cf698cf8236" providerId="ADAL" clId="{A72BEF99-3B46-4CC8-BF6B-30A07A1EDCAB}" dt="2022-03-03T13:31:16.887" v="21"/>
          <ac:spMkLst>
            <pc:docMk/>
            <pc:sldMk cId="2225302410" sldId="2134805599"/>
            <ac:spMk id="13" creationId="{DDAC9D83-CD3A-493A-BA55-3981D6DF7549}"/>
          </ac:spMkLst>
        </pc:spChg>
      </pc:sldChg>
      <pc:sldChg chg="modSp mod">
        <pc:chgData name="Vesa Juvonen" userId="c7243be1-99a3-4752-ab2a-0cf698cf8236" providerId="ADAL" clId="{A72BEF99-3B46-4CC8-BF6B-30A07A1EDCAB}" dt="2022-03-03T13:32:16.025" v="33" actId="207"/>
        <pc:sldMkLst>
          <pc:docMk/>
          <pc:sldMk cId="2775546260" sldId="2134805600"/>
        </pc:sldMkLst>
        <pc:spChg chg="mod">
          <ac:chgData name="Vesa Juvonen" userId="c7243be1-99a3-4752-ab2a-0cf698cf8236" providerId="ADAL" clId="{A72BEF99-3B46-4CC8-BF6B-30A07A1EDCAB}" dt="2022-03-03T13:32:16.025" v="33" actId="207"/>
          <ac:spMkLst>
            <pc:docMk/>
            <pc:sldMk cId="2775546260" sldId="2134805600"/>
            <ac:spMk id="7" creationId="{6F939F32-4E37-4CA3-B710-00610E5E59D3}"/>
          </ac:spMkLst>
        </pc:spChg>
      </pc:sldChg>
    </pc:docChg>
  </pc:docChgLst>
  <pc:docChgLst>
    <pc:chgData name="Erwin van Hunen" userId="S::erwin_valointranet.com#ext#@microsoft.onmicrosoft.com::9b54964f-4ebe-4289-a952-fa09f5f26e1b" providerId="AD" clId="Web-{7C6DDD1E-A799-4F0D-8799-1F78FB20B03E}"/>
    <pc:docChg chg="modSld">
      <pc:chgData name="Erwin van Hunen" userId="S::erwin_valointranet.com#ext#@microsoft.onmicrosoft.com::9b54964f-4ebe-4289-a952-fa09f5f26e1b" providerId="AD" clId="Web-{7C6DDD1E-A799-4F0D-8799-1F78FB20B03E}" dt="2021-09-30T10:35:22.008" v="26" actId="20577"/>
      <pc:docMkLst>
        <pc:docMk/>
      </pc:docMkLst>
      <pc:sldChg chg="modSp">
        <pc:chgData name="Erwin van Hunen" userId="S::erwin_valointranet.com#ext#@microsoft.onmicrosoft.com::9b54964f-4ebe-4289-a952-fa09f5f26e1b" providerId="AD" clId="Web-{7C6DDD1E-A799-4F0D-8799-1F78FB20B03E}" dt="2021-09-30T10:35:22.008" v="26" actId="20577"/>
        <pc:sldMkLst>
          <pc:docMk/>
          <pc:sldMk cId="1884761934" sldId="2076136381"/>
        </pc:sldMkLst>
        <pc:spChg chg="mod">
          <ac:chgData name="Erwin van Hunen" userId="S::erwin_valointranet.com#ext#@microsoft.onmicrosoft.com::9b54964f-4ebe-4289-a952-fa09f5f26e1b" providerId="AD" clId="Web-{7C6DDD1E-A799-4F0D-8799-1F78FB20B03E}" dt="2021-09-30T10:35:22.008" v="26" actId="20577"/>
          <ac:spMkLst>
            <pc:docMk/>
            <pc:sldMk cId="1884761934" sldId="2076136381"/>
            <ac:spMk id="79" creationId="{BC688EBE-40B5-498C-91C5-18E7EAB6AFFE}"/>
          </ac:spMkLst>
        </pc:spChg>
      </pc:sldChg>
    </pc:docChg>
  </pc:docChgLst>
  <pc:docChgLst>
    <pc:chgData name="Paul Bullock" userId="162dc284-9901-47a4-bdd1-300eada006b4" providerId="ADAL" clId="{56A31479-C5DD-4702-97C7-B74520EDE94F}"/>
    <pc:docChg chg="custSel modSld">
      <pc:chgData name="Paul Bullock" userId="162dc284-9901-47a4-bdd1-300eada006b4" providerId="ADAL" clId="{56A31479-C5DD-4702-97C7-B74520EDE94F}" dt="2022-03-02T22:01:13.271" v="110" actId="20577"/>
      <pc:docMkLst>
        <pc:docMk/>
      </pc:docMkLst>
      <pc:sldChg chg="addSp delSp modSp mod">
        <pc:chgData name="Paul Bullock" userId="162dc284-9901-47a4-bdd1-300eada006b4" providerId="ADAL" clId="{56A31479-C5DD-4702-97C7-B74520EDE94F}" dt="2022-03-02T22:01:13.271" v="110" actId="20577"/>
        <pc:sldMkLst>
          <pc:docMk/>
          <pc:sldMk cId="1374769157" sldId="2076137639"/>
        </pc:sldMkLst>
        <pc:spChg chg="del">
          <ac:chgData name="Paul Bullock" userId="162dc284-9901-47a4-bdd1-300eada006b4" providerId="ADAL" clId="{56A31479-C5DD-4702-97C7-B74520EDE94F}" dt="2022-03-02T21:47:39.241" v="0" actId="478"/>
          <ac:spMkLst>
            <pc:docMk/>
            <pc:sldMk cId="1374769157" sldId="2076137639"/>
            <ac:spMk id="2" creationId="{84533F27-90CB-4AB0-8D38-37AC4F153BDF}"/>
          </ac:spMkLst>
        </pc:spChg>
        <pc:spChg chg="mod">
          <ac:chgData name="Paul Bullock" userId="162dc284-9901-47a4-bdd1-300eada006b4" providerId="ADAL" clId="{56A31479-C5DD-4702-97C7-B74520EDE94F}" dt="2022-03-02T22:01:13.271" v="110" actId="20577"/>
          <ac:spMkLst>
            <pc:docMk/>
            <pc:sldMk cId="1374769157" sldId="2076137639"/>
            <ac:spMk id="5" creationId="{612C861E-93AA-4B5D-8907-782E4E0AF916}"/>
          </ac:spMkLst>
        </pc:spChg>
        <pc:picChg chg="del mod">
          <ac:chgData name="Paul Bullock" userId="162dc284-9901-47a4-bdd1-300eada006b4" providerId="ADAL" clId="{56A31479-C5DD-4702-97C7-B74520EDE94F}" dt="2022-03-02T21:54:46.487" v="98" actId="478"/>
          <ac:picMkLst>
            <pc:docMk/>
            <pc:sldMk cId="1374769157" sldId="2076137639"/>
            <ac:picMk id="7" creationId="{7912DED2-EEC5-4C72-9899-27AAD74D399F}"/>
          </ac:picMkLst>
        </pc:picChg>
        <pc:picChg chg="add mod">
          <ac:chgData name="Paul Bullock" userId="162dc284-9901-47a4-bdd1-300eada006b4" providerId="ADAL" clId="{56A31479-C5DD-4702-97C7-B74520EDE94F}" dt="2022-03-02T21:54:56.411" v="101" actId="1076"/>
          <ac:picMkLst>
            <pc:docMk/>
            <pc:sldMk cId="1374769157" sldId="2076137639"/>
            <ac:picMk id="12" creationId="{57896A9D-9CD7-49A7-BB05-814444661BD1}"/>
          </ac:picMkLst>
        </pc:picChg>
      </pc:sldChg>
    </pc:docChg>
  </pc:docChgLst>
  <pc:docChgLst>
    <pc:chgData name="David Warner" userId="S::david_dwarnerii.com#ext#@microsoft.onmicrosoft.com::acafcf14-4098-4a83-9425-e73571277a06" providerId="AD" clId="Web-{DDED8EE1-5BB4-40CD-832A-1365249E4108}"/>
    <pc:docChg chg="modSld">
      <pc:chgData name="David Warner" userId="S::david_dwarnerii.com#ext#@microsoft.onmicrosoft.com::acafcf14-4098-4a83-9425-e73571277a06" providerId="AD" clId="Web-{DDED8EE1-5BB4-40CD-832A-1365249E4108}" dt="2022-01-19T16:25:10.442" v="1"/>
      <pc:docMkLst>
        <pc:docMk/>
      </pc:docMkLst>
      <pc:sldChg chg="mod modShow">
        <pc:chgData name="David Warner" userId="S::david_dwarnerii.com#ext#@microsoft.onmicrosoft.com::acafcf14-4098-4a83-9425-e73571277a06" providerId="AD" clId="Web-{DDED8EE1-5BB4-40CD-832A-1365249E4108}" dt="2022-01-19T16:25:07.755" v="0"/>
        <pc:sldMkLst>
          <pc:docMk/>
          <pc:sldMk cId="4001284136" sldId="2134805598"/>
        </pc:sldMkLst>
      </pc:sldChg>
      <pc:sldChg chg="mod modShow">
        <pc:chgData name="David Warner" userId="S::david_dwarnerii.com#ext#@microsoft.onmicrosoft.com::acafcf14-4098-4a83-9425-e73571277a06" providerId="AD" clId="Web-{DDED8EE1-5BB4-40CD-832A-1365249E4108}" dt="2022-01-19T16:25:10.442" v="1"/>
        <pc:sldMkLst>
          <pc:docMk/>
          <pc:sldMk cId="2225302410" sldId="2134805599"/>
        </pc:sldMkLst>
      </pc:sldChg>
    </pc:docChg>
  </pc:docChgLst>
  <pc:docChgLst>
    <pc:chgData name="David Warner" userId="S::david_dwarnerii.com#ext#@microsoft.onmicrosoft.com::acafcf14-4098-4a83-9425-e73571277a06" providerId="AD" clId="Web-{EBA87AA8-E51D-409E-9D17-96C63C7961F3}"/>
    <pc:docChg chg="modSld">
      <pc:chgData name="David Warner" userId="S::david_dwarnerii.com#ext#@microsoft.onmicrosoft.com::acafcf14-4098-4a83-9425-e73571277a06" providerId="AD" clId="Web-{EBA87AA8-E51D-409E-9D17-96C63C7961F3}" dt="2021-11-08T14:16:51.081" v="1" actId="20577"/>
      <pc:docMkLst>
        <pc:docMk/>
      </pc:docMkLst>
      <pc:sldChg chg="modSp">
        <pc:chgData name="David Warner" userId="S::david_dwarnerii.com#ext#@microsoft.onmicrosoft.com::acafcf14-4098-4a83-9425-e73571277a06" providerId="AD" clId="Web-{EBA87AA8-E51D-409E-9D17-96C63C7961F3}" dt="2021-11-08T14:16:51.081" v="1" actId="20577"/>
        <pc:sldMkLst>
          <pc:docMk/>
          <pc:sldMk cId="287163252" sldId="1567"/>
        </pc:sldMkLst>
        <pc:spChg chg="mod">
          <ac:chgData name="David Warner" userId="S::david_dwarnerii.com#ext#@microsoft.onmicrosoft.com::acafcf14-4098-4a83-9425-e73571277a06" providerId="AD" clId="Web-{EBA87AA8-E51D-409E-9D17-96C63C7961F3}" dt="2021-11-08T14:16:51.081" v="1" actId="20577"/>
          <ac:spMkLst>
            <pc:docMk/>
            <pc:sldMk cId="287163252" sldId="1567"/>
            <ac:spMk id="4" creationId="{6D6A38F4-1DB0-4D3C-9D51-31CF9A1427E5}"/>
          </ac:spMkLst>
        </pc:spChg>
      </pc:sldChg>
    </pc:docChg>
  </pc:docChgLst>
  <pc:docChgLst>
    <pc:chgData name="Paolo Pialorsi" userId="S::paolo_pialorsi.com#ext#@microsoft.onmicrosoft.com::39954972-e4fe-473f-8237-5db9de0b2218" providerId="AD" clId="Web-{E2C570AD-D428-4559-A273-D9D25FCE5150}"/>
    <pc:docChg chg="modSld">
      <pc:chgData name="Paolo Pialorsi" userId="S::paolo_pialorsi.com#ext#@microsoft.onmicrosoft.com::39954972-e4fe-473f-8237-5db9de0b2218" providerId="AD" clId="Web-{E2C570AD-D428-4559-A273-D9D25FCE5150}" dt="2021-12-22T16:50:20.859" v="50" actId="20577"/>
      <pc:docMkLst>
        <pc:docMk/>
      </pc:docMkLst>
      <pc:sldChg chg="delSp modSp">
        <pc:chgData name="Paolo Pialorsi" userId="S::paolo_pialorsi.com#ext#@microsoft.onmicrosoft.com::39954972-e4fe-473f-8237-5db9de0b2218" providerId="AD" clId="Web-{E2C570AD-D428-4559-A273-D9D25FCE5150}" dt="2021-12-22T16:49:24.279" v="47" actId="20577"/>
        <pc:sldMkLst>
          <pc:docMk/>
          <pc:sldMk cId="2259967023" sldId="2076136379"/>
        </pc:sldMkLst>
        <pc:spChg chg="del mod">
          <ac:chgData name="Paolo Pialorsi" userId="S::paolo_pialorsi.com#ext#@microsoft.onmicrosoft.com::39954972-e4fe-473f-8237-5db9de0b2218" providerId="AD" clId="Web-{E2C570AD-D428-4559-A273-D9D25FCE5150}" dt="2021-12-22T16:49:08.701" v="45"/>
          <ac:spMkLst>
            <pc:docMk/>
            <pc:sldMk cId="2259967023" sldId="2076136379"/>
            <ac:spMk id="3" creationId="{91E94820-4EA8-47CC-8A56-20EB455904CD}"/>
          </ac:spMkLst>
        </pc:spChg>
        <pc:spChg chg="mod">
          <ac:chgData name="Paolo Pialorsi" userId="S::paolo_pialorsi.com#ext#@microsoft.onmicrosoft.com::39954972-e4fe-473f-8237-5db9de0b2218" providerId="AD" clId="Web-{E2C570AD-D428-4559-A273-D9D25FCE5150}" dt="2021-12-22T16:49:00.044" v="44"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E2C570AD-D428-4559-A273-D9D25FCE5150}" dt="2021-12-22T16:48:47.544" v="35"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E2C570AD-D428-4559-A273-D9D25FCE5150}" dt="2021-12-22T16:48:30.371" v="2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E2C570AD-D428-4559-A273-D9D25FCE5150}" dt="2021-12-22T16:49:24.279" v="47"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E2C570AD-D428-4559-A273-D9D25FCE5150}" dt="2021-12-22T16:50:20.859" v="50" actId="20577"/>
        <pc:sldMkLst>
          <pc:docMk/>
          <pc:sldMk cId="1884761934" sldId="2076136381"/>
        </pc:sldMkLst>
        <pc:spChg chg="del">
          <ac:chgData name="Paolo Pialorsi" userId="S::paolo_pialorsi.com#ext#@microsoft.onmicrosoft.com::39954972-e4fe-473f-8237-5db9de0b2218" providerId="AD" clId="Web-{E2C570AD-D428-4559-A273-D9D25FCE5150}" dt="2021-12-22T16:49:47.124" v="48"/>
          <ac:spMkLst>
            <pc:docMk/>
            <pc:sldMk cId="1884761934" sldId="2076136381"/>
            <ac:spMk id="4" creationId="{940A1589-7640-48EC-9FB1-9F5BDA51AE8A}"/>
          </ac:spMkLst>
        </pc:spChg>
        <pc:spChg chg="mod">
          <ac:chgData name="Paolo Pialorsi" userId="S::paolo_pialorsi.com#ext#@microsoft.onmicrosoft.com::39954972-e4fe-473f-8237-5db9de0b2218" providerId="AD" clId="Web-{E2C570AD-D428-4559-A273-D9D25FCE5150}" dt="2021-12-22T16:50:20.859" v="50" actId="20577"/>
          <ac:spMkLst>
            <pc:docMk/>
            <pc:sldMk cId="1884761934" sldId="2076136381"/>
            <ac:spMk id="81" creationId="{1245D908-BDE2-4087-82F6-3DBC148662F5}"/>
          </ac:spMkLst>
        </pc:spChg>
      </pc:sldChg>
    </pc:docChg>
  </pc:docChgLst>
  <pc:docChgLst>
    <pc:chgData name="Vesa Juvonen" userId="c7243be1-99a3-4752-ab2a-0cf698cf8236" providerId="ADAL" clId="{2038C2C9-4161-42D5-99C0-9BCC57C9483E}"/>
    <pc:docChg chg="custSel delSld modSld modSection">
      <pc:chgData name="Vesa Juvonen" userId="c7243be1-99a3-4752-ab2a-0cf698cf8236" providerId="ADAL" clId="{2038C2C9-4161-42D5-99C0-9BCC57C9483E}" dt="2021-09-02T12:04:50.888" v="110" actId="20577"/>
      <pc:docMkLst>
        <pc:docMk/>
      </pc:docMkLst>
      <pc:sldChg chg="addSp modSp mod">
        <pc:chgData name="Vesa Juvonen" userId="c7243be1-99a3-4752-ab2a-0cf698cf8236" providerId="ADAL" clId="{2038C2C9-4161-42D5-99C0-9BCC57C9483E}" dt="2021-09-02T12:03:43.523" v="103" actId="207"/>
        <pc:sldMkLst>
          <pc:docMk/>
          <pc:sldMk cId="1903946924" sldId="2067"/>
        </pc:sldMkLst>
        <pc:spChg chg="add mod">
          <ac:chgData name="Vesa Juvonen" userId="c7243be1-99a3-4752-ab2a-0cf698cf8236" providerId="ADAL" clId="{2038C2C9-4161-42D5-99C0-9BCC57C9483E}" dt="2021-09-02T12:03:43.523" v="103" actId="207"/>
          <ac:spMkLst>
            <pc:docMk/>
            <pc:sldMk cId="1903946924" sldId="2067"/>
            <ac:spMk id="16" creationId="{3D1BBE0C-561F-4720-B867-EFFC6D4295F2}"/>
          </ac:spMkLst>
        </pc:spChg>
      </pc:sldChg>
      <pc:sldChg chg="addSp delSp mod">
        <pc:chgData name="Vesa Juvonen" userId="c7243be1-99a3-4752-ab2a-0cf698cf8236" providerId="ADAL" clId="{2038C2C9-4161-42D5-99C0-9BCC57C9483E}" dt="2021-08-30T19:22:32.255" v="10" actId="22"/>
        <pc:sldMkLst>
          <pc:docMk/>
          <pc:sldMk cId="1042411426" sldId="2076136275"/>
        </pc:sldMkLst>
        <pc:spChg chg="del">
          <ac:chgData name="Vesa Juvonen" userId="c7243be1-99a3-4752-ab2a-0cf698cf8236" providerId="ADAL" clId="{2038C2C9-4161-42D5-99C0-9BCC57C9483E}" dt="2021-08-30T19:22:31.938" v="9" actId="478"/>
          <ac:spMkLst>
            <pc:docMk/>
            <pc:sldMk cId="1042411426" sldId="2076136275"/>
            <ac:spMk id="3" creationId="{259F25C9-B64B-4AE2-A934-87D097D1A695}"/>
          </ac:spMkLst>
        </pc:spChg>
        <pc:spChg chg="add">
          <ac:chgData name="Vesa Juvonen" userId="c7243be1-99a3-4752-ab2a-0cf698cf8236" providerId="ADAL" clId="{2038C2C9-4161-42D5-99C0-9BCC57C9483E}" dt="2021-08-30T19:22:32.255" v="10" actId="22"/>
          <ac:spMkLst>
            <pc:docMk/>
            <pc:sldMk cId="1042411426" sldId="2076136275"/>
            <ac:spMk id="5" creationId="{FCD41BD9-01BD-4756-80FA-9270BE932C09}"/>
          </ac:spMkLst>
        </pc:spChg>
      </pc:sldChg>
      <pc:sldChg chg="addSp delSp mod">
        <pc:chgData name="Vesa Juvonen" userId="c7243be1-99a3-4752-ab2a-0cf698cf8236" providerId="ADAL" clId="{2038C2C9-4161-42D5-99C0-9BCC57C9483E}" dt="2021-08-30T19:22:23.894" v="6" actId="22"/>
        <pc:sldMkLst>
          <pc:docMk/>
          <pc:sldMk cId="2259967023" sldId="2076136379"/>
        </pc:sldMkLst>
        <pc:spChg chg="del">
          <ac:chgData name="Vesa Juvonen" userId="c7243be1-99a3-4752-ab2a-0cf698cf8236" providerId="ADAL" clId="{2038C2C9-4161-42D5-99C0-9BCC57C9483E}" dt="2021-08-30T19:22:23.601" v="5" actId="478"/>
          <ac:spMkLst>
            <pc:docMk/>
            <pc:sldMk cId="2259967023" sldId="2076136379"/>
            <ac:spMk id="3" creationId="{7DD1D2C8-AE63-4CA4-A025-5C8A47980080}"/>
          </ac:spMkLst>
        </pc:spChg>
        <pc:spChg chg="add">
          <ac:chgData name="Vesa Juvonen" userId="c7243be1-99a3-4752-ab2a-0cf698cf8236" providerId="ADAL" clId="{2038C2C9-4161-42D5-99C0-9BCC57C9483E}" dt="2021-08-30T19:22:23.894" v="6" actId="22"/>
          <ac:spMkLst>
            <pc:docMk/>
            <pc:sldMk cId="2259967023" sldId="2076136379"/>
            <ac:spMk id="4" creationId="{E982FBBC-B9B7-44AB-9F1F-B24CD0360EDD}"/>
          </ac:spMkLst>
        </pc:spChg>
      </pc:sldChg>
      <pc:sldChg chg="addSp delSp mod">
        <pc:chgData name="Vesa Juvonen" userId="c7243be1-99a3-4752-ab2a-0cf698cf8236" providerId="ADAL" clId="{2038C2C9-4161-42D5-99C0-9BCC57C9483E}" dt="2021-08-30T19:22:27.983" v="8" actId="22"/>
        <pc:sldMkLst>
          <pc:docMk/>
          <pc:sldMk cId="1884761934" sldId="2076136381"/>
        </pc:sldMkLst>
        <pc:spChg chg="del">
          <ac:chgData name="Vesa Juvonen" userId="c7243be1-99a3-4752-ab2a-0cf698cf8236" providerId="ADAL" clId="{2038C2C9-4161-42D5-99C0-9BCC57C9483E}" dt="2021-08-30T19:22:27.674" v="7" actId="478"/>
          <ac:spMkLst>
            <pc:docMk/>
            <pc:sldMk cId="1884761934" sldId="2076136381"/>
            <ac:spMk id="4" creationId="{6011C732-AB4E-4443-BB28-5DB486AE7436}"/>
          </ac:spMkLst>
        </pc:spChg>
        <pc:spChg chg="add">
          <ac:chgData name="Vesa Juvonen" userId="c7243be1-99a3-4752-ab2a-0cf698cf8236" providerId="ADAL" clId="{2038C2C9-4161-42D5-99C0-9BCC57C9483E}" dt="2021-08-30T19:22:27.983" v="8" actId="22"/>
          <ac:spMkLst>
            <pc:docMk/>
            <pc:sldMk cId="1884761934" sldId="2076136381"/>
            <ac:spMk id="19" creationId="{E29A04E8-4A14-4420-8600-25196A8BB461}"/>
          </ac:spMkLst>
        </pc:spChg>
      </pc:sldChg>
      <pc:sldChg chg="modSp mod">
        <pc:chgData name="Vesa Juvonen" userId="c7243be1-99a3-4752-ab2a-0cf698cf8236" providerId="ADAL" clId="{2038C2C9-4161-42D5-99C0-9BCC57C9483E}" dt="2021-08-30T19:22:18.540" v="4" actId="242"/>
        <pc:sldMkLst>
          <pc:docMk/>
          <pc:sldMk cId="357588276" sldId="2076136388"/>
        </pc:sldMkLst>
        <pc:spChg chg="mod">
          <ac:chgData name="Vesa Juvonen" userId="c7243be1-99a3-4752-ab2a-0cf698cf8236" providerId="ADAL" clId="{2038C2C9-4161-42D5-99C0-9BCC57C9483E}" dt="2021-08-30T19:22:18.540" v="4" actId="242"/>
          <ac:spMkLst>
            <pc:docMk/>
            <pc:sldMk cId="357588276" sldId="2076136388"/>
            <ac:spMk id="2" creationId="{486EBA88-9062-432E-B761-ED67DD8BD0D0}"/>
          </ac:spMkLst>
        </pc:spChg>
      </pc:sldChg>
      <pc:sldChg chg="addSp delSp mod">
        <pc:chgData name="Vesa Juvonen" userId="c7243be1-99a3-4752-ab2a-0cf698cf8236" providerId="ADAL" clId="{2038C2C9-4161-42D5-99C0-9BCC57C9483E}" dt="2021-08-30T19:22:36.215" v="12" actId="22"/>
        <pc:sldMkLst>
          <pc:docMk/>
          <pc:sldMk cId="4070501225" sldId="2076136392"/>
        </pc:sldMkLst>
        <pc:spChg chg="del">
          <ac:chgData name="Vesa Juvonen" userId="c7243be1-99a3-4752-ab2a-0cf698cf8236" providerId="ADAL" clId="{2038C2C9-4161-42D5-99C0-9BCC57C9483E}" dt="2021-08-30T19:22:35.938" v="11" actId="478"/>
          <ac:spMkLst>
            <pc:docMk/>
            <pc:sldMk cId="4070501225" sldId="2076136392"/>
            <ac:spMk id="2" creationId="{C4C2246D-E499-4843-8624-59BD67F33D2D}"/>
          </ac:spMkLst>
        </pc:spChg>
        <pc:spChg chg="add">
          <ac:chgData name="Vesa Juvonen" userId="c7243be1-99a3-4752-ab2a-0cf698cf8236" providerId="ADAL" clId="{2038C2C9-4161-42D5-99C0-9BCC57C9483E}" dt="2021-08-30T19:22:36.215" v="12" actId="22"/>
          <ac:spMkLst>
            <pc:docMk/>
            <pc:sldMk cId="4070501225" sldId="2076136392"/>
            <ac:spMk id="20" creationId="{16E22EB5-9F01-448A-B471-164AAD324F88}"/>
          </ac:spMkLst>
        </pc:spChg>
      </pc:sldChg>
      <pc:sldChg chg="del">
        <pc:chgData name="Vesa Juvonen" userId="c7243be1-99a3-4752-ab2a-0cf698cf8236" providerId="ADAL" clId="{2038C2C9-4161-42D5-99C0-9BCC57C9483E}" dt="2021-09-02T12:03:50.813" v="104" actId="47"/>
        <pc:sldMkLst>
          <pc:docMk/>
          <pc:sldMk cId="1799728944" sldId="2134805594"/>
        </pc:sldMkLst>
      </pc:sldChg>
      <pc:sldChg chg="addSp delSp mod">
        <pc:chgData name="Vesa Juvonen" userId="c7243be1-99a3-4752-ab2a-0cf698cf8236" providerId="ADAL" clId="{2038C2C9-4161-42D5-99C0-9BCC57C9483E}" dt="2021-08-30T19:22:40.427" v="14" actId="22"/>
        <pc:sldMkLst>
          <pc:docMk/>
          <pc:sldMk cId="1601799563" sldId="2134805597"/>
        </pc:sldMkLst>
        <pc:spChg chg="del">
          <ac:chgData name="Vesa Juvonen" userId="c7243be1-99a3-4752-ab2a-0cf698cf8236" providerId="ADAL" clId="{2038C2C9-4161-42D5-99C0-9BCC57C9483E}" dt="2021-08-30T19:22:39.891" v="13" actId="478"/>
          <ac:spMkLst>
            <pc:docMk/>
            <pc:sldMk cId="1601799563" sldId="2134805597"/>
            <ac:spMk id="4" creationId="{33A0486C-66F4-44C4-A603-B0297DE543A5}"/>
          </ac:spMkLst>
        </pc:spChg>
        <pc:spChg chg="add">
          <ac:chgData name="Vesa Juvonen" userId="c7243be1-99a3-4752-ab2a-0cf698cf8236" providerId="ADAL" clId="{2038C2C9-4161-42D5-99C0-9BCC57C9483E}" dt="2021-08-30T19:22:40.427" v="14" actId="22"/>
          <ac:spMkLst>
            <pc:docMk/>
            <pc:sldMk cId="1601799563" sldId="2134805597"/>
            <ac:spMk id="6" creationId="{97EA7267-A642-4A8A-B9CB-AF3AF4741042}"/>
          </ac:spMkLst>
        </pc:spChg>
      </pc:sldChg>
      <pc:sldChg chg="addSp delSp modSp mod">
        <pc:chgData name="Vesa Juvonen" userId="c7243be1-99a3-4752-ab2a-0cf698cf8236" providerId="ADAL" clId="{2038C2C9-4161-42D5-99C0-9BCC57C9483E}" dt="2021-08-30T19:22:47.210" v="17" actId="17032"/>
        <pc:sldMkLst>
          <pc:docMk/>
          <pc:sldMk cId="4001284136" sldId="2134805598"/>
        </pc:sldMkLst>
        <pc:spChg chg="del">
          <ac:chgData name="Vesa Juvonen" userId="c7243be1-99a3-4752-ab2a-0cf698cf8236" providerId="ADAL" clId="{2038C2C9-4161-42D5-99C0-9BCC57C9483E}" dt="2021-08-30T19:22:43.601" v="15" actId="478"/>
          <ac:spMkLst>
            <pc:docMk/>
            <pc:sldMk cId="4001284136" sldId="2134805598"/>
            <ac:spMk id="8" creationId="{63DE8186-0958-41E0-B75D-EE78AA85D199}"/>
          </ac:spMkLst>
        </pc:spChg>
        <pc:spChg chg="add mod">
          <ac:chgData name="Vesa Juvonen" userId="c7243be1-99a3-4752-ab2a-0cf698cf8236" providerId="ADAL" clId="{2038C2C9-4161-42D5-99C0-9BCC57C9483E}" dt="2021-08-30T19:22:47.210" v="17" actId="17032"/>
          <ac:spMkLst>
            <pc:docMk/>
            <pc:sldMk cId="4001284136" sldId="2134805598"/>
            <ac:spMk id="19" creationId="{C0F63698-ECE4-4223-969C-6F239A7F7E9E}"/>
          </ac:spMkLst>
        </pc:spChg>
      </pc:sldChg>
      <pc:sldChg chg="modSp mod">
        <pc:chgData name="Vesa Juvonen" userId="c7243be1-99a3-4752-ab2a-0cf698cf8236" providerId="ADAL" clId="{2038C2C9-4161-42D5-99C0-9BCC57C9483E}" dt="2021-09-02T12:04:50.888" v="110" actId="20577"/>
        <pc:sldMkLst>
          <pc:docMk/>
          <pc:sldMk cId="2775546260" sldId="2134805600"/>
        </pc:sldMkLst>
        <pc:spChg chg="mod">
          <ac:chgData name="Vesa Juvonen" userId="c7243be1-99a3-4752-ab2a-0cf698cf8236" providerId="ADAL" clId="{2038C2C9-4161-42D5-99C0-9BCC57C9483E}" dt="2021-09-02T12:04:50.888" v="110" actId="20577"/>
          <ac:spMkLst>
            <pc:docMk/>
            <pc:sldMk cId="2775546260" sldId="2134805600"/>
            <ac:spMk id="7" creationId="{6F939F32-4E37-4CA3-B710-00610E5E59D3}"/>
          </ac:spMkLst>
        </pc:spChg>
      </pc:sldChg>
    </pc:docChg>
  </pc:docChgLst>
  <pc:docChgLst>
    <pc:chgData name="David Warner" userId="S::david_dwarnerii.com#ext#@microsoft.onmicrosoft.com::acafcf14-4098-4a83-9425-e73571277a06" providerId="AD" clId="Web-{C224370C-3526-4101-A1C2-77146FE291A5}"/>
    <pc:docChg chg="modSld">
      <pc:chgData name="David Warner" userId="S::david_dwarnerii.com#ext#@microsoft.onmicrosoft.com::acafcf14-4098-4a83-9425-e73571277a06" providerId="AD" clId="Web-{C224370C-3526-4101-A1C2-77146FE291A5}" dt="2021-09-01T17:29:11.952" v="48" actId="20577"/>
      <pc:docMkLst>
        <pc:docMk/>
      </pc:docMkLst>
      <pc:sldChg chg="modSp">
        <pc:chgData name="David Warner" userId="S::david_dwarnerii.com#ext#@microsoft.onmicrosoft.com::acafcf14-4098-4a83-9425-e73571277a06" providerId="AD" clId="Web-{C224370C-3526-4101-A1C2-77146FE291A5}" dt="2021-09-01T17:29:11.952" v="48" actId="20577"/>
        <pc:sldMkLst>
          <pc:docMk/>
          <pc:sldMk cId="287163252" sldId="1567"/>
        </pc:sldMkLst>
        <pc:spChg chg="mod">
          <ac:chgData name="David Warner" userId="S::david_dwarnerii.com#ext#@microsoft.onmicrosoft.com::acafcf14-4098-4a83-9425-e73571277a06" providerId="AD" clId="Web-{C224370C-3526-4101-A1C2-77146FE291A5}" dt="2021-09-01T17:29:11.952" v="48" actId="20577"/>
          <ac:spMkLst>
            <pc:docMk/>
            <pc:sldMk cId="287163252" sldId="1567"/>
            <ac:spMk id="4" creationId="{6D6A38F4-1DB0-4D3C-9D51-31CF9A1427E5}"/>
          </ac:spMkLst>
        </pc:spChg>
      </pc:sldChg>
      <pc:sldChg chg="addSp delSp modSp">
        <pc:chgData name="David Warner" userId="S::david_dwarnerii.com#ext#@microsoft.onmicrosoft.com::acafcf14-4098-4a83-9425-e73571277a06" providerId="AD" clId="Web-{C224370C-3526-4101-A1C2-77146FE291A5}" dt="2021-09-01T17:28:50.373" v="40"/>
        <pc:sldMkLst>
          <pc:docMk/>
          <pc:sldMk cId="357588276" sldId="2076136388"/>
        </pc:sldMkLst>
        <pc:spChg chg="del">
          <ac:chgData name="David Warner" userId="S::david_dwarnerii.com#ext#@microsoft.onmicrosoft.com::acafcf14-4098-4a83-9425-e73571277a06" providerId="AD" clId="Web-{C224370C-3526-4101-A1C2-77146FE291A5}" dt="2021-09-01T17:27:13.558" v="0"/>
          <ac:spMkLst>
            <pc:docMk/>
            <pc:sldMk cId="357588276" sldId="2076136388"/>
            <ac:spMk id="2" creationId="{486EBA88-9062-432E-B761-ED67DD8BD0D0}"/>
          </ac:spMkLst>
        </pc:spChg>
        <pc:spChg chg="mod">
          <ac:chgData name="David Warner" userId="S::david_dwarnerii.com#ext#@microsoft.onmicrosoft.com::acafcf14-4098-4a83-9425-e73571277a06" providerId="AD" clId="Web-{C224370C-3526-4101-A1C2-77146FE291A5}" dt="2021-09-01T17:27:49.075" v="33" actId="14100"/>
          <ac:spMkLst>
            <pc:docMk/>
            <pc:sldMk cId="357588276" sldId="2076136388"/>
            <ac:spMk id="13" creationId="{B8CC793B-C9E8-407C-A4A0-87D6E5167077}"/>
          </ac:spMkLst>
        </pc:spChg>
        <pc:spChg chg="mod">
          <ac:chgData name="David Warner" userId="S::david_dwarnerii.com#ext#@microsoft.onmicrosoft.com::acafcf14-4098-4a83-9425-e73571277a06" providerId="AD" clId="Web-{C224370C-3526-4101-A1C2-77146FE291A5}" dt="2021-09-01T17:27:59.341" v="34" actId="1076"/>
          <ac:spMkLst>
            <pc:docMk/>
            <pc:sldMk cId="357588276" sldId="2076136388"/>
            <ac:spMk id="16" creationId="{D752D864-96F4-4B2F-80C7-846A55E3D17E}"/>
          </ac:spMkLst>
        </pc:spChg>
        <pc:picChg chg="del">
          <ac:chgData name="David Warner" userId="S::david_dwarnerii.com#ext#@microsoft.onmicrosoft.com::acafcf14-4098-4a83-9425-e73571277a06" providerId="AD" clId="Web-{C224370C-3526-4101-A1C2-77146FE291A5}" dt="2021-09-01T17:28:26.904" v="35"/>
          <ac:picMkLst>
            <pc:docMk/>
            <pc:sldMk cId="357588276" sldId="2076136388"/>
            <ac:picMk id="3" creationId="{D0EC0AFF-9E12-4CA6-8F70-A873D69125AC}"/>
          </ac:picMkLst>
        </pc:picChg>
        <pc:picChg chg="add mod modCrop">
          <ac:chgData name="David Warner" userId="S::david_dwarnerii.com#ext#@microsoft.onmicrosoft.com::acafcf14-4098-4a83-9425-e73571277a06" providerId="AD" clId="Web-{C224370C-3526-4101-A1C2-77146FE291A5}" dt="2021-09-01T17:28:50.373" v="40"/>
          <ac:picMkLst>
            <pc:docMk/>
            <pc:sldMk cId="357588276" sldId="2076136388"/>
            <ac:picMk id="4" creationId="{1733E532-B2F3-422C-B10C-F42C09BB09AC}"/>
          </ac:picMkLst>
        </pc:picChg>
      </pc:sldChg>
    </pc:docChg>
  </pc:docChgLst>
  <pc:docChgLst>
    <pc:chgData name="Vesa Juvonen" userId="c7243be1-99a3-4752-ab2a-0cf698cf8236" providerId="ADAL" clId="{68A40760-3D92-4AEC-82B7-F11B40268EE5}"/>
    <pc:docChg chg="custSel addSld modSld modSection">
      <pc:chgData name="Vesa Juvonen" userId="c7243be1-99a3-4752-ab2a-0cf698cf8236" providerId="ADAL" clId="{68A40760-3D92-4AEC-82B7-F11B40268EE5}" dt="2021-10-14T13:39:55.876" v="18" actId="22"/>
      <pc:docMkLst>
        <pc:docMk/>
      </pc:docMkLst>
      <pc:sldChg chg="modSp mod">
        <pc:chgData name="Vesa Juvonen" userId="c7243be1-99a3-4752-ab2a-0cf698cf8236" providerId="ADAL" clId="{68A40760-3D92-4AEC-82B7-F11B40268EE5}" dt="2021-10-12T19:10:31.352" v="1" actId="113"/>
        <pc:sldMkLst>
          <pc:docMk/>
          <pc:sldMk cId="3158043784" sldId="2068"/>
        </pc:sldMkLst>
        <pc:spChg chg="mod">
          <ac:chgData name="Vesa Juvonen" userId="c7243be1-99a3-4752-ab2a-0cf698cf8236" providerId="ADAL" clId="{68A40760-3D92-4AEC-82B7-F11B40268EE5}" dt="2021-10-12T19:10:31.352" v="1" actId="113"/>
          <ac:spMkLst>
            <pc:docMk/>
            <pc:sldMk cId="3158043784" sldId="2068"/>
            <ac:spMk id="8" creationId="{00000000-0000-0000-0000-000000000000}"/>
          </ac:spMkLst>
        </pc:spChg>
      </pc:sldChg>
      <pc:sldChg chg="delSp modSp mod">
        <pc:chgData name="Vesa Juvonen" userId="c7243be1-99a3-4752-ab2a-0cf698cf8236" providerId="ADAL" clId="{68A40760-3D92-4AEC-82B7-F11B40268EE5}" dt="2021-10-14T10:05:47.812" v="17" actId="5793"/>
        <pc:sldMkLst>
          <pc:docMk/>
          <pc:sldMk cId="3822868169" sldId="2076137709"/>
        </pc:sldMkLst>
        <pc:spChg chg="del">
          <ac:chgData name="Vesa Juvonen" userId="c7243be1-99a3-4752-ab2a-0cf698cf8236" providerId="ADAL" clId="{68A40760-3D92-4AEC-82B7-F11B40268EE5}" dt="2021-10-14T10:04:45.849" v="2" actId="478"/>
          <ac:spMkLst>
            <pc:docMk/>
            <pc:sldMk cId="3822868169" sldId="2076137709"/>
            <ac:spMk id="11" creationId="{FF600D22-ABCE-4CEF-B3DD-AC206E53D874}"/>
          </ac:spMkLst>
        </pc:spChg>
        <pc:spChg chg="mod">
          <ac:chgData name="Vesa Juvonen" userId="c7243be1-99a3-4752-ab2a-0cf698cf8236" providerId="ADAL" clId="{68A40760-3D92-4AEC-82B7-F11B40268EE5}" dt="2021-10-14T10:05:38.859" v="11" actId="1076"/>
          <ac:spMkLst>
            <pc:docMk/>
            <pc:sldMk cId="3822868169" sldId="2076137709"/>
            <ac:spMk id="17" creationId="{24DC9130-0E80-47F6-B498-A08FD9E2606E}"/>
          </ac:spMkLst>
        </pc:spChg>
        <pc:spChg chg="mod">
          <ac:chgData name="Vesa Juvonen" userId="c7243be1-99a3-4752-ab2a-0cf698cf8236" providerId="ADAL" clId="{68A40760-3D92-4AEC-82B7-F11B40268EE5}" dt="2021-10-14T10:05:47.812" v="17" actId="5793"/>
          <ac:spMkLst>
            <pc:docMk/>
            <pc:sldMk cId="3822868169" sldId="2076137709"/>
            <ac:spMk id="19" creationId="{B96EE522-6672-435D-A47F-0B904BCE8C3A}"/>
          </ac:spMkLst>
        </pc:spChg>
      </pc:sldChg>
      <pc:sldChg chg="add">
        <pc:chgData name="Vesa Juvonen" userId="c7243be1-99a3-4752-ab2a-0cf698cf8236" providerId="ADAL" clId="{68A40760-3D92-4AEC-82B7-F11B40268EE5}" dt="2021-10-14T13:39:55.876" v="18" actId="22"/>
        <pc:sldMkLst>
          <pc:docMk/>
          <pc:sldMk cId="2279054919" sldId="2076137720"/>
        </pc:sldMkLst>
      </pc:sldChg>
    </pc:docChg>
  </pc:docChgLst>
  <pc:docChgLst>
    <pc:chgData name="David Warner" userId="S::david_dwarnerii.com#ext#@microsoft.onmicrosoft.com::acafcf14-4098-4a83-9425-e73571277a06" providerId="AD" clId="Web-{774238C2-D8D4-4586-A0D5-7F9DAA9AD09B}"/>
    <pc:docChg chg="modSld">
      <pc:chgData name="David Warner" userId="S::david_dwarnerii.com#ext#@microsoft.onmicrosoft.com::acafcf14-4098-4a83-9425-e73571277a06" providerId="AD" clId="Web-{774238C2-D8D4-4586-A0D5-7F9DAA9AD09B}" dt="2021-12-23T14:06:03.705" v="0"/>
      <pc:docMkLst>
        <pc:docMk/>
      </pc:docMkLst>
      <pc:sldChg chg="delSp">
        <pc:chgData name="David Warner" userId="S::david_dwarnerii.com#ext#@microsoft.onmicrosoft.com::acafcf14-4098-4a83-9425-e73571277a06" providerId="AD" clId="Web-{774238C2-D8D4-4586-A0D5-7F9DAA9AD09B}" dt="2021-12-23T14:06:03.705" v="0"/>
        <pc:sldMkLst>
          <pc:docMk/>
          <pc:sldMk cId="1601799563" sldId="2134805597"/>
        </pc:sldMkLst>
        <pc:spChg chg="del">
          <ac:chgData name="David Warner" userId="S::david_dwarnerii.com#ext#@microsoft.onmicrosoft.com::acafcf14-4098-4a83-9425-e73571277a06" providerId="AD" clId="Web-{774238C2-D8D4-4586-A0D5-7F9DAA9AD09B}" dt="2021-12-23T14:06:03.705" v="0"/>
          <ac:spMkLst>
            <pc:docMk/>
            <pc:sldMk cId="1601799563" sldId="2134805597"/>
            <ac:spMk id="4" creationId="{FB38A385-B1E7-4819-B592-51F9358931A1}"/>
          </ac:spMkLst>
        </pc:spChg>
      </pc:sldChg>
    </pc:docChg>
  </pc:docChgLst>
  <pc:docChgLst>
    <pc:chgData name="Bob German" userId="19671429-1359-457f-bfc1-1be1ee65d4d9" providerId="ADAL" clId="{4C6CE1DF-1BCF-4D17-8DC2-31A157CCBE35}"/>
    <pc:docChg chg="custSel modSld">
      <pc:chgData name="Bob German" userId="19671429-1359-457f-bfc1-1be1ee65d4d9" providerId="ADAL" clId="{4C6CE1DF-1BCF-4D17-8DC2-31A157CCBE35}" dt="2022-08-03T21:43:45.220" v="268" actId="1076"/>
      <pc:docMkLst>
        <pc:docMk/>
      </pc:docMkLst>
      <pc:sldChg chg="addSp delSp modSp mod delAnim">
        <pc:chgData name="Bob German" userId="19671429-1359-457f-bfc1-1be1ee65d4d9" providerId="ADAL" clId="{4C6CE1DF-1BCF-4D17-8DC2-31A157CCBE35}" dt="2022-08-03T21:43:45.220" v="268" actId="1076"/>
        <pc:sldMkLst>
          <pc:docMk/>
          <pc:sldMk cId="1720789669" sldId="2134805606"/>
        </pc:sldMkLst>
        <pc:spChg chg="del mod">
          <ac:chgData name="Bob German" userId="19671429-1359-457f-bfc1-1be1ee65d4d9" providerId="ADAL" clId="{4C6CE1DF-1BCF-4D17-8DC2-31A157CCBE35}" dt="2022-08-03T21:35:38.285" v="39"/>
          <ac:spMkLst>
            <pc:docMk/>
            <pc:sldMk cId="1720789669" sldId="2134805606"/>
            <ac:spMk id="3" creationId="{6E1B4988-450A-5398-AB37-FF577133D8FF}"/>
          </ac:spMkLst>
        </pc:spChg>
        <pc:spChg chg="mod">
          <ac:chgData name="Bob German" userId="19671429-1359-457f-bfc1-1be1ee65d4d9" providerId="ADAL" clId="{4C6CE1DF-1BCF-4D17-8DC2-31A157CCBE35}" dt="2022-08-03T21:42:42.201" v="267" actId="1076"/>
          <ac:spMkLst>
            <pc:docMk/>
            <pc:sldMk cId="1720789669" sldId="2134805606"/>
            <ac:spMk id="6" creationId="{E18DDE73-712D-4CAD-AC69-ADF9FEA81CA4}"/>
          </ac:spMkLst>
        </pc:spChg>
        <pc:spChg chg="mod">
          <ac:chgData name="Bob German" userId="19671429-1359-457f-bfc1-1be1ee65d4d9" providerId="ADAL" clId="{4C6CE1DF-1BCF-4D17-8DC2-31A157CCBE35}" dt="2022-08-03T21:35:46.409" v="42" actId="14100"/>
          <ac:spMkLst>
            <pc:docMk/>
            <pc:sldMk cId="1720789669" sldId="2134805606"/>
            <ac:spMk id="8" creationId="{CFADD157-AE4B-6F04-BBF6-2D363A3DF490}"/>
          </ac:spMkLst>
        </pc:spChg>
        <pc:spChg chg="mod">
          <ac:chgData name="Bob German" userId="19671429-1359-457f-bfc1-1be1ee65d4d9" providerId="ADAL" clId="{4C6CE1DF-1BCF-4D17-8DC2-31A157CCBE35}" dt="2022-08-03T21:36:16.611" v="53" actId="20577"/>
          <ac:spMkLst>
            <pc:docMk/>
            <pc:sldMk cId="1720789669" sldId="2134805606"/>
            <ac:spMk id="21" creationId="{4A933F16-4C0B-478D-BD49-5C11797B0365}"/>
          </ac:spMkLst>
        </pc:spChg>
        <pc:spChg chg="del">
          <ac:chgData name="Bob German" userId="19671429-1359-457f-bfc1-1be1ee65d4d9" providerId="ADAL" clId="{4C6CE1DF-1BCF-4D17-8DC2-31A157CCBE35}" dt="2022-08-03T21:34:31.845" v="0" actId="478"/>
          <ac:spMkLst>
            <pc:docMk/>
            <pc:sldMk cId="1720789669" sldId="2134805606"/>
            <ac:spMk id="24" creationId="{ED0F27AA-B78B-77A1-7FA2-2DE62CB462FC}"/>
          </ac:spMkLst>
        </pc:spChg>
        <pc:grpChg chg="add mod">
          <ac:chgData name="Bob German" userId="19671429-1359-457f-bfc1-1be1ee65d4d9" providerId="ADAL" clId="{4C6CE1DF-1BCF-4D17-8DC2-31A157CCBE35}" dt="2022-08-03T21:43:45.220" v="268" actId="1076"/>
          <ac:grpSpMkLst>
            <pc:docMk/>
            <pc:sldMk cId="1720789669" sldId="2134805606"/>
            <ac:grpSpMk id="4" creationId="{55ABB216-A000-A95D-D75F-2FEE20FD0D27}"/>
          </ac:grpSpMkLst>
        </pc:grpChg>
        <pc:grpChg chg="add mod">
          <ac:chgData name="Bob German" userId="19671429-1359-457f-bfc1-1be1ee65d4d9" providerId="ADAL" clId="{4C6CE1DF-1BCF-4D17-8DC2-31A157CCBE35}" dt="2022-08-03T21:38:01.935" v="237" actId="1076"/>
          <ac:grpSpMkLst>
            <pc:docMk/>
            <pc:sldMk cId="1720789669" sldId="2134805606"/>
            <ac:grpSpMk id="12" creationId="{B58524CF-339E-A9E2-231F-2FFF52E94176}"/>
          </ac:grpSpMkLst>
        </pc:grpChg>
        <pc:grpChg chg="mod">
          <ac:chgData name="Bob German" userId="19671429-1359-457f-bfc1-1be1ee65d4d9" providerId="ADAL" clId="{4C6CE1DF-1BCF-4D17-8DC2-31A157CCBE35}" dt="2022-08-03T21:35:15.535" v="6" actId="1076"/>
          <ac:grpSpMkLst>
            <pc:docMk/>
            <pc:sldMk cId="1720789669" sldId="2134805606"/>
            <ac:grpSpMk id="18" creationId="{E1AA032F-FCC3-4E1F-9E5D-1CA44F6FE359}"/>
          </ac:grpSpMkLst>
        </pc:grpChg>
        <pc:picChg chg="del">
          <ac:chgData name="Bob German" userId="19671429-1359-457f-bfc1-1be1ee65d4d9" providerId="ADAL" clId="{4C6CE1DF-1BCF-4D17-8DC2-31A157CCBE35}" dt="2022-08-03T21:35:12.453" v="4" actId="478"/>
          <ac:picMkLst>
            <pc:docMk/>
            <pc:sldMk cId="1720789669" sldId="2134805606"/>
            <ac:picMk id="5" creationId="{FA0E36B3-A4FB-512A-4F90-3B45C7C57F54}"/>
          </ac:picMkLst>
        </pc:picChg>
        <pc:picChg chg="mod">
          <ac:chgData name="Bob German" userId="19671429-1359-457f-bfc1-1be1ee65d4d9" providerId="ADAL" clId="{4C6CE1DF-1BCF-4D17-8DC2-31A157CCBE35}" dt="2022-08-03T21:35:16.595" v="7"/>
          <ac:picMkLst>
            <pc:docMk/>
            <pc:sldMk cId="1720789669" sldId="2134805606"/>
            <ac:picMk id="7" creationId="{818FD84F-2336-9A6B-2ABA-F6CFFE358789}"/>
          </ac:picMkLst>
        </pc:picChg>
        <pc:picChg chg="del">
          <ac:chgData name="Bob German" userId="19671429-1359-457f-bfc1-1be1ee65d4d9" providerId="ADAL" clId="{4C6CE1DF-1BCF-4D17-8DC2-31A157CCBE35}" dt="2022-08-03T21:34:57.581" v="1" actId="478"/>
          <ac:picMkLst>
            <pc:docMk/>
            <pc:sldMk cId="1720789669" sldId="2134805606"/>
            <ac:picMk id="9" creationId="{2F046A53-5A84-DD0F-D10E-F5FDA5B1D993}"/>
          </ac:picMkLst>
        </pc:picChg>
        <pc:picChg chg="mod">
          <ac:chgData name="Bob German" userId="19671429-1359-457f-bfc1-1be1ee65d4d9" providerId="ADAL" clId="{4C6CE1DF-1BCF-4D17-8DC2-31A157CCBE35}" dt="2022-08-03T21:35:53.727" v="44" actId="1076"/>
          <ac:picMkLst>
            <pc:docMk/>
            <pc:sldMk cId="1720789669" sldId="2134805606"/>
            <ac:picMk id="34" creationId="{2981E338-2304-4241-B786-78E822ABFB73}"/>
          </ac:picMkLst>
        </pc:picChg>
        <pc:picChg chg="del">
          <ac:chgData name="Bob German" userId="19671429-1359-457f-bfc1-1be1ee65d4d9" providerId="ADAL" clId="{4C6CE1DF-1BCF-4D17-8DC2-31A157CCBE35}" dt="2022-08-03T21:34:57.581" v="1" actId="478"/>
          <ac:picMkLst>
            <pc:docMk/>
            <pc:sldMk cId="1720789669" sldId="2134805606"/>
            <ac:picMk id="1026" creationId="{44C99FF7-2D7F-DF3E-E850-E97A56481330}"/>
          </ac:picMkLst>
        </pc:picChg>
        <pc:picChg chg="del">
          <ac:chgData name="Bob German" userId="19671429-1359-457f-bfc1-1be1ee65d4d9" providerId="ADAL" clId="{4C6CE1DF-1BCF-4D17-8DC2-31A157CCBE35}" dt="2022-08-03T21:34:57.581" v="1" actId="478"/>
          <ac:picMkLst>
            <pc:docMk/>
            <pc:sldMk cId="1720789669" sldId="2134805606"/>
            <ac:picMk id="1028" creationId="{3ADBD267-74C6-8E76-80FB-260B4FA6CA31}"/>
          </ac:picMkLst>
        </pc:picChg>
      </pc:sldChg>
    </pc:docChg>
  </pc:docChgLst>
  <pc:docChgLst>
    <pc:chgData name="David Warner" userId="S::david_dwarnerii.com#ext#@microsoft.onmicrosoft.com::acafcf14-4098-4a83-9425-e73571277a06" providerId="AD" clId="Web-{992918E6-7C71-48EA-A550-59B11667BF56}"/>
    <pc:docChg chg="modSld">
      <pc:chgData name="David Warner" userId="S::david_dwarnerii.com#ext#@microsoft.onmicrosoft.com::acafcf14-4098-4a83-9425-e73571277a06" providerId="AD" clId="Web-{992918E6-7C71-48EA-A550-59B11667BF56}" dt="2022-03-03T20:57:28.881" v="101" actId="1076"/>
      <pc:docMkLst>
        <pc:docMk/>
      </pc:docMkLst>
      <pc:sldChg chg="modSp">
        <pc:chgData name="David Warner" userId="S::david_dwarnerii.com#ext#@microsoft.onmicrosoft.com::acafcf14-4098-4a83-9425-e73571277a06" providerId="AD" clId="Web-{992918E6-7C71-48EA-A550-59B11667BF56}" dt="2022-03-03T20:49:37.506" v="7" actId="20577"/>
        <pc:sldMkLst>
          <pc:docMk/>
          <pc:sldMk cId="2967945684" sldId="277"/>
        </pc:sldMkLst>
        <pc:spChg chg="mod">
          <ac:chgData name="David Warner" userId="S::david_dwarnerii.com#ext#@microsoft.onmicrosoft.com::acafcf14-4098-4a83-9425-e73571277a06" providerId="AD" clId="Web-{992918E6-7C71-48EA-A550-59B11667BF56}" dt="2022-03-03T20:49:37.506" v="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992918E6-7C71-48EA-A550-59B11667BF56}" dt="2022-03-03T20:49:15.864" v="2" actId="20577"/>
        <pc:sldMkLst>
          <pc:docMk/>
          <pc:sldMk cId="287163252" sldId="1567"/>
        </pc:sldMkLst>
        <pc:spChg chg="mod">
          <ac:chgData name="David Warner" userId="S::david_dwarnerii.com#ext#@microsoft.onmicrosoft.com::acafcf14-4098-4a83-9425-e73571277a06" providerId="AD" clId="Web-{992918E6-7C71-48EA-A550-59B11667BF56}" dt="2022-03-03T20:49:15.864" v="2"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992918E6-7C71-48EA-A550-59B11667BF56}" dt="2022-03-03T20:55:27.435" v="76"/>
        <pc:sldMkLst>
          <pc:docMk/>
          <pc:sldMk cId="3158043784" sldId="2068"/>
        </pc:sldMkLst>
        <pc:spChg chg="mod">
          <ac:chgData name="David Warner" userId="S::david_dwarnerii.com#ext#@microsoft.onmicrosoft.com::acafcf14-4098-4a83-9425-e73571277a06" providerId="AD" clId="Web-{992918E6-7C71-48EA-A550-59B11667BF56}" dt="2022-03-03T20:52:53.972" v="65"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992918E6-7C71-48EA-A550-59B11667BF56}" dt="2022-03-03T20:54:11.508" v="72"/>
          <ac:picMkLst>
            <pc:docMk/>
            <pc:sldMk cId="3158043784" sldId="2068"/>
            <ac:picMk id="11" creationId="{FF58DC4D-D77D-44E7-8F6C-7088D25DA163}"/>
          </ac:picMkLst>
        </pc:picChg>
        <pc:picChg chg="mod">
          <ac:chgData name="David Warner" userId="S::david_dwarnerii.com#ext#@microsoft.onmicrosoft.com::acafcf14-4098-4a83-9425-e73571277a06" providerId="AD" clId="Web-{992918E6-7C71-48EA-A550-59B11667BF56}" dt="2022-03-03T20:54:45.714" v="74"/>
          <ac:picMkLst>
            <pc:docMk/>
            <pc:sldMk cId="3158043784" sldId="2068"/>
            <ac:picMk id="12" creationId="{013C599F-7D30-46D7-B686-0DC6BB69F89C}"/>
          </ac:picMkLst>
        </pc:picChg>
        <pc:picChg chg="mod">
          <ac:chgData name="David Warner" userId="S::david_dwarnerii.com#ext#@microsoft.onmicrosoft.com::acafcf14-4098-4a83-9425-e73571277a06" providerId="AD" clId="Web-{992918E6-7C71-48EA-A550-59B11667BF56}" dt="2022-03-03T20:54:54.683" v="75"/>
          <ac:picMkLst>
            <pc:docMk/>
            <pc:sldMk cId="3158043784" sldId="2068"/>
            <ac:picMk id="13" creationId="{60A9068F-FEB0-466D-B9C5-5D3440683C1C}"/>
          </ac:picMkLst>
        </pc:picChg>
        <pc:picChg chg="add del mod">
          <ac:chgData name="David Warner" userId="S::david_dwarnerii.com#ext#@microsoft.onmicrosoft.com::acafcf14-4098-4a83-9425-e73571277a06" providerId="AD" clId="Web-{992918E6-7C71-48EA-A550-59B11667BF56}" dt="2022-03-03T20:53:11.145" v="69"/>
          <ac:picMkLst>
            <pc:docMk/>
            <pc:sldMk cId="3158043784" sldId="2068"/>
            <ac:picMk id="14" creationId="{C7CAA103-C89E-48E3-875F-5843026696D5}"/>
          </ac:picMkLst>
        </pc:picChg>
        <pc:picChg chg="add mod">
          <ac:chgData name="David Warner" userId="S::david_dwarnerii.com#ext#@microsoft.onmicrosoft.com::acafcf14-4098-4a83-9425-e73571277a06" providerId="AD" clId="Web-{992918E6-7C71-48EA-A550-59B11667BF56}" dt="2022-03-03T20:55:27.435" v="76"/>
          <ac:picMkLst>
            <pc:docMk/>
            <pc:sldMk cId="3158043784" sldId="2068"/>
            <ac:picMk id="15" creationId="{52F72D16-0D3E-4860-B224-7D1090FF042D}"/>
          </ac:picMkLst>
        </pc:picChg>
        <pc:picChg chg="mod">
          <ac:chgData name="David Warner" userId="S::david_dwarnerii.com#ext#@microsoft.onmicrosoft.com::acafcf14-4098-4a83-9425-e73571277a06" providerId="AD" clId="Web-{992918E6-7C71-48EA-A550-59B11667BF56}" dt="2022-03-03T20:54:36.400" v="73"/>
          <ac:picMkLst>
            <pc:docMk/>
            <pc:sldMk cId="3158043784" sldId="2068"/>
            <ac:picMk id="1028" creationId="{28EE34AE-63BA-4DD8-8CF2-E27729D187C1}"/>
          </ac:picMkLst>
        </pc:picChg>
      </pc:sldChg>
      <pc:sldChg chg="addSp modSp">
        <pc:chgData name="David Warner" userId="S::david_dwarnerii.com#ext#@microsoft.onmicrosoft.com::acafcf14-4098-4a83-9425-e73571277a06" providerId="AD" clId="Web-{992918E6-7C71-48EA-A550-59B11667BF56}" dt="2022-03-03T20:57:28.881" v="101" actId="1076"/>
        <pc:sldMkLst>
          <pc:docMk/>
          <pc:sldMk cId="1056590613" sldId="2076135999"/>
        </pc:sldMkLst>
        <pc:spChg chg="mod">
          <ac:chgData name="David Warner" userId="S::david_dwarnerii.com#ext#@microsoft.onmicrosoft.com::acafcf14-4098-4a83-9425-e73571277a06" providerId="AD" clId="Web-{992918E6-7C71-48EA-A550-59B11667BF56}" dt="2022-03-03T20:57:23.239" v="98"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992918E6-7C71-48EA-A550-59B11667BF56}" dt="2022-03-03T20:57:26.740" v="100" actId="1076"/>
          <ac:picMkLst>
            <pc:docMk/>
            <pc:sldMk cId="1056590613" sldId="2076135999"/>
            <ac:picMk id="5" creationId="{CB7AD05E-91AE-4C4F-8B74-54C086B83B41}"/>
          </ac:picMkLst>
        </pc:picChg>
        <pc:picChg chg="mod">
          <ac:chgData name="David Warner" userId="S::david_dwarnerii.com#ext#@microsoft.onmicrosoft.com::acafcf14-4098-4a83-9425-e73571277a06" providerId="AD" clId="Web-{992918E6-7C71-48EA-A550-59B11667BF56}" dt="2022-03-03T20:56:06.750" v="83"/>
          <ac:picMkLst>
            <pc:docMk/>
            <pc:sldMk cId="1056590613" sldId="2076135999"/>
            <ac:picMk id="7" creationId="{15B34B75-D932-4ADD-96D7-E1D5869DA958}"/>
          </ac:picMkLst>
        </pc:picChg>
        <pc:picChg chg="mod">
          <ac:chgData name="David Warner" userId="S::david_dwarnerii.com#ext#@microsoft.onmicrosoft.com::acafcf14-4098-4a83-9425-e73571277a06" providerId="AD" clId="Web-{992918E6-7C71-48EA-A550-59B11667BF56}" dt="2022-03-03T20:57:28.881" v="101" actId="1076"/>
          <ac:picMkLst>
            <pc:docMk/>
            <pc:sldMk cId="1056590613" sldId="2076135999"/>
            <ac:picMk id="8" creationId="{CF855FB9-ACF4-4E5B-BB62-3566630F97FC}"/>
          </ac:picMkLst>
        </pc:picChg>
        <pc:picChg chg="mod">
          <ac:chgData name="David Warner" userId="S::david_dwarnerii.com#ext#@microsoft.onmicrosoft.com::acafcf14-4098-4a83-9425-e73571277a06" providerId="AD" clId="Web-{992918E6-7C71-48EA-A550-59B11667BF56}" dt="2022-03-03T20:56:14.532" v="84"/>
          <ac:picMkLst>
            <pc:docMk/>
            <pc:sldMk cId="1056590613" sldId="2076135999"/>
            <ac:picMk id="11" creationId="{49A5AE58-1D6C-43F9-8C18-05D656809AA6}"/>
          </ac:picMkLst>
        </pc:picChg>
        <pc:picChg chg="add mod">
          <ac:chgData name="David Warner" userId="S::david_dwarnerii.com#ext#@microsoft.onmicrosoft.com::acafcf14-4098-4a83-9425-e73571277a06" providerId="AD" clId="Web-{992918E6-7C71-48EA-A550-59B11667BF56}" dt="2022-03-03T20:57:26.708" v="99" actId="1076"/>
          <ac:picMkLst>
            <pc:docMk/>
            <pc:sldMk cId="1056590613" sldId="2076135999"/>
            <ac:picMk id="12" creationId="{F227B9E4-4092-4C14-AE6D-AD19D08472BA}"/>
          </ac:picMkLst>
        </pc:picChg>
      </pc:sldChg>
      <pc:sldChg chg="addSp">
        <pc:chgData name="David Warner" userId="S::david_dwarnerii.com#ext#@microsoft.onmicrosoft.com::acafcf14-4098-4a83-9425-e73571277a06" providerId="AD" clId="Web-{992918E6-7C71-48EA-A550-59B11667BF56}" dt="2022-03-03T20:49:45.382" v="11"/>
        <pc:sldMkLst>
          <pc:docMk/>
          <pc:sldMk cId="1042411426" sldId="2076136275"/>
        </pc:sldMkLst>
        <pc:spChg chg="add">
          <ac:chgData name="David Warner" userId="S::david_dwarnerii.com#ext#@microsoft.onmicrosoft.com::acafcf14-4098-4a83-9425-e73571277a06" providerId="AD" clId="Web-{992918E6-7C71-48EA-A550-59B11667BF56}" dt="2022-03-03T20:49:45.382" v="11"/>
          <ac:spMkLst>
            <pc:docMk/>
            <pc:sldMk cId="1042411426" sldId="2076136275"/>
            <ac:spMk id="3" creationId="{D038433A-D7A0-459A-BC22-686FD9B70C08}"/>
          </ac:spMkLst>
        </pc:spChg>
      </pc:sldChg>
      <pc:sldChg chg="addSp">
        <pc:chgData name="David Warner" userId="S::david_dwarnerii.com#ext#@microsoft.onmicrosoft.com::acafcf14-4098-4a83-9425-e73571277a06" providerId="AD" clId="Web-{992918E6-7C71-48EA-A550-59B11667BF56}" dt="2022-03-03T20:49:48.366" v="13"/>
        <pc:sldMkLst>
          <pc:docMk/>
          <pc:sldMk cId="2259967023" sldId="2076136379"/>
        </pc:sldMkLst>
        <pc:spChg chg="add">
          <ac:chgData name="David Warner" userId="S::david_dwarnerii.com#ext#@microsoft.onmicrosoft.com::acafcf14-4098-4a83-9425-e73571277a06" providerId="AD" clId="Web-{992918E6-7C71-48EA-A550-59B11667BF56}" dt="2022-03-03T20:49:48.366" v="13"/>
          <ac:spMkLst>
            <pc:docMk/>
            <pc:sldMk cId="2259967023" sldId="2076136379"/>
            <ac:spMk id="4" creationId="{45F91724-6DD7-4E5A-A65B-3C4829729A73}"/>
          </ac:spMkLst>
        </pc:spChg>
      </pc:sldChg>
      <pc:sldChg chg="addSp">
        <pc:chgData name="David Warner" userId="S::david_dwarnerii.com#ext#@microsoft.onmicrosoft.com::acafcf14-4098-4a83-9425-e73571277a06" providerId="AD" clId="Web-{992918E6-7C71-48EA-A550-59B11667BF56}" dt="2022-03-03T20:49:46.304" v="12"/>
        <pc:sldMkLst>
          <pc:docMk/>
          <pc:sldMk cId="1884761934" sldId="2076136381"/>
        </pc:sldMkLst>
        <pc:spChg chg="add">
          <ac:chgData name="David Warner" userId="S::david_dwarnerii.com#ext#@microsoft.onmicrosoft.com::acafcf14-4098-4a83-9425-e73571277a06" providerId="AD" clId="Web-{992918E6-7C71-48EA-A550-59B11667BF56}" dt="2022-03-03T20:49:46.304" v="12"/>
          <ac:spMkLst>
            <pc:docMk/>
            <pc:sldMk cId="1884761934" sldId="2076136381"/>
            <ac:spMk id="4" creationId="{4DB15B4E-B742-445D-927C-7CF4318A1178}"/>
          </ac:spMkLst>
        </pc:spChg>
      </pc:sldChg>
      <pc:sldChg chg="addSp">
        <pc:chgData name="David Warner" userId="S::david_dwarnerii.com#ext#@microsoft.onmicrosoft.com::acafcf14-4098-4a83-9425-e73571277a06" providerId="AD" clId="Web-{992918E6-7C71-48EA-A550-59B11667BF56}" dt="2022-03-03T20:49:50.866" v="15"/>
        <pc:sldMkLst>
          <pc:docMk/>
          <pc:sldMk cId="357588276" sldId="2076136388"/>
        </pc:sldMkLst>
        <pc:spChg chg="add">
          <ac:chgData name="David Warner" userId="S::david_dwarnerii.com#ext#@microsoft.onmicrosoft.com::acafcf14-4098-4a83-9425-e73571277a06" providerId="AD" clId="Web-{992918E6-7C71-48EA-A550-59B11667BF56}" dt="2022-03-03T20:49:50.866" v="15"/>
          <ac:spMkLst>
            <pc:docMk/>
            <pc:sldMk cId="357588276" sldId="2076136388"/>
            <ac:spMk id="2" creationId="{DE69AF67-C7CA-4CDB-AD11-0B4AF5646219}"/>
          </ac:spMkLst>
        </pc:spChg>
      </pc:sldChg>
      <pc:sldChg chg="addSp">
        <pc:chgData name="David Warner" userId="S::david_dwarnerii.com#ext#@microsoft.onmicrosoft.com::acafcf14-4098-4a83-9425-e73571277a06" providerId="AD" clId="Web-{992918E6-7C71-48EA-A550-59B11667BF56}" dt="2022-03-03T20:49:43.756" v="10"/>
        <pc:sldMkLst>
          <pc:docMk/>
          <pc:sldMk cId="4070501225" sldId="2076136392"/>
        </pc:sldMkLst>
        <pc:spChg chg="add">
          <ac:chgData name="David Warner" userId="S::david_dwarnerii.com#ext#@microsoft.onmicrosoft.com::acafcf14-4098-4a83-9425-e73571277a06" providerId="AD" clId="Web-{992918E6-7C71-48EA-A550-59B11667BF56}" dt="2022-03-03T20:49:43.756" v="10"/>
          <ac:spMkLst>
            <pc:docMk/>
            <pc:sldMk cId="4070501225" sldId="2076136392"/>
            <ac:spMk id="2" creationId="{24B05FDA-ED5F-4F0E-BAF0-A0836F576E66}"/>
          </ac:spMkLst>
        </pc:spChg>
      </pc:sldChg>
      <pc:sldChg chg="addSp">
        <pc:chgData name="David Warner" userId="S::david_dwarnerii.com#ext#@microsoft.onmicrosoft.com::acafcf14-4098-4a83-9425-e73571277a06" providerId="AD" clId="Web-{992918E6-7C71-48EA-A550-59B11667BF56}" dt="2022-03-03T20:49:53.366" v="16"/>
        <pc:sldMkLst>
          <pc:docMk/>
          <pc:sldMk cId="1374769157" sldId="2076137639"/>
        </pc:sldMkLst>
        <pc:spChg chg="add">
          <ac:chgData name="David Warner" userId="S::david_dwarnerii.com#ext#@microsoft.onmicrosoft.com::acafcf14-4098-4a83-9425-e73571277a06" providerId="AD" clId="Web-{992918E6-7C71-48EA-A550-59B11667BF56}" dt="2022-03-03T20:49:53.366" v="16"/>
          <ac:spMkLst>
            <pc:docMk/>
            <pc:sldMk cId="1374769157" sldId="2076137639"/>
            <ac:spMk id="2" creationId="{DCB75FFA-CF86-421F-859C-7EEFFADFA2DB}"/>
          </ac:spMkLst>
        </pc:spChg>
      </pc:sldChg>
      <pc:sldChg chg="addSp">
        <pc:chgData name="David Warner" userId="S::david_dwarnerii.com#ext#@microsoft.onmicrosoft.com::acafcf14-4098-4a83-9425-e73571277a06" providerId="AD" clId="Web-{992918E6-7C71-48EA-A550-59B11667BF56}" dt="2022-03-03T20:49:49.773" v="14"/>
        <pc:sldMkLst>
          <pc:docMk/>
          <pc:sldMk cId="1964942243" sldId="2076137768"/>
        </pc:sldMkLst>
        <pc:spChg chg="add">
          <ac:chgData name="David Warner" userId="S::david_dwarnerii.com#ext#@microsoft.onmicrosoft.com::acafcf14-4098-4a83-9425-e73571277a06" providerId="AD" clId="Web-{992918E6-7C71-48EA-A550-59B11667BF56}" dt="2022-03-03T20:49:49.773" v="14"/>
          <ac:spMkLst>
            <pc:docMk/>
            <pc:sldMk cId="1964942243" sldId="2076137768"/>
            <ac:spMk id="3" creationId="{23BB7622-F5E4-42F4-B92D-7FD6622CA863}"/>
          </ac:spMkLst>
        </pc:spChg>
      </pc:sldChg>
      <pc:sldChg chg="addSp">
        <pc:chgData name="David Warner" userId="S::david_dwarnerii.com#ext#@microsoft.onmicrosoft.com::acafcf14-4098-4a83-9425-e73571277a06" providerId="AD" clId="Web-{992918E6-7C71-48EA-A550-59B11667BF56}" dt="2022-03-03T20:49:42.022" v="9"/>
        <pc:sldMkLst>
          <pc:docMk/>
          <pc:sldMk cId="1601799563" sldId="2134805597"/>
        </pc:sldMkLst>
        <pc:spChg chg="add">
          <ac:chgData name="David Warner" userId="S::david_dwarnerii.com#ext#@microsoft.onmicrosoft.com::acafcf14-4098-4a83-9425-e73571277a06" providerId="AD" clId="Web-{992918E6-7C71-48EA-A550-59B11667BF56}" dt="2022-03-03T20:49:42.022" v="9"/>
          <ac:spMkLst>
            <pc:docMk/>
            <pc:sldMk cId="1601799563" sldId="2134805597"/>
            <ac:spMk id="3" creationId="{80EB563A-AD49-4031-A8B6-A9836C608E5A}"/>
          </ac:spMkLst>
        </pc:spChg>
      </pc:sldChg>
      <pc:sldChg chg="addSp">
        <pc:chgData name="David Warner" userId="S::david_dwarnerii.com#ext#@microsoft.onmicrosoft.com::acafcf14-4098-4a83-9425-e73571277a06" providerId="AD" clId="Web-{992918E6-7C71-48EA-A550-59B11667BF56}" dt="2022-03-03T20:49:39.959" v="8"/>
        <pc:sldMkLst>
          <pc:docMk/>
          <pc:sldMk cId="2225302410" sldId="2134805599"/>
        </pc:sldMkLst>
        <pc:spChg chg="add">
          <ac:chgData name="David Warner" userId="S::david_dwarnerii.com#ext#@microsoft.onmicrosoft.com::acafcf14-4098-4a83-9425-e73571277a06" providerId="AD" clId="Web-{992918E6-7C71-48EA-A550-59B11667BF56}" dt="2022-03-03T20:49:39.959" v="8"/>
          <ac:spMkLst>
            <pc:docMk/>
            <pc:sldMk cId="2225302410" sldId="2134805599"/>
            <ac:spMk id="6" creationId="{138347FC-D61A-402C-9486-4CD8FCB5EF69}"/>
          </ac:spMkLst>
        </pc:spChg>
      </pc:sldChg>
    </pc:docChg>
  </pc:docChgLst>
  <pc:docChgLst>
    <pc:chgData name="Paul Bullock" userId="162dc284-9901-47a4-bdd1-300eada006b4" providerId="ADAL" clId="{1B3427DE-C923-458D-B090-5D4FD3DF5724}"/>
    <pc:docChg chg="custSel modSld">
      <pc:chgData name="Paul Bullock" userId="162dc284-9901-47a4-bdd1-300eada006b4" providerId="ADAL" clId="{1B3427DE-C923-458D-B090-5D4FD3DF5724}" dt="2021-07-21T19:25:00.550" v="52"/>
      <pc:docMkLst>
        <pc:docMk/>
      </pc:docMkLst>
      <pc:sldChg chg="delSp modSp mod">
        <pc:chgData name="Paul Bullock" userId="162dc284-9901-47a4-bdd1-300eada006b4" providerId="ADAL" clId="{1B3427DE-C923-458D-B090-5D4FD3DF5724}" dt="2021-07-21T19:25:00.550" v="52"/>
        <pc:sldMkLst>
          <pc:docMk/>
          <pc:sldMk cId="1374769157" sldId="2076137639"/>
        </pc:sldMkLst>
        <pc:spChg chg="del mod">
          <ac:chgData name="Paul Bullock" userId="162dc284-9901-47a4-bdd1-300eada006b4" providerId="ADAL" clId="{1B3427DE-C923-458D-B090-5D4FD3DF5724}" dt="2021-07-21T19:19:03.590" v="14" actId="478"/>
          <ac:spMkLst>
            <pc:docMk/>
            <pc:sldMk cId="1374769157" sldId="2076137639"/>
            <ac:spMk id="2" creationId="{533E02E2-4627-42DD-BEC7-ED72C86DFBCA}"/>
          </ac:spMkLst>
        </pc:spChg>
        <pc:spChg chg="mod">
          <ac:chgData name="Paul Bullock" userId="162dc284-9901-47a4-bdd1-300eada006b4" providerId="ADAL" clId="{1B3427DE-C923-458D-B090-5D4FD3DF5724}" dt="2021-07-21T19:18:51.308" v="8" actId="1076"/>
          <ac:spMkLst>
            <pc:docMk/>
            <pc:sldMk cId="1374769157" sldId="2076137639"/>
            <ac:spMk id="4" creationId="{B7EE2697-FF77-4373-9ED0-F3E544446F2C}"/>
          </ac:spMkLst>
        </pc:spChg>
        <pc:spChg chg="mod">
          <ac:chgData name="Paul Bullock" userId="162dc284-9901-47a4-bdd1-300eada006b4" providerId="ADAL" clId="{1B3427DE-C923-458D-B090-5D4FD3DF5724}" dt="2021-07-21T19:25:00.550" v="52"/>
          <ac:spMkLst>
            <pc:docMk/>
            <pc:sldMk cId="1374769157" sldId="2076137639"/>
            <ac:spMk id="5" creationId="{612C861E-93AA-4B5D-8907-782E4E0AF916}"/>
          </ac:spMkLst>
        </pc:spChg>
      </pc:sldChg>
    </pc:docChg>
  </pc:docChgLst>
  <pc:docChgLst>
    <pc:chgData name="David Warner" userId="S::david_dwarnerii.com#ext#@microsoft.onmicrosoft.com::acafcf14-4098-4a83-9425-e73571277a06" providerId="AD" clId="Web-{C3D95C0B-1F38-411F-B02B-5349EEAC433E}"/>
    <pc:docChg chg="modSld">
      <pc:chgData name="David Warner" userId="S::david_dwarnerii.com#ext#@microsoft.onmicrosoft.com::acafcf14-4098-4a83-9425-e73571277a06" providerId="AD" clId="Web-{C3D95C0B-1F38-411F-B02B-5349EEAC433E}" dt="2021-11-19T16:07:58.533" v="291" actId="20577"/>
      <pc:docMkLst>
        <pc:docMk/>
      </pc:docMkLst>
      <pc:sldChg chg="modSp">
        <pc:chgData name="David Warner" userId="S::david_dwarnerii.com#ext#@microsoft.onmicrosoft.com::acafcf14-4098-4a83-9425-e73571277a06" providerId="AD" clId="Web-{C3D95C0B-1F38-411F-B02B-5349EEAC433E}" dt="2021-11-19T15:54:13.255" v="141" actId="20577"/>
        <pc:sldMkLst>
          <pc:docMk/>
          <pc:sldMk cId="2967945684" sldId="277"/>
        </pc:sldMkLst>
        <pc:spChg chg="mod">
          <ac:chgData name="David Warner" userId="S::david_dwarnerii.com#ext#@microsoft.onmicrosoft.com::acafcf14-4098-4a83-9425-e73571277a06" providerId="AD" clId="Web-{C3D95C0B-1F38-411F-B02B-5349EEAC433E}" dt="2021-11-19T15:54:13.255" v="14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C3D95C0B-1F38-411F-B02B-5349EEAC433E}" dt="2021-11-19T15:50:39.900" v="16" actId="20577"/>
        <pc:sldMkLst>
          <pc:docMk/>
          <pc:sldMk cId="287163252" sldId="1567"/>
        </pc:sldMkLst>
        <pc:spChg chg="mod">
          <ac:chgData name="David Warner" userId="S::david_dwarnerii.com#ext#@microsoft.onmicrosoft.com::acafcf14-4098-4a83-9425-e73571277a06" providerId="AD" clId="Web-{C3D95C0B-1F38-411F-B02B-5349EEAC433E}" dt="2021-11-19T15:50:39.900" v="16" actId="20577"/>
          <ac:spMkLst>
            <pc:docMk/>
            <pc:sldMk cId="287163252" sldId="1567"/>
            <ac:spMk id="4" creationId="{6D6A38F4-1DB0-4D3C-9D51-31CF9A1427E5}"/>
          </ac:spMkLst>
        </pc:spChg>
        <pc:spChg chg="mod">
          <ac:chgData name="David Warner" userId="S::david_dwarnerii.com#ext#@microsoft.onmicrosoft.com::acafcf14-4098-4a83-9425-e73571277a06" providerId="AD" clId="Web-{C3D95C0B-1F38-411F-B02B-5349EEAC433E}" dt="2021-11-19T15:50:29.212" v="0"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C3D95C0B-1F38-411F-B02B-5349EEAC433E}" dt="2021-11-19T16:07:58.533" v="291" actId="20577"/>
        <pc:sldMkLst>
          <pc:docMk/>
          <pc:sldMk cId="3158043784" sldId="2068"/>
        </pc:sldMkLst>
        <pc:spChg chg="mod">
          <ac:chgData name="David Warner" userId="S::david_dwarnerii.com#ext#@microsoft.onmicrosoft.com::acafcf14-4098-4a83-9425-e73571277a06" providerId="AD" clId="Web-{C3D95C0B-1F38-411F-B02B-5349EEAC433E}" dt="2021-11-19T16:07:58.533" v="291" actId="20577"/>
          <ac:spMkLst>
            <pc:docMk/>
            <pc:sldMk cId="3158043784" sldId="2068"/>
            <ac:spMk id="8" creationId="{00000000-0000-0000-0000-000000000000}"/>
          </ac:spMkLst>
        </pc:spChg>
        <pc:picChg chg="del">
          <ac:chgData name="David Warner" userId="S::david_dwarnerii.com#ext#@microsoft.onmicrosoft.com::acafcf14-4098-4a83-9425-e73571277a06" providerId="AD" clId="Web-{C3D95C0B-1F38-411F-B02B-5349EEAC433E}" dt="2021-11-19T15:53:12.908" v="123"/>
          <ac:picMkLst>
            <pc:docMk/>
            <pc:sldMk cId="3158043784" sldId="2068"/>
            <ac:picMk id="11" creationId="{FD9C6DA4-75A9-49EA-8253-AB49EDE11CF2}"/>
          </ac:picMkLst>
        </pc:picChg>
        <pc:picChg chg="mod">
          <ac:chgData name="David Warner" userId="S::david_dwarnerii.com#ext#@microsoft.onmicrosoft.com::acafcf14-4098-4a83-9425-e73571277a06" providerId="AD" clId="Web-{C3D95C0B-1F38-411F-B02B-5349EEAC433E}" dt="2021-11-19T15:53:38.847" v="130" actId="1076"/>
          <ac:picMkLst>
            <pc:docMk/>
            <pc:sldMk cId="3158043784" sldId="2068"/>
            <ac:picMk id="12" creationId="{D418B149-F870-476B-B696-4240364F2A74}"/>
          </ac:picMkLst>
        </pc:picChg>
        <pc:picChg chg="del">
          <ac:chgData name="David Warner" userId="S::david_dwarnerii.com#ext#@microsoft.onmicrosoft.com::acafcf14-4098-4a83-9425-e73571277a06" providerId="AD" clId="Web-{C3D95C0B-1F38-411F-B02B-5349EEAC433E}" dt="2021-11-19T15:53:12.283" v="122"/>
          <ac:picMkLst>
            <pc:docMk/>
            <pc:sldMk cId="3158043784" sldId="2068"/>
            <ac:picMk id="13" creationId="{1B31B441-1131-444C-BE2D-EF21552F9B9E}"/>
          </ac:picMkLst>
        </pc:picChg>
        <pc:picChg chg="del">
          <ac:chgData name="David Warner" userId="S::david_dwarnerii.com#ext#@microsoft.onmicrosoft.com::acafcf14-4098-4a83-9425-e73571277a06" providerId="AD" clId="Web-{C3D95C0B-1F38-411F-B02B-5349EEAC433E}" dt="2021-11-19T15:53:11.142" v="120"/>
          <ac:picMkLst>
            <pc:docMk/>
            <pc:sldMk cId="3158043784" sldId="2068"/>
            <ac:picMk id="14" creationId="{AB7B6AFA-70A9-4CAE-A60E-1B49560311F4}"/>
          </ac:picMkLst>
        </pc:picChg>
        <pc:picChg chg="del">
          <ac:chgData name="David Warner" userId="S::david_dwarnerii.com#ext#@microsoft.onmicrosoft.com::acafcf14-4098-4a83-9425-e73571277a06" providerId="AD" clId="Web-{C3D95C0B-1F38-411F-B02B-5349EEAC433E}" dt="2021-11-19T15:53:11.658" v="121"/>
          <ac:picMkLst>
            <pc:docMk/>
            <pc:sldMk cId="3158043784" sldId="2068"/>
            <ac:picMk id="15" creationId="{380B14F7-7A31-4C98-8FC2-F0DBDD6A00E5}"/>
          </ac:picMkLst>
        </pc:picChg>
        <pc:picChg chg="add mod">
          <ac:chgData name="David Warner" userId="S::david_dwarnerii.com#ext#@microsoft.onmicrosoft.com::acafcf14-4098-4a83-9425-e73571277a06" providerId="AD" clId="Web-{C3D95C0B-1F38-411F-B02B-5349EEAC433E}" dt="2021-11-19T15:53:35.769" v="129"/>
          <ac:picMkLst>
            <pc:docMk/>
            <pc:sldMk cId="3158043784" sldId="2068"/>
            <ac:picMk id="16" creationId="{C2F811C7-8D18-414C-937D-59C1C7E4012A}"/>
          </ac:picMkLst>
        </pc:picChg>
        <pc:picChg chg="add mod">
          <ac:chgData name="David Warner" userId="S::david_dwarnerii.com#ext#@microsoft.onmicrosoft.com::acafcf14-4098-4a83-9425-e73571277a06" providerId="AD" clId="Web-{C3D95C0B-1F38-411F-B02B-5349EEAC433E}" dt="2021-11-19T15:53:40.160" v="131" actId="1076"/>
          <ac:picMkLst>
            <pc:docMk/>
            <pc:sldMk cId="3158043784" sldId="2068"/>
            <ac:picMk id="17" creationId="{60C97B7A-109F-4BF2-9C7F-EA106608A71D}"/>
          </ac:picMkLst>
        </pc:picChg>
      </pc:sldChg>
      <pc:sldChg chg="addSp delSp modSp">
        <pc:chgData name="David Warner" userId="S::david_dwarnerii.com#ext#@microsoft.onmicrosoft.com::acafcf14-4098-4a83-9425-e73571277a06" providerId="AD" clId="Web-{C3D95C0B-1F38-411F-B02B-5349EEAC433E}" dt="2021-11-19T15:57:03.139" v="284" actId="20577"/>
        <pc:sldMkLst>
          <pc:docMk/>
          <pc:sldMk cId="1056590613" sldId="2076135999"/>
        </pc:sldMkLst>
        <pc:spChg chg="mod">
          <ac:chgData name="David Warner" userId="S::david_dwarnerii.com#ext#@microsoft.onmicrosoft.com::acafcf14-4098-4a83-9425-e73571277a06" providerId="AD" clId="Web-{C3D95C0B-1F38-411F-B02B-5349EEAC433E}" dt="2021-11-19T15:57:03.139" v="284"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C3D95C0B-1F38-411F-B02B-5349EEAC433E}" dt="2021-11-19T15:56:53.217" v="281" actId="1076"/>
          <ac:picMkLst>
            <pc:docMk/>
            <pc:sldMk cId="1056590613" sldId="2076135999"/>
            <ac:picMk id="2" creationId="{760B7CAB-D3CF-4D62-B580-6DD701787691}"/>
          </ac:picMkLst>
        </pc:picChg>
        <pc:picChg chg="del">
          <ac:chgData name="David Warner" userId="S::david_dwarnerii.com#ext#@microsoft.onmicrosoft.com::acafcf14-4098-4a83-9425-e73571277a06" providerId="AD" clId="Web-{C3D95C0B-1F38-411F-B02B-5349EEAC433E}" dt="2021-11-19T15:54:50.257" v="162"/>
          <ac:picMkLst>
            <pc:docMk/>
            <pc:sldMk cId="1056590613" sldId="2076135999"/>
            <ac:picMk id="7" creationId="{55B4F8E1-B540-4BC5-9C0F-E9D231263EB6}"/>
          </ac:picMkLst>
        </pc:picChg>
        <pc:picChg chg="del">
          <ac:chgData name="David Warner" userId="S::david_dwarnerii.com#ext#@microsoft.onmicrosoft.com::acafcf14-4098-4a83-9425-e73571277a06" providerId="AD" clId="Web-{C3D95C0B-1F38-411F-B02B-5349EEAC433E}" dt="2021-11-19T15:54:49.695" v="161"/>
          <ac:picMkLst>
            <pc:docMk/>
            <pc:sldMk cId="1056590613" sldId="2076135999"/>
            <ac:picMk id="8" creationId="{B2235A1C-0725-48B1-84D0-50485370C043}"/>
          </ac:picMkLst>
        </pc:picChg>
        <pc:picChg chg="del">
          <ac:chgData name="David Warner" userId="S::david_dwarnerii.com#ext#@microsoft.onmicrosoft.com::acafcf14-4098-4a83-9425-e73571277a06" providerId="AD" clId="Web-{C3D95C0B-1F38-411F-B02B-5349EEAC433E}" dt="2021-11-19T15:54:51.585" v="164"/>
          <ac:picMkLst>
            <pc:docMk/>
            <pc:sldMk cId="1056590613" sldId="2076135999"/>
            <ac:picMk id="11" creationId="{770665CF-3BE9-4F52-BE0B-48A6EEBD6ACA}"/>
          </ac:picMkLst>
        </pc:picChg>
        <pc:picChg chg="del">
          <ac:chgData name="David Warner" userId="S::david_dwarnerii.com#ext#@microsoft.onmicrosoft.com::acafcf14-4098-4a83-9425-e73571277a06" providerId="AD" clId="Web-{C3D95C0B-1F38-411F-B02B-5349EEAC433E}" dt="2021-11-19T15:54:51.038" v="163"/>
          <ac:picMkLst>
            <pc:docMk/>
            <pc:sldMk cId="1056590613" sldId="2076135999"/>
            <ac:picMk id="12" creationId="{42849043-8CA2-49B6-B4D3-7196A22BA348}"/>
          </ac:picMkLst>
        </pc:picChg>
        <pc:picChg chg="add mod">
          <ac:chgData name="David Warner" userId="S::david_dwarnerii.com#ext#@microsoft.onmicrosoft.com::acafcf14-4098-4a83-9425-e73571277a06" providerId="AD" clId="Web-{C3D95C0B-1F38-411F-B02B-5349EEAC433E}" dt="2021-11-19T15:56:54.889" v="282" actId="1076"/>
          <ac:picMkLst>
            <pc:docMk/>
            <pc:sldMk cId="1056590613" sldId="2076135999"/>
            <ac:picMk id="13" creationId="{3F9D3D5C-6ED1-4203-974C-4FB62FFFE74B}"/>
          </ac:picMkLst>
        </pc:picChg>
        <pc:picChg chg="add mod">
          <ac:chgData name="David Warner" userId="S::david_dwarnerii.com#ext#@microsoft.onmicrosoft.com::acafcf14-4098-4a83-9425-e73571277a06" providerId="AD" clId="Web-{C3D95C0B-1F38-411F-B02B-5349EEAC433E}" dt="2021-11-19T15:56:56.826" v="283" actId="107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C3D95C0B-1F38-411F-B02B-5349EEAC433E}" dt="2021-11-19T15:54:41.210" v="157"/>
        <pc:sldMkLst>
          <pc:docMk/>
          <pc:sldMk cId="1042411426" sldId="2076136275"/>
        </pc:sldMkLst>
        <pc:spChg chg="add">
          <ac:chgData name="David Warner" userId="S::david_dwarnerii.com#ext#@microsoft.onmicrosoft.com::acafcf14-4098-4a83-9425-e73571277a06" providerId="AD" clId="Web-{C3D95C0B-1F38-411F-B02B-5349EEAC433E}" dt="2021-11-19T15:54:41.210" v="157"/>
          <ac:spMkLst>
            <pc:docMk/>
            <pc:sldMk cId="1042411426" sldId="2076136275"/>
            <ac:spMk id="3" creationId="{C64692DC-F567-4E57-B326-E54510174024}"/>
          </ac:spMkLst>
        </pc:spChg>
      </pc:sldChg>
      <pc:sldChg chg="addSp">
        <pc:chgData name="David Warner" userId="S::david_dwarnerii.com#ext#@microsoft.onmicrosoft.com::acafcf14-4098-4a83-9425-e73571277a06" providerId="AD" clId="Web-{C3D95C0B-1F38-411F-B02B-5349EEAC433E}" dt="2021-11-19T15:54:38.163" v="155"/>
        <pc:sldMkLst>
          <pc:docMk/>
          <pc:sldMk cId="2259967023" sldId="2076136379"/>
        </pc:sldMkLst>
        <pc:spChg chg="add">
          <ac:chgData name="David Warner" userId="S::david_dwarnerii.com#ext#@microsoft.onmicrosoft.com::acafcf14-4098-4a83-9425-e73571277a06" providerId="AD" clId="Web-{C3D95C0B-1F38-411F-B02B-5349EEAC433E}" dt="2021-11-19T15:54:38.163" v="155"/>
          <ac:spMkLst>
            <pc:docMk/>
            <pc:sldMk cId="2259967023" sldId="2076136379"/>
            <ac:spMk id="3" creationId="{1F7D7DD3-4FDA-4E2E-A0F8-B8FAD45B6B58}"/>
          </ac:spMkLst>
        </pc:spChg>
      </pc:sldChg>
      <pc:sldChg chg="addSp">
        <pc:chgData name="David Warner" userId="S::david_dwarnerii.com#ext#@microsoft.onmicrosoft.com::acafcf14-4098-4a83-9425-e73571277a06" providerId="AD" clId="Web-{C3D95C0B-1F38-411F-B02B-5349EEAC433E}" dt="2021-11-19T15:54:39.585" v="156"/>
        <pc:sldMkLst>
          <pc:docMk/>
          <pc:sldMk cId="1884761934" sldId="2076136381"/>
        </pc:sldMkLst>
        <pc:spChg chg="add">
          <ac:chgData name="David Warner" userId="S::david_dwarnerii.com#ext#@microsoft.onmicrosoft.com::acafcf14-4098-4a83-9425-e73571277a06" providerId="AD" clId="Web-{C3D95C0B-1F38-411F-B02B-5349EEAC433E}" dt="2021-11-19T15:54:39.585" v="156"/>
          <ac:spMkLst>
            <pc:docMk/>
            <pc:sldMk cId="1884761934" sldId="2076136381"/>
            <ac:spMk id="4" creationId="{FC93A7FA-487D-45D3-848F-D92FBC3E5A73}"/>
          </ac:spMkLst>
        </pc:spChg>
      </pc:sldChg>
      <pc:sldChg chg="addSp modSp">
        <pc:chgData name="David Warner" userId="S::david_dwarnerii.com#ext#@microsoft.onmicrosoft.com::acafcf14-4098-4a83-9425-e73571277a06" providerId="AD" clId="Web-{C3D95C0B-1F38-411F-B02B-5349EEAC433E}" dt="2021-11-19T15:54:29.522" v="152" actId="1076"/>
        <pc:sldMkLst>
          <pc:docMk/>
          <pc:sldMk cId="357588276" sldId="2076136388"/>
        </pc:sldMkLst>
        <pc:spChg chg="add mod">
          <ac:chgData name="David Warner" userId="S::david_dwarnerii.com#ext#@microsoft.onmicrosoft.com::acafcf14-4098-4a83-9425-e73571277a06" providerId="AD" clId="Web-{C3D95C0B-1F38-411F-B02B-5349EEAC433E}" dt="2021-11-19T15:54:29.522" v="152" actId="1076"/>
          <ac:spMkLst>
            <pc:docMk/>
            <pc:sldMk cId="357588276" sldId="2076136388"/>
            <ac:spMk id="2" creationId="{BF3560FE-F66A-49E6-842F-A6F0D612503E}"/>
          </ac:spMkLst>
        </pc:spChg>
      </pc:sldChg>
      <pc:sldChg chg="addSp">
        <pc:chgData name="David Warner" userId="S::david_dwarnerii.com#ext#@microsoft.onmicrosoft.com::acafcf14-4098-4a83-9425-e73571277a06" providerId="AD" clId="Web-{C3D95C0B-1F38-411F-B02B-5349EEAC433E}" dt="2021-11-19T15:54:41.991" v="158"/>
        <pc:sldMkLst>
          <pc:docMk/>
          <pc:sldMk cId="4070501225" sldId="2076136392"/>
        </pc:sldMkLst>
        <pc:spChg chg="add">
          <ac:chgData name="David Warner" userId="S::david_dwarnerii.com#ext#@microsoft.onmicrosoft.com::acafcf14-4098-4a83-9425-e73571277a06" providerId="AD" clId="Web-{C3D95C0B-1F38-411F-B02B-5349EEAC433E}" dt="2021-11-19T15:54:41.991" v="158"/>
          <ac:spMkLst>
            <pc:docMk/>
            <pc:sldMk cId="4070501225" sldId="2076136392"/>
            <ac:spMk id="2" creationId="{C4EF8141-7966-4CF7-BDAD-6AFCF46CBAE6}"/>
          </ac:spMkLst>
        </pc:spChg>
      </pc:sldChg>
      <pc:sldChg chg="addSp">
        <pc:chgData name="David Warner" userId="S::david_dwarnerii.com#ext#@microsoft.onmicrosoft.com::acafcf14-4098-4a83-9425-e73571277a06" providerId="AD" clId="Web-{C3D95C0B-1F38-411F-B02B-5349EEAC433E}" dt="2021-11-19T15:54:31.350" v="153"/>
        <pc:sldMkLst>
          <pc:docMk/>
          <pc:sldMk cId="1374769157" sldId="2076137639"/>
        </pc:sldMkLst>
        <pc:spChg chg="add">
          <ac:chgData name="David Warner" userId="S::david_dwarnerii.com#ext#@microsoft.onmicrosoft.com::acafcf14-4098-4a83-9425-e73571277a06" providerId="AD" clId="Web-{C3D95C0B-1F38-411F-B02B-5349EEAC433E}" dt="2021-11-19T15:54:31.350" v="153"/>
          <ac:spMkLst>
            <pc:docMk/>
            <pc:sldMk cId="1374769157" sldId="2076137639"/>
            <ac:spMk id="2" creationId="{23FA6C9B-C484-45F8-8D72-AC6CA8D662A4}"/>
          </ac:spMkLst>
        </pc:spChg>
      </pc:sldChg>
      <pc:sldChg chg="addSp">
        <pc:chgData name="David Warner" userId="S::david_dwarnerii.com#ext#@microsoft.onmicrosoft.com::acafcf14-4098-4a83-9425-e73571277a06" providerId="AD" clId="Web-{C3D95C0B-1F38-411F-B02B-5349EEAC433E}" dt="2021-11-19T15:54:36.366" v="154"/>
        <pc:sldMkLst>
          <pc:docMk/>
          <pc:sldMk cId="2785442724" sldId="2076137748"/>
        </pc:sldMkLst>
        <pc:spChg chg="add">
          <ac:chgData name="David Warner" userId="S::david_dwarnerii.com#ext#@microsoft.onmicrosoft.com::acafcf14-4098-4a83-9425-e73571277a06" providerId="AD" clId="Web-{C3D95C0B-1F38-411F-B02B-5349EEAC433E}" dt="2021-11-19T15:54:36.366" v="154"/>
          <ac:spMkLst>
            <pc:docMk/>
            <pc:sldMk cId="2785442724" sldId="2076137748"/>
            <ac:spMk id="3" creationId="{5766010E-881B-4322-9649-2632BE967898}"/>
          </ac:spMkLst>
        </pc:spChg>
      </pc:sldChg>
      <pc:sldChg chg="addSp">
        <pc:chgData name="David Warner" userId="S::david_dwarnerii.com#ext#@microsoft.onmicrosoft.com::acafcf14-4098-4a83-9425-e73571277a06" providerId="AD" clId="Web-{C3D95C0B-1F38-411F-B02B-5349EEAC433E}" dt="2021-11-19T15:54:44.163" v="159"/>
        <pc:sldMkLst>
          <pc:docMk/>
          <pc:sldMk cId="1601799563" sldId="2134805597"/>
        </pc:sldMkLst>
        <pc:spChg chg="add">
          <ac:chgData name="David Warner" userId="S::david_dwarnerii.com#ext#@microsoft.onmicrosoft.com::acafcf14-4098-4a83-9425-e73571277a06" providerId="AD" clId="Web-{C3D95C0B-1F38-411F-B02B-5349EEAC433E}" dt="2021-11-19T15:54:44.163" v="159"/>
          <ac:spMkLst>
            <pc:docMk/>
            <pc:sldMk cId="1601799563" sldId="2134805597"/>
            <ac:spMk id="4" creationId="{BE100B80-C886-470B-9951-2116FAD470FE}"/>
          </ac:spMkLst>
        </pc:spChg>
      </pc:sldChg>
      <pc:sldChg chg="addSp">
        <pc:chgData name="David Warner" userId="S::david_dwarnerii.com#ext#@microsoft.onmicrosoft.com::acafcf14-4098-4a83-9425-e73571277a06" providerId="AD" clId="Web-{C3D95C0B-1F38-411F-B02B-5349EEAC433E}" dt="2021-11-19T15:54:45.429" v="160"/>
        <pc:sldMkLst>
          <pc:docMk/>
          <pc:sldMk cId="2225302410" sldId="2134805599"/>
        </pc:sldMkLst>
        <pc:spChg chg="add">
          <ac:chgData name="David Warner" userId="S::david_dwarnerii.com#ext#@microsoft.onmicrosoft.com::acafcf14-4098-4a83-9425-e73571277a06" providerId="AD" clId="Web-{C3D95C0B-1F38-411F-B02B-5349EEAC433E}" dt="2021-11-19T15:54:45.429" v="160"/>
          <ac:spMkLst>
            <pc:docMk/>
            <pc:sldMk cId="2225302410" sldId="2134805599"/>
            <ac:spMk id="4" creationId="{35275703-3465-4CD1-BDF5-629F9E423C5D}"/>
          </ac:spMkLst>
        </pc:spChg>
      </pc:sldChg>
    </pc:docChg>
  </pc:docChgLst>
  <pc:docChgLst>
    <pc:chgData name="Vesa Juvonen" userId="c7243be1-99a3-4752-ab2a-0cf698cf8236" providerId="ADAL" clId="{63B8F47F-7DBF-4CFE-B13B-8429D8B7A786}"/>
    <pc:docChg chg="custSel modSld">
      <pc:chgData name="Vesa Juvonen" userId="c7243be1-99a3-4752-ab2a-0cf698cf8236" providerId="ADAL" clId="{63B8F47F-7DBF-4CFE-B13B-8429D8B7A786}" dt="2022-08-18T14:44:07.928" v="240" actId="20577"/>
      <pc:docMkLst>
        <pc:docMk/>
      </pc:docMkLst>
      <pc:sldChg chg="modSp mod">
        <pc:chgData name="Vesa Juvonen" userId="c7243be1-99a3-4752-ab2a-0cf698cf8236" providerId="ADAL" clId="{63B8F47F-7DBF-4CFE-B13B-8429D8B7A786}" dt="2022-08-18T14:43:54.907" v="238" actId="20577"/>
        <pc:sldMkLst>
          <pc:docMk/>
          <pc:sldMk cId="3158043784" sldId="2068"/>
        </pc:sldMkLst>
        <pc:spChg chg="mod">
          <ac:chgData name="Vesa Juvonen" userId="c7243be1-99a3-4752-ab2a-0cf698cf8236" providerId="ADAL" clId="{63B8F47F-7DBF-4CFE-B13B-8429D8B7A786}" dt="2022-08-18T14:43:54.907" v="238" actId="20577"/>
          <ac:spMkLst>
            <pc:docMk/>
            <pc:sldMk cId="3158043784" sldId="2068"/>
            <ac:spMk id="8" creationId="{00000000-0000-0000-0000-000000000000}"/>
          </ac:spMkLst>
        </pc:spChg>
      </pc:sldChg>
      <pc:sldChg chg="modSp mod">
        <pc:chgData name="Vesa Juvonen" userId="c7243be1-99a3-4752-ab2a-0cf698cf8236" providerId="ADAL" clId="{63B8F47F-7DBF-4CFE-B13B-8429D8B7A786}" dt="2022-08-18T14:44:07.928" v="240" actId="20577"/>
        <pc:sldMkLst>
          <pc:docMk/>
          <pc:sldMk cId="1056590613" sldId="2076135999"/>
        </pc:sldMkLst>
        <pc:spChg chg="mod">
          <ac:chgData name="Vesa Juvonen" userId="c7243be1-99a3-4752-ab2a-0cf698cf8236" providerId="ADAL" clId="{63B8F47F-7DBF-4CFE-B13B-8429D8B7A786}" dt="2022-08-18T14:44:07.928" v="240" actId="20577"/>
          <ac:spMkLst>
            <pc:docMk/>
            <pc:sldMk cId="1056590613" sldId="2076135999"/>
            <ac:spMk id="10" creationId="{2F9D74B7-8175-43F4-B9E3-807C4AE2FA45}"/>
          </ac:spMkLst>
        </pc:spChg>
      </pc:sldChg>
      <pc:sldChg chg="addSp delSp modSp mod">
        <pc:chgData name="Vesa Juvonen" userId="c7243be1-99a3-4752-ab2a-0cf698cf8236" providerId="ADAL" clId="{63B8F47F-7DBF-4CFE-B13B-8429D8B7A786}" dt="2022-08-18T11:36:35.348" v="105" actId="14100"/>
        <pc:sldMkLst>
          <pc:docMk/>
          <pc:sldMk cId="2259967023" sldId="2076136379"/>
        </pc:sldMkLst>
        <pc:spChg chg="mod">
          <ac:chgData name="Vesa Juvonen" userId="c7243be1-99a3-4752-ab2a-0cf698cf8236" providerId="ADAL" clId="{63B8F47F-7DBF-4CFE-B13B-8429D8B7A786}" dt="2022-08-18T11:36:35.348" v="105" actId="14100"/>
          <ac:spMkLst>
            <pc:docMk/>
            <pc:sldMk cId="2259967023" sldId="2076136379"/>
            <ac:spMk id="38" creationId="{57B24740-2702-48F7-9662-72DC62FDA166}"/>
          </ac:spMkLst>
        </pc:spChg>
        <pc:spChg chg="del">
          <ac:chgData name="Vesa Juvonen" userId="c7243be1-99a3-4752-ab2a-0cf698cf8236" providerId="ADAL" clId="{63B8F47F-7DBF-4CFE-B13B-8429D8B7A786}" dt="2022-08-18T11:32:31.005" v="63" actId="478"/>
          <ac:spMkLst>
            <pc:docMk/>
            <pc:sldMk cId="2259967023" sldId="2076136379"/>
            <ac:spMk id="46" creationId="{622116C8-972B-89AD-35DB-1443C16F25F2}"/>
          </ac:spMkLst>
        </pc:spChg>
        <pc:spChg chg="mod">
          <ac:chgData name="Vesa Juvonen" userId="c7243be1-99a3-4752-ab2a-0cf698cf8236" providerId="ADAL" clId="{63B8F47F-7DBF-4CFE-B13B-8429D8B7A786}" dt="2022-08-18T11:33:22.138" v="76" actId="20577"/>
          <ac:spMkLst>
            <pc:docMk/>
            <pc:sldMk cId="2259967023" sldId="2076136379"/>
            <ac:spMk id="79" creationId="{BC688EBE-40B5-498C-91C5-18E7EAB6AFFE}"/>
          </ac:spMkLst>
        </pc:spChg>
        <pc:spChg chg="mod">
          <ac:chgData name="Vesa Juvonen" userId="c7243be1-99a3-4752-ab2a-0cf698cf8236" providerId="ADAL" clId="{63B8F47F-7DBF-4CFE-B13B-8429D8B7A786}" dt="2022-08-18T11:32:52.910" v="68" actId="20577"/>
          <ac:spMkLst>
            <pc:docMk/>
            <pc:sldMk cId="2259967023" sldId="2076136379"/>
            <ac:spMk id="81" creationId="{1245D908-BDE2-4087-82F6-3DBC148662F5}"/>
          </ac:spMkLst>
        </pc:spChg>
        <pc:picChg chg="add mod">
          <ac:chgData name="Vesa Juvonen" userId="c7243be1-99a3-4752-ab2a-0cf698cf8236" providerId="ADAL" clId="{63B8F47F-7DBF-4CFE-B13B-8429D8B7A786}" dt="2022-08-18T11:36:00.973" v="85" actId="1076"/>
          <ac:picMkLst>
            <pc:docMk/>
            <pc:sldMk cId="2259967023" sldId="2076136379"/>
            <ac:picMk id="20" creationId="{59167BAD-0F4A-83BE-5BDF-B767012E7212}"/>
          </ac:picMkLst>
        </pc:picChg>
        <pc:picChg chg="del">
          <ac:chgData name="Vesa Juvonen" userId="c7243be1-99a3-4752-ab2a-0cf698cf8236" providerId="ADAL" clId="{63B8F47F-7DBF-4CFE-B13B-8429D8B7A786}" dt="2022-08-18T11:35:49.353" v="80" actId="478"/>
          <ac:picMkLst>
            <pc:docMk/>
            <pc:sldMk cId="2259967023" sldId="2076136379"/>
            <ac:picMk id="21" creationId="{1BE5FB25-21E4-4C0C-9EBC-5CB6EE577685}"/>
          </ac:picMkLst>
        </pc:picChg>
        <pc:picChg chg="add mod">
          <ac:chgData name="Vesa Juvonen" userId="c7243be1-99a3-4752-ab2a-0cf698cf8236" providerId="ADAL" clId="{63B8F47F-7DBF-4CFE-B13B-8429D8B7A786}" dt="2022-08-18T11:36:19.026" v="92" actId="1076"/>
          <ac:picMkLst>
            <pc:docMk/>
            <pc:sldMk cId="2259967023" sldId="2076136379"/>
            <ac:picMk id="24" creationId="{89A38A99-1870-A647-1166-15E70A61AD1E}"/>
          </ac:picMkLst>
        </pc:picChg>
        <pc:picChg chg="del">
          <ac:chgData name="Vesa Juvonen" userId="c7243be1-99a3-4752-ab2a-0cf698cf8236" providerId="ADAL" clId="{63B8F47F-7DBF-4CFE-B13B-8429D8B7A786}" dt="2022-08-18T11:36:05.492" v="86" actId="478"/>
          <ac:picMkLst>
            <pc:docMk/>
            <pc:sldMk cId="2259967023" sldId="2076136379"/>
            <ac:picMk id="26" creationId="{6C58DB36-A433-4906-86F0-18B20D9DAA56}"/>
          </ac:picMkLst>
        </pc:picChg>
      </pc:sldChg>
      <pc:sldChg chg="addSp delSp modSp mod">
        <pc:chgData name="Vesa Juvonen" userId="c7243be1-99a3-4752-ab2a-0cf698cf8236" providerId="ADAL" clId="{63B8F47F-7DBF-4CFE-B13B-8429D8B7A786}" dt="2022-08-18T13:08:07.988" v="140" actId="1076"/>
        <pc:sldMkLst>
          <pc:docMk/>
          <pc:sldMk cId="1884761934" sldId="2076136381"/>
        </pc:sldMkLst>
        <pc:spChg chg="mod">
          <ac:chgData name="Vesa Juvonen" userId="c7243be1-99a3-4752-ab2a-0cf698cf8236" providerId="ADAL" clId="{63B8F47F-7DBF-4CFE-B13B-8429D8B7A786}" dt="2022-08-18T13:07:59.769" v="139" actId="1076"/>
          <ac:spMkLst>
            <pc:docMk/>
            <pc:sldMk cId="1884761934" sldId="2076136381"/>
            <ac:spMk id="5" creationId="{9F94E48E-196D-4F82-A3E3-3F4C71E5786F}"/>
          </ac:spMkLst>
        </pc:spChg>
        <pc:spChg chg="mod">
          <ac:chgData name="Vesa Juvonen" userId="c7243be1-99a3-4752-ab2a-0cf698cf8236" providerId="ADAL" clId="{63B8F47F-7DBF-4CFE-B13B-8429D8B7A786}" dt="2022-08-18T13:07:36.555" v="137" actId="20577"/>
          <ac:spMkLst>
            <pc:docMk/>
            <pc:sldMk cId="1884761934" sldId="2076136381"/>
            <ac:spMk id="38" creationId="{57B24740-2702-48F7-9662-72DC62FDA166}"/>
          </ac:spMkLst>
        </pc:spChg>
        <pc:picChg chg="del">
          <ac:chgData name="Vesa Juvonen" userId="c7243be1-99a3-4752-ab2a-0cf698cf8236" providerId="ADAL" clId="{63B8F47F-7DBF-4CFE-B13B-8429D8B7A786}" dt="2022-08-18T13:07:27.803" v="126" actId="478"/>
          <ac:picMkLst>
            <pc:docMk/>
            <pc:sldMk cId="1884761934" sldId="2076136381"/>
            <ac:picMk id="3" creationId="{D093EFD1-77C1-4D4F-B07A-9931F03C4DB3}"/>
          </ac:picMkLst>
        </pc:picChg>
        <pc:picChg chg="del">
          <ac:chgData name="Vesa Juvonen" userId="c7243be1-99a3-4752-ab2a-0cf698cf8236" providerId="ADAL" clId="{63B8F47F-7DBF-4CFE-B13B-8429D8B7A786}" dt="2022-08-18T13:07:03.460" v="118" actId="478"/>
          <ac:picMkLst>
            <pc:docMk/>
            <pc:sldMk cId="1884761934" sldId="2076136381"/>
            <ac:picMk id="19" creationId="{F4A70D12-C3DF-464F-980C-40C656534A29}"/>
          </ac:picMkLst>
        </pc:picChg>
        <pc:picChg chg="add mod">
          <ac:chgData name="Vesa Juvonen" userId="c7243be1-99a3-4752-ab2a-0cf698cf8236" providerId="ADAL" clId="{63B8F47F-7DBF-4CFE-B13B-8429D8B7A786}" dt="2022-08-18T13:08:07.988" v="140" actId="1076"/>
          <ac:picMkLst>
            <pc:docMk/>
            <pc:sldMk cId="1884761934" sldId="2076136381"/>
            <ac:picMk id="20" creationId="{A5B930F3-A420-24E3-1B1B-7A8122D1FDA8}"/>
          </ac:picMkLst>
        </pc:picChg>
      </pc:sldChg>
      <pc:sldChg chg="modSp mod">
        <pc:chgData name="Vesa Juvonen" userId="c7243be1-99a3-4752-ab2a-0cf698cf8236" providerId="ADAL" clId="{63B8F47F-7DBF-4CFE-B13B-8429D8B7A786}" dt="2022-08-18T13:08:38.626" v="205" actId="20577"/>
        <pc:sldMkLst>
          <pc:docMk/>
          <pc:sldMk cId="1537242932" sldId="2134805608"/>
        </pc:sldMkLst>
        <pc:spChg chg="mod">
          <ac:chgData name="Vesa Juvonen" userId="c7243be1-99a3-4752-ab2a-0cf698cf8236" providerId="ADAL" clId="{63B8F47F-7DBF-4CFE-B13B-8429D8B7A786}" dt="2022-08-18T13:08:38.626" v="205" actId="20577"/>
          <ac:spMkLst>
            <pc:docMk/>
            <pc:sldMk cId="1537242932" sldId="2134805608"/>
            <ac:spMk id="7" creationId="{6F939F32-4E37-4CA3-B710-00610E5E59D3}"/>
          </ac:spMkLst>
        </pc:spChg>
      </pc:sldChg>
    </pc:docChg>
  </pc:docChgLst>
  <pc:docChgLst>
    <pc:chgData name="Erwin van Hunen" userId="S::erwin_valointranet.com#ext#@microsoft.onmicrosoft.com::9b54964f-4ebe-4289-a952-fa09f5f26e1b" providerId="AD" clId="Web-{DA1EA9BD-583A-4CBD-8A28-F9D209370010}"/>
    <pc:docChg chg="modSld">
      <pc:chgData name="Erwin van Hunen" userId="S::erwin_valointranet.com#ext#@microsoft.onmicrosoft.com::9b54964f-4ebe-4289-a952-fa09f5f26e1b" providerId="AD" clId="Web-{DA1EA9BD-583A-4CBD-8A28-F9D209370010}" dt="2021-11-11T08:54:10.979" v="4" actId="20577"/>
      <pc:docMkLst>
        <pc:docMk/>
      </pc:docMkLst>
      <pc:sldChg chg="delSp modSp">
        <pc:chgData name="Erwin van Hunen" userId="S::erwin_valointranet.com#ext#@microsoft.onmicrosoft.com::9b54964f-4ebe-4289-a952-fa09f5f26e1b" providerId="AD" clId="Web-{DA1EA9BD-583A-4CBD-8A28-F9D209370010}" dt="2021-11-11T08:54:10.979" v="4" actId="20577"/>
        <pc:sldMkLst>
          <pc:docMk/>
          <pc:sldMk cId="1884761934" sldId="2076136381"/>
        </pc:sldMkLst>
        <pc:spChg chg="del">
          <ac:chgData name="Erwin van Hunen" userId="S::erwin_valointranet.com#ext#@microsoft.onmicrosoft.com::9b54964f-4ebe-4289-a952-fa09f5f26e1b" providerId="AD" clId="Web-{DA1EA9BD-583A-4CBD-8A28-F9D209370010}" dt="2021-11-11T08:52:55.555" v="0"/>
          <ac:spMkLst>
            <pc:docMk/>
            <pc:sldMk cId="1884761934" sldId="2076136381"/>
            <ac:spMk id="4" creationId="{5DDF8093-305E-4DC6-8E6D-5C847DA6BADA}"/>
          </ac:spMkLst>
        </pc:spChg>
        <pc:spChg chg="mod">
          <ac:chgData name="Erwin van Hunen" userId="S::erwin_valointranet.com#ext#@microsoft.onmicrosoft.com::9b54964f-4ebe-4289-a952-fa09f5f26e1b" providerId="AD" clId="Web-{DA1EA9BD-583A-4CBD-8A28-F9D209370010}" dt="2021-11-11T08:54:10.979" v="4" actId="20577"/>
          <ac:spMkLst>
            <pc:docMk/>
            <pc:sldMk cId="1884761934" sldId="2076136381"/>
            <ac:spMk id="81" creationId="{1245D908-BDE2-4087-82F6-3DBC148662F5}"/>
          </ac:spMkLst>
        </pc:spChg>
      </pc:sldChg>
    </pc:docChg>
  </pc:docChgLst>
  <pc:docChgLst>
    <pc:chgData name="Bob German" userId="19671429-1359-457f-bfc1-1be1ee65d4d9" providerId="ADAL" clId="{E9BCD95D-F723-454B-8026-6D29944D1209}"/>
    <pc:docChg chg="custSel modSld">
      <pc:chgData name="Bob German" userId="19671429-1359-457f-bfc1-1be1ee65d4d9" providerId="ADAL" clId="{E9BCD95D-F723-454B-8026-6D29944D1209}" dt="2021-08-19T12:35:43.406" v="390" actId="1076"/>
      <pc:docMkLst>
        <pc:docMk/>
      </pc:docMkLst>
      <pc:sldChg chg="addSp delSp modSp mod modNotesTx">
        <pc:chgData name="Bob German" userId="19671429-1359-457f-bfc1-1be1ee65d4d9" providerId="ADAL" clId="{E9BCD95D-F723-454B-8026-6D29944D1209}" dt="2021-08-19T12:35:43.406" v="390" actId="1076"/>
        <pc:sldMkLst>
          <pc:docMk/>
          <pc:sldMk cId="1601799563" sldId="2134805597"/>
        </pc:sldMkLst>
        <pc:spChg chg="del">
          <ac:chgData name="Bob German" userId="19671429-1359-457f-bfc1-1be1ee65d4d9" providerId="ADAL" clId="{E9BCD95D-F723-454B-8026-6D29944D1209}" dt="2021-08-19T12:21:07.509" v="0" actId="478"/>
          <ac:spMkLst>
            <pc:docMk/>
            <pc:sldMk cId="1601799563" sldId="2134805597"/>
            <ac:spMk id="4" creationId="{ACACF695-C81F-4868-97AB-EE57213B929F}"/>
          </ac:spMkLst>
        </pc:spChg>
        <pc:spChg chg="add mod">
          <ac:chgData name="Bob German" userId="19671429-1359-457f-bfc1-1be1ee65d4d9" providerId="ADAL" clId="{E9BCD95D-F723-454B-8026-6D29944D1209}" dt="2021-08-19T12:33:24.371" v="348" actId="1076"/>
          <ac:spMkLst>
            <pc:docMk/>
            <pc:sldMk cId="1601799563" sldId="2134805597"/>
            <ac:spMk id="9" creationId="{9129FA62-F910-45F4-9855-8477B9C883AB}"/>
          </ac:spMkLst>
        </pc:spChg>
        <pc:spChg chg="add mod">
          <ac:chgData name="Bob German" userId="19671429-1359-457f-bfc1-1be1ee65d4d9" providerId="ADAL" clId="{E9BCD95D-F723-454B-8026-6D29944D1209}" dt="2021-08-19T12:33:55.872" v="360" actId="1076"/>
          <ac:spMkLst>
            <pc:docMk/>
            <pc:sldMk cId="1601799563" sldId="2134805597"/>
            <ac:spMk id="17" creationId="{8C0C163D-AB77-40AC-B3CC-8283922A1C63}"/>
          </ac:spMkLst>
        </pc:spChg>
        <pc:spChg chg="mod ord">
          <ac:chgData name="Bob German" userId="19671429-1359-457f-bfc1-1be1ee65d4d9" providerId="ADAL" clId="{E9BCD95D-F723-454B-8026-6D29944D1209}" dt="2021-08-19T12:27:07.791" v="83" actId="1076"/>
          <ac:spMkLst>
            <pc:docMk/>
            <pc:sldMk cId="1601799563" sldId="2134805597"/>
            <ac:spMk id="19" creationId="{A264AE04-BE86-4D8C-9679-3F5CA620D587}"/>
          </ac:spMkLst>
        </pc:spChg>
        <pc:spChg chg="mod">
          <ac:chgData name="Bob German" userId="19671429-1359-457f-bfc1-1be1ee65d4d9" providerId="ADAL" clId="{E9BCD95D-F723-454B-8026-6D29944D1209}" dt="2021-08-19T12:25:03.102" v="34" actId="20577"/>
          <ac:spMkLst>
            <pc:docMk/>
            <pc:sldMk cId="1601799563" sldId="2134805597"/>
            <ac:spMk id="21" creationId="{4A933F16-4C0B-478D-BD49-5C11797B0365}"/>
          </ac:spMkLst>
        </pc:spChg>
        <pc:spChg chg="mod">
          <ac:chgData name="Bob German" userId="19671429-1359-457f-bfc1-1be1ee65d4d9" providerId="ADAL" clId="{E9BCD95D-F723-454B-8026-6D29944D1209}" dt="2021-08-19T12:31:33.204" v="97" actId="1076"/>
          <ac:spMkLst>
            <pc:docMk/>
            <pc:sldMk cId="1601799563" sldId="2134805597"/>
            <ac:spMk id="36" creationId="{56D73790-2311-4283-8452-924FD514C399}"/>
          </ac:spMkLst>
        </pc:spChg>
        <pc:picChg chg="mod">
          <ac:chgData name="Bob German" userId="19671429-1359-457f-bfc1-1be1ee65d4d9" providerId="ADAL" clId="{E9BCD95D-F723-454B-8026-6D29944D1209}" dt="2021-08-19T12:25:51.536" v="35" actId="1076"/>
          <ac:picMkLst>
            <pc:docMk/>
            <pc:sldMk cId="1601799563" sldId="2134805597"/>
            <ac:picMk id="7" creationId="{2987C1F3-D726-45D0-8668-54055A5E906E}"/>
          </ac:picMkLst>
        </pc:picChg>
        <pc:picChg chg="add mod">
          <ac:chgData name="Bob German" userId="19671429-1359-457f-bfc1-1be1ee65d4d9" providerId="ADAL" clId="{E9BCD95D-F723-454B-8026-6D29944D1209}" dt="2021-08-19T12:35:43.406" v="390" actId="1076"/>
          <ac:picMkLst>
            <pc:docMk/>
            <pc:sldMk cId="1601799563" sldId="2134805597"/>
            <ac:picMk id="8" creationId="{1EDF70CD-4D2A-4A98-9333-973548B27606}"/>
          </ac:picMkLst>
        </pc:picChg>
      </pc:sldChg>
    </pc:docChg>
  </pc:docChgLst>
  <pc:docChgLst>
    <pc:chgData name="Gautam Sheth" userId="S::gautam.sheth_valointranet.com#ext#@microsoft.onmicrosoft.com::97082ee2-311e-48ee-9eb5-5105b8086c9e" providerId="AD" clId="Web-{7526D596-340B-4059-B606-3808525955B1}"/>
    <pc:docChg chg="modSld">
      <pc:chgData name="Gautam Sheth" userId="S::gautam.sheth_valointranet.com#ext#@microsoft.onmicrosoft.com::97082ee2-311e-48ee-9eb5-5105b8086c9e" providerId="AD" clId="Web-{7526D596-340B-4059-B606-3808525955B1}" dt="2022-06-08T12:27:43.164" v="275" actId="20577"/>
      <pc:docMkLst>
        <pc:docMk/>
      </pc:docMkLst>
      <pc:sldChg chg="delSp modSp">
        <pc:chgData name="Gautam Sheth" userId="S::gautam.sheth_valointranet.com#ext#@microsoft.onmicrosoft.com::97082ee2-311e-48ee-9eb5-5105b8086c9e" providerId="AD" clId="Web-{7526D596-340B-4059-B606-3808525955B1}" dt="2022-06-08T12:27:43.164" v="275" actId="20577"/>
        <pc:sldMkLst>
          <pc:docMk/>
          <pc:sldMk cId="1884761934" sldId="2076136381"/>
        </pc:sldMkLst>
        <pc:spChg chg="del">
          <ac:chgData name="Gautam Sheth" userId="S::gautam.sheth_valointranet.com#ext#@microsoft.onmicrosoft.com::97082ee2-311e-48ee-9eb5-5105b8086c9e" providerId="AD" clId="Web-{7526D596-340B-4059-B606-3808525955B1}" dt="2022-06-08T12:22:42.747" v="0"/>
          <ac:spMkLst>
            <pc:docMk/>
            <pc:sldMk cId="1884761934" sldId="2076136381"/>
            <ac:spMk id="32" creationId="{956B4755-69F9-E041-A700-678E329FE494}"/>
          </ac:spMkLst>
        </pc:spChg>
        <pc:spChg chg="mod">
          <ac:chgData name="Gautam Sheth" userId="S::gautam.sheth_valointranet.com#ext#@microsoft.onmicrosoft.com::97082ee2-311e-48ee-9eb5-5105b8086c9e" providerId="AD" clId="Web-{7526D596-340B-4059-B606-3808525955B1}" dt="2022-06-08T12:27:43.164" v="275"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7526D596-340B-4059-B606-3808525955B1}" dt="2022-06-08T12:27:16.804" v="252" actId="20577"/>
          <ac:spMkLst>
            <pc:docMk/>
            <pc:sldMk cId="1884761934" sldId="2076136381"/>
            <ac:spMk id="81" creationId="{1245D908-BDE2-4087-82F6-3DBC148662F5}"/>
          </ac:spMkLst>
        </pc:spChg>
      </pc:sldChg>
    </pc:docChg>
  </pc:docChgLst>
  <pc:docChgLst>
    <pc:chgData name="Bob German" userId="19671429-1359-457f-bfc1-1be1ee65d4d9" providerId="ADAL" clId="{79BAA642-AAA3-49A7-A988-A638A352F8FE}"/>
    <pc:docChg chg="undo custSel addSld delSld modSld modSection">
      <pc:chgData name="Bob German" userId="19671429-1359-457f-bfc1-1be1ee65d4d9" providerId="ADAL" clId="{79BAA642-AAA3-49A7-A988-A638A352F8FE}" dt="2021-07-21T23:17:25.219" v="350"/>
      <pc:docMkLst>
        <pc:docMk/>
      </pc:docMkLst>
      <pc:sldChg chg="addSp delSp modSp add del mod modAnim">
        <pc:chgData name="Bob German" userId="19671429-1359-457f-bfc1-1be1ee65d4d9" providerId="ADAL" clId="{79BAA642-AAA3-49A7-A988-A638A352F8FE}" dt="2021-07-21T23:17:25.219" v="350"/>
        <pc:sldMkLst>
          <pc:docMk/>
          <pc:sldMk cId="1601799563" sldId="2134805597"/>
        </pc:sldMkLst>
        <pc:spChg chg="mod">
          <ac:chgData name="Bob German" userId="19671429-1359-457f-bfc1-1be1ee65d4d9" providerId="ADAL" clId="{79BAA642-AAA3-49A7-A988-A638A352F8FE}" dt="2021-07-21T23:13:11.283" v="329" actId="1076"/>
          <ac:spMkLst>
            <pc:docMk/>
            <pc:sldMk cId="1601799563" sldId="2134805597"/>
            <ac:spMk id="3" creationId="{CBDC9C38-872E-4048-96FE-C321FEF21EC1}"/>
          </ac:spMkLst>
        </pc:spChg>
        <pc:spChg chg="del">
          <ac:chgData name="Bob German" userId="19671429-1359-457f-bfc1-1be1ee65d4d9" providerId="ADAL" clId="{79BAA642-AAA3-49A7-A988-A638A352F8FE}" dt="2021-07-21T22:54:22.138" v="67" actId="478"/>
          <ac:spMkLst>
            <pc:docMk/>
            <pc:sldMk cId="1601799563" sldId="2134805597"/>
            <ac:spMk id="4" creationId="{71664783-08E0-4116-8868-2A6C51686AB1}"/>
          </ac:spMkLst>
        </pc:spChg>
        <pc:spChg chg="mod">
          <ac:chgData name="Bob German" userId="19671429-1359-457f-bfc1-1be1ee65d4d9" providerId="ADAL" clId="{79BAA642-AAA3-49A7-A988-A638A352F8FE}" dt="2021-07-21T23:11:46.619" v="321" actId="14100"/>
          <ac:spMkLst>
            <pc:docMk/>
            <pc:sldMk cId="1601799563" sldId="2134805597"/>
            <ac:spMk id="5" creationId="{D99E2DB0-70F3-400F-878F-33AE8632B7BC}"/>
          </ac:spMkLst>
        </pc:spChg>
        <pc:spChg chg="mod topLvl">
          <ac:chgData name="Bob German" userId="19671429-1359-457f-bfc1-1be1ee65d4d9" providerId="ADAL" clId="{79BAA642-AAA3-49A7-A988-A638A352F8FE}" dt="2021-07-21T23:14:20.479" v="340" actId="164"/>
          <ac:spMkLst>
            <pc:docMk/>
            <pc:sldMk cId="1601799563" sldId="2134805597"/>
            <ac:spMk id="18" creationId="{47284F5A-8F4E-441D-B1D2-FFDEA1BFF3D3}"/>
          </ac:spMkLst>
        </pc:spChg>
        <pc:spChg chg="del">
          <ac:chgData name="Bob German" userId="19671429-1359-457f-bfc1-1be1ee65d4d9" providerId="ADAL" clId="{79BAA642-AAA3-49A7-A988-A638A352F8FE}" dt="2021-07-21T22:44:34.175" v="0" actId="478"/>
          <ac:spMkLst>
            <pc:docMk/>
            <pc:sldMk cId="1601799563" sldId="2134805597"/>
            <ac:spMk id="20" creationId="{22A14C56-A9C9-4E6A-907E-0ADF7E00B9A2}"/>
          </ac:spMkLst>
        </pc:spChg>
        <pc:spChg chg="mod">
          <ac:chgData name="Bob German" userId="19671429-1359-457f-bfc1-1be1ee65d4d9" providerId="ADAL" clId="{79BAA642-AAA3-49A7-A988-A638A352F8FE}" dt="2021-07-21T23:14:01.547" v="338" actId="20577"/>
          <ac:spMkLst>
            <pc:docMk/>
            <pc:sldMk cId="1601799563" sldId="2134805597"/>
            <ac:spMk id="21" creationId="{4A933F16-4C0B-478D-BD49-5C11797B0365}"/>
          </ac:spMkLst>
        </pc:spChg>
        <pc:spChg chg="add del mod">
          <ac:chgData name="Bob German" userId="19671429-1359-457f-bfc1-1be1ee65d4d9" providerId="ADAL" clId="{79BAA642-AAA3-49A7-A988-A638A352F8FE}" dt="2021-07-21T23:04:54.036" v="223" actId="478"/>
          <ac:spMkLst>
            <pc:docMk/>
            <pc:sldMk cId="1601799563" sldId="2134805597"/>
            <ac:spMk id="22" creationId="{F80B3210-2AF0-4330-BD9E-CC5578ED8E1B}"/>
          </ac:spMkLst>
        </pc:spChg>
        <pc:spChg chg="add mod">
          <ac:chgData name="Bob German" userId="19671429-1359-457f-bfc1-1be1ee65d4d9" providerId="ADAL" clId="{79BAA642-AAA3-49A7-A988-A638A352F8FE}" dt="2021-07-21T23:08:32.395" v="250" actId="1076"/>
          <ac:spMkLst>
            <pc:docMk/>
            <pc:sldMk cId="1601799563" sldId="2134805597"/>
            <ac:spMk id="25" creationId="{55D5AB93-2E6D-4FFA-A4DC-7522B03DE28F}"/>
          </ac:spMkLst>
        </pc:spChg>
        <pc:spChg chg="add del mod">
          <ac:chgData name="Bob German" userId="19671429-1359-457f-bfc1-1be1ee65d4d9" providerId="ADAL" clId="{79BAA642-AAA3-49A7-A988-A638A352F8FE}" dt="2021-07-21T23:05:31.389" v="227" actId="478"/>
          <ac:spMkLst>
            <pc:docMk/>
            <pc:sldMk cId="1601799563" sldId="2134805597"/>
            <ac:spMk id="26" creationId="{DCB34290-E1DF-49DF-8658-7B0ABAFF965F}"/>
          </ac:spMkLst>
        </pc:spChg>
        <pc:spChg chg="mod ord">
          <ac:chgData name="Bob German" userId="19671429-1359-457f-bfc1-1be1ee65d4d9" providerId="ADAL" clId="{79BAA642-AAA3-49A7-A988-A638A352F8FE}" dt="2021-07-21T23:03:39.130" v="218" actId="167"/>
          <ac:spMkLst>
            <pc:docMk/>
            <pc:sldMk cId="1601799563" sldId="2134805597"/>
            <ac:spMk id="36" creationId="{56D73790-2311-4283-8452-924FD514C399}"/>
          </ac:spMkLst>
        </pc:spChg>
        <pc:grpChg chg="del">
          <ac:chgData name="Bob German" userId="19671429-1359-457f-bfc1-1be1ee65d4d9" providerId="ADAL" clId="{79BAA642-AAA3-49A7-A988-A638A352F8FE}" dt="2021-07-21T23:11:59.261" v="322" actId="478"/>
          <ac:grpSpMkLst>
            <pc:docMk/>
            <pc:sldMk cId="1601799563" sldId="2134805597"/>
            <ac:grpSpMk id="6" creationId="{32A851F9-0804-4706-B30B-A13EB48A51A8}"/>
          </ac:grpSpMkLst>
        </pc:grpChg>
        <pc:grpChg chg="add del">
          <ac:chgData name="Bob German" userId="19671429-1359-457f-bfc1-1be1ee65d4d9" providerId="ADAL" clId="{79BAA642-AAA3-49A7-A988-A638A352F8FE}" dt="2021-07-21T23:14:20.479" v="340" actId="164"/>
          <ac:grpSpMkLst>
            <pc:docMk/>
            <pc:sldMk cId="1601799563" sldId="2134805597"/>
            <ac:grpSpMk id="33" creationId="{40FC21DD-25CB-48A7-B196-4855E9BF74BB}"/>
          </ac:grpSpMkLst>
        </pc:grpChg>
        <pc:grpChg chg="add">
          <ac:chgData name="Bob German" userId="19671429-1359-457f-bfc1-1be1ee65d4d9" providerId="ADAL" clId="{79BAA642-AAA3-49A7-A988-A638A352F8FE}" dt="2021-07-21T23:14:23.914" v="341" actId="164"/>
          <ac:grpSpMkLst>
            <pc:docMk/>
            <pc:sldMk cId="1601799563" sldId="2134805597"/>
            <ac:grpSpMk id="35" creationId="{833E4F7D-CF7D-4E6B-9661-29A64F9CA2C4}"/>
          </ac:grpSpMkLst>
        </pc:grpChg>
        <pc:grpChg chg="add">
          <ac:chgData name="Bob German" userId="19671429-1359-457f-bfc1-1be1ee65d4d9" providerId="ADAL" clId="{79BAA642-AAA3-49A7-A988-A638A352F8FE}" dt="2021-07-21T23:14:29.999" v="342" actId="164"/>
          <ac:grpSpMkLst>
            <pc:docMk/>
            <pc:sldMk cId="1601799563" sldId="2134805597"/>
            <ac:grpSpMk id="37" creationId="{014C80B7-91CA-4FA9-8BB1-76A47527B3A0}"/>
          </ac:grpSpMkLst>
        </pc:grpChg>
        <pc:picChg chg="add mod topLvl">
          <ac:chgData name="Bob German" userId="19671429-1359-457f-bfc1-1be1ee65d4d9" providerId="ADAL" clId="{79BAA642-AAA3-49A7-A988-A638A352F8FE}" dt="2021-07-21T23:14:20.479" v="340" actId="164"/>
          <ac:picMkLst>
            <pc:docMk/>
            <pc:sldMk cId="1601799563" sldId="2134805597"/>
            <ac:picMk id="20" creationId="{A1218CEF-E475-43C0-88DD-3892018104AD}"/>
          </ac:picMkLst>
        </pc:picChg>
        <pc:picChg chg="add mod">
          <ac:chgData name="Bob German" userId="19671429-1359-457f-bfc1-1be1ee65d4d9" providerId="ADAL" clId="{79BAA642-AAA3-49A7-A988-A638A352F8FE}" dt="2021-07-21T23:06:11.032" v="237" actId="14100"/>
          <ac:picMkLst>
            <pc:docMk/>
            <pc:sldMk cId="1601799563" sldId="2134805597"/>
            <ac:picMk id="24" creationId="{8967AFC6-D508-48E2-960B-1702CD2B800D}"/>
          </ac:picMkLst>
        </pc:picChg>
        <pc:picChg chg="add del mod">
          <ac:chgData name="Bob German" userId="19671429-1359-457f-bfc1-1be1ee65d4d9" providerId="ADAL" clId="{79BAA642-AAA3-49A7-A988-A638A352F8FE}" dt="2021-07-21T23:10:19.881" v="275" actId="478"/>
          <ac:picMkLst>
            <pc:docMk/>
            <pc:sldMk cId="1601799563" sldId="2134805597"/>
            <ac:picMk id="29" creationId="{C0B42F6E-E783-41F3-81DC-AAD55467778C}"/>
          </ac:picMkLst>
        </pc:picChg>
        <pc:picChg chg="add mod">
          <ac:chgData name="Bob German" userId="19671429-1359-457f-bfc1-1be1ee65d4d9" providerId="ADAL" clId="{79BAA642-AAA3-49A7-A988-A638A352F8FE}" dt="2021-07-21T23:12:24.712" v="327" actId="1076"/>
          <ac:picMkLst>
            <pc:docMk/>
            <pc:sldMk cId="1601799563" sldId="2134805597"/>
            <ac:picMk id="31" creationId="{4C7FADD1-F7BC-421C-A03F-D4F2AE8B4A00}"/>
          </ac:picMkLst>
        </pc:picChg>
        <pc:picChg chg="add mod">
          <ac:chgData name="Bob German" userId="19671429-1359-457f-bfc1-1be1ee65d4d9" providerId="ADAL" clId="{79BAA642-AAA3-49A7-A988-A638A352F8FE}" dt="2021-07-21T23:10:55.057" v="315" actId="1076"/>
          <ac:picMkLst>
            <pc:docMk/>
            <pc:sldMk cId="1601799563" sldId="2134805597"/>
            <ac:picMk id="34" creationId="{2981E338-2304-4241-B786-78E822ABFB73}"/>
          </ac:picMkLst>
        </pc:picChg>
        <pc:picChg chg="mod">
          <ac:chgData name="Bob German" userId="19671429-1359-457f-bfc1-1be1ee65d4d9" providerId="ADAL" clId="{79BAA642-AAA3-49A7-A988-A638A352F8FE}" dt="2021-07-21T23:08:32.395" v="250" actId="1076"/>
          <ac:picMkLst>
            <pc:docMk/>
            <pc:sldMk cId="1601799563" sldId="2134805597"/>
            <ac:picMk id="1026" creationId="{03C47D8E-589E-41B6-A6E0-3C5E660CF0C4}"/>
          </ac:picMkLst>
        </pc:picChg>
        <pc:picChg chg="del">
          <ac:chgData name="Bob German" userId="19671429-1359-457f-bfc1-1be1ee65d4d9" providerId="ADAL" clId="{79BAA642-AAA3-49A7-A988-A638A352F8FE}" dt="2021-07-21T22:51:59.284" v="34" actId="478"/>
          <ac:picMkLst>
            <pc:docMk/>
            <pc:sldMk cId="1601799563" sldId="2134805597"/>
            <ac:picMk id="1026" creationId="{FFE38C28-34BB-4800-AAA2-4FE150FB9AAB}"/>
          </ac:picMkLst>
        </pc:picChg>
        <pc:picChg chg="mod topLvl">
          <ac:chgData name="Bob German" userId="19671429-1359-457f-bfc1-1be1ee65d4d9" providerId="ADAL" clId="{79BAA642-AAA3-49A7-A988-A638A352F8FE}" dt="2021-07-21T23:14:20.479" v="340" actId="164"/>
          <ac:picMkLst>
            <pc:docMk/>
            <pc:sldMk cId="1601799563" sldId="2134805597"/>
            <ac:picMk id="2050" creationId="{0F99B77B-456E-427D-9942-1994323D0760}"/>
          </ac:picMkLst>
        </pc:picChg>
        <pc:picChg chg="del">
          <ac:chgData name="Bob German" userId="19671429-1359-457f-bfc1-1be1ee65d4d9" providerId="ADAL" clId="{79BAA642-AAA3-49A7-A988-A638A352F8FE}" dt="2021-07-21T22:51:59.284" v="34" actId="478"/>
          <ac:picMkLst>
            <pc:docMk/>
            <pc:sldMk cId="1601799563" sldId="2134805597"/>
            <ac:picMk id="2050" creationId="{F888B077-7AEA-4509-BE37-557AD0DC3FD1}"/>
          </ac:picMkLst>
        </pc:picChg>
        <pc:cxnChg chg="add mod">
          <ac:chgData name="Bob German" userId="19671429-1359-457f-bfc1-1be1ee65d4d9" providerId="ADAL" clId="{79BAA642-AAA3-49A7-A988-A638A352F8FE}" dt="2021-07-21T23:07:08.302" v="243" actId="12788"/>
          <ac:cxnSpMkLst>
            <pc:docMk/>
            <pc:sldMk cId="1601799563" sldId="2134805597"/>
            <ac:cxnSpMk id="28" creationId="{B391C88A-438D-4B8C-BBC5-6D26CBEC48F7}"/>
          </ac:cxnSpMkLst>
        </pc:cxnChg>
      </pc:sldChg>
      <pc:sldChg chg="addSp">
        <pc:chgData name="Bob German" userId="19671429-1359-457f-bfc1-1be1ee65d4d9" providerId="ADAL" clId="{79BAA642-AAA3-49A7-A988-A638A352F8FE}" dt="2021-07-21T23:00:18.300" v="121"/>
        <pc:sldMkLst>
          <pc:docMk/>
          <pc:sldMk cId="2383218545" sldId="2134805597"/>
        </pc:sldMkLst>
        <pc:spChg chg="add">
          <ac:chgData name="Bob German" userId="19671429-1359-457f-bfc1-1be1ee65d4d9" providerId="ADAL" clId="{79BAA642-AAA3-49A7-A988-A638A352F8FE}" dt="2021-07-21T23:00:18.300" v="121"/>
          <ac:spMkLst>
            <pc:docMk/>
            <pc:sldMk cId="2383218545" sldId="2134805597"/>
            <ac:spMk id="4" creationId="{E8A47527-95CB-467D-8AAF-63670013E300}"/>
          </ac:spMkLst>
        </pc:spChg>
      </pc:sldChg>
      <pc:sldChg chg="addSp">
        <pc:chgData name="Bob German" userId="19671429-1359-457f-bfc1-1be1ee65d4d9" providerId="ADAL" clId="{79BAA642-AAA3-49A7-A988-A638A352F8FE}" dt="2021-07-21T22:54:49.697" v="68"/>
        <pc:sldMkLst>
          <pc:docMk/>
          <pc:sldMk cId="2867489049" sldId="2134805597"/>
        </pc:sldMkLst>
        <pc:picChg chg="add">
          <ac:chgData name="Bob German" userId="19671429-1359-457f-bfc1-1be1ee65d4d9" providerId="ADAL" clId="{79BAA642-AAA3-49A7-A988-A638A352F8FE}" dt="2021-07-21T22:54:49.697" v="68"/>
          <ac:picMkLst>
            <pc:docMk/>
            <pc:sldMk cId="2867489049" sldId="2134805597"/>
            <ac:picMk id="1026" creationId="{03C47D8E-589E-41B6-A6E0-3C5E660CF0C4}"/>
          </ac:picMkLst>
        </pc:picChg>
      </pc:sldChg>
      <pc:sldChg chg="addSp">
        <pc:chgData name="Bob German" userId="19671429-1359-457f-bfc1-1be1ee65d4d9" providerId="ADAL" clId="{79BAA642-AAA3-49A7-A988-A638A352F8FE}" dt="2021-07-21T22:55:26.437" v="77"/>
        <pc:sldMkLst>
          <pc:docMk/>
          <pc:sldMk cId="3369768399" sldId="2134805597"/>
        </pc:sldMkLst>
        <pc:picChg chg="add">
          <ac:chgData name="Bob German" userId="19671429-1359-457f-bfc1-1be1ee65d4d9" providerId="ADAL" clId="{79BAA642-AAA3-49A7-A988-A638A352F8FE}" dt="2021-07-21T22:55:26.437" v="77"/>
          <ac:picMkLst>
            <pc:docMk/>
            <pc:sldMk cId="3369768399" sldId="2134805597"/>
            <ac:picMk id="2050" creationId="{0F99B77B-456E-427D-9942-1994323D0760}"/>
          </ac:picMkLst>
        </pc:picChg>
      </pc:sldChg>
    </pc:docChg>
  </pc:docChgLst>
  <pc:docChgLst>
    <pc:chgData name="Beth Pan" userId="S::xupa@microsoft.com::9b3f1660-e87e-453f-b97d-b091d50f56b8" providerId="AD" clId="Web-{A79C5EC6-28D4-5209-FE82-2AA4D16C71D7}"/>
    <pc:docChg chg="modSld">
      <pc:chgData name="Beth Pan" userId="S::xupa@microsoft.com::9b3f1660-e87e-453f-b97d-b091d50f56b8" providerId="AD" clId="Web-{A79C5EC6-28D4-5209-FE82-2AA4D16C71D7}" dt="2021-07-21T20:36:31.720" v="259" actId="20577"/>
      <pc:docMkLst>
        <pc:docMk/>
      </pc:docMkLst>
      <pc:sldChg chg="delSp modSp">
        <pc:chgData name="Beth Pan" userId="S::xupa@microsoft.com::9b3f1660-e87e-453f-b97d-b091d50f56b8" providerId="AD" clId="Web-{A79C5EC6-28D4-5209-FE82-2AA4D16C71D7}" dt="2021-07-21T20:36:31.720" v="259" actId="20577"/>
        <pc:sldMkLst>
          <pc:docMk/>
          <pc:sldMk cId="4070501225" sldId="2076136392"/>
        </pc:sldMkLst>
        <pc:spChg chg="del">
          <ac:chgData name="Beth Pan" userId="S::xupa@microsoft.com::9b3f1660-e87e-453f-b97d-b091d50f56b8" providerId="AD" clId="Web-{A79C5EC6-28D4-5209-FE82-2AA4D16C71D7}" dt="2021-07-21T20:31:25.306" v="0"/>
          <ac:spMkLst>
            <pc:docMk/>
            <pc:sldMk cId="4070501225" sldId="2076136392"/>
            <ac:spMk id="2" creationId="{C82E2089-9807-4D10-8D5C-E2BF3FCC2603}"/>
          </ac:spMkLst>
        </pc:spChg>
        <pc:spChg chg="mod">
          <ac:chgData name="Beth Pan" userId="S::xupa@microsoft.com::9b3f1660-e87e-453f-b97d-b091d50f56b8" providerId="AD" clId="Web-{A79C5EC6-28D4-5209-FE82-2AA4D16C71D7}" dt="2021-07-21T20:36:31.720" v="259" actId="20577"/>
          <ac:spMkLst>
            <pc:docMk/>
            <pc:sldMk cId="4070501225" sldId="2076136392"/>
            <ac:spMk id="6" creationId="{1DDAF7D9-4FBB-BF41-BE8F-9D98E035D8FF}"/>
          </ac:spMkLst>
        </pc:spChg>
      </pc:sldChg>
    </pc:docChg>
  </pc:docChgLst>
  <pc:docChgLst>
    <pc:chgData name="Wictor Wilén" userId="c70b8edd-f3ba-4e44-94a1-9cab9cee53de" providerId="ADAL" clId="{ADBCEF80-D214-498B-A60A-E1618664FBA4}"/>
    <pc:docChg chg="undo custSel modSld">
      <pc:chgData name="Wictor Wilén" userId="c70b8edd-f3ba-4e44-94a1-9cab9cee53de" providerId="ADAL" clId="{ADBCEF80-D214-498B-A60A-E1618664FBA4}" dt="2022-06-23T09:44:57.680" v="236" actId="207"/>
      <pc:docMkLst>
        <pc:docMk/>
      </pc:docMkLst>
      <pc:sldChg chg="addSp delSp modSp mod">
        <pc:chgData name="Wictor Wilén" userId="c70b8edd-f3ba-4e44-94a1-9cab9cee53de" providerId="ADAL" clId="{ADBCEF80-D214-498B-A60A-E1618664FBA4}" dt="2022-06-23T09:44:57.680" v="236" actId="207"/>
        <pc:sldMkLst>
          <pc:docMk/>
          <pc:sldMk cId="1042411426" sldId="2076136275"/>
        </pc:sldMkLst>
        <pc:spChg chg="add mod">
          <ac:chgData name="Wictor Wilén" userId="c70b8edd-f3ba-4e44-94a1-9cab9cee53de" providerId="ADAL" clId="{ADBCEF80-D214-498B-A60A-E1618664FBA4}" dt="2022-06-23T09:44:57.680" v="236" actId="207"/>
          <ac:spMkLst>
            <pc:docMk/>
            <pc:sldMk cId="1042411426" sldId="2076136275"/>
            <ac:spMk id="20" creationId="{18B2939B-BD26-B9FA-A405-4052F56BA567}"/>
          </ac:spMkLst>
        </pc:spChg>
        <pc:spChg chg="add mod">
          <ac:chgData name="Wictor Wilén" userId="c70b8edd-f3ba-4e44-94a1-9cab9cee53de" providerId="ADAL" clId="{ADBCEF80-D214-498B-A60A-E1618664FBA4}" dt="2022-06-23T09:14:31.012" v="224"/>
          <ac:spMkLst>
            <pc:docMk/>
            <pc:sldMk cId="1042411426" sldId="2076136275"/>
            <ac:spMk id="22" creationId="{30C8078B-B56B-3766-A412-0F76A6B5D745}"/>
          </ac:spMkLst>
        </pc:spChg>
        <pc:spChg chg="del">
          <ac:chgData name="Wictor Wilén" userId="c70b8edd-f3ba-4e44-94a1-9cab9cee53de" providerId="ADAL" clId="{ADBCEF80-D214-498B-A60A-E1618664FBA4}" dt="2022-06-23T09:05:17.445" v="6" actId="478"/>
          <ac:spMkLst>
            <pc:docMk/>
            <pc:sldMk cId="1042411426" sldId="2076136275"/>
            <ac:spMk id="27" creationId="{87A621A9-AEAF-A775-77C2-B21C92078FED}"/>
          </ac:spMkLst>
        </pc:spChg>
        <pc:spChg chg="mod">
          <ac:chgData name="Wictor Wilén" userId="c70b8edd-f3ba-4e44-94a1-9cab9cee53de" providerId="ADAL" clId="{ADBCEF80-D214-498B-A60A-E1618664FBA4}" dt="2022-06-23T09:07:31.911" v="101" actId="6549"/>
          <ac:spMkLst>
            <pc:docMk/>
            <pc:sldMk cId="1042411426" sldId="2076136275"/>
            <ac:spMk id="30" creationId="{93A90230-15CD-41D7-B6A8-64A4A72B6B73}"/>
          </ac:spMkLst>
        </pc:spChg>
        <pc:spChg chg="del">
          <ac:chgData name="Wictor Wilén" userId="c70b8edd-f3ba-4e44-94a1-9cab9cee53de" providerId="ADAL" clId="{ADBCEF80-D214-498B-A60A-E1618664FBA4}" dt="2022-06-23T09:05:08.116" v="0" actId="478"/>
          <ac:spMkLst>
            <pc:docMk/>
            <pc:sldMk cId="1042411426" sldId="2076136275"/>
            <ac:spMk id="31" creationId="{06D782D8-86DF-8F05-9D92-ACE8BD5DCDAA}"/>
          </ac:spMkLst>
        </pc:spChg>
        <pc:spChg chg="mod">
          <ac:chgData name="Wictor Wilén" userId="c70b8edd-f3ba-4e44-94a1-9cab9cee53de" providerId="ADAL" clId="{ADBCEF80-D214-498B-A60A-E1618664FBA4}" dt="2022-06-23T09:14:15.449" v="219"/>
          <ac:spMkLst>
            <pc:docMk/>
            <pc:sldMk cId="1042411426" sldId="2076136275"/>
            <ac:spMk id="34" creationId="{3B050C56-ECA1-094C-FCD5-A40B15B03B50}"/>
          </ac:spMkLst>
        </pc:spChg>
        <pc:spChg chg="mod">
          <ac:chgData name="Wictor Wilén" userId="c70b8edd-f3ba-4e44-94a1-9cab9cee53de" providerId="ADAL" clId="{ADBCEF80-D214-498B-A60A-E1618664FBA4}" dt="2022-06-23T09:10:31.044" v="178" actId="113"/>
          <ac:spMkLst>
            <pc:docMk/>
            <pc:sldMk cId="1042411426" sldId="2076136275"/>
            <ac:spMk id="70" creationId="{174F958A-FBA1-4F60-AFAD-ABB7FE94DD87}"/>
          </ac:spMkLst>
        </pc:spChg>
        <pc:spChg chg="mod">
          <ac:chgData name="Wictor Wilén" userId="c70b8edd-f3ba-4e44-94a1-9cab9cee53de" providerId="ADAL" clId="{ADBCEF80-D214-498B-A60A-E1618664FBA4}" dt="2022-06-23T09:08:24.398" v="114" actId="20577"/>
          <ac:spMkLst>
            <pc:docMk/>
            <pc:sldMk cId="1042411426" sldId="2076136275"/>
            <ac:spMk id="72" creationId="{9766CF88-1F07-4F26-9B23-FC9D4C5F9C09}"/>
          </ac:spMkLst>
        </pc:spChg>
        <pc:picChg chg="add mod">
          <ac:chgData name="Wictor Wilén" userId="c70b8edd-f3ba-4e44-94a1-9cab9cee53de" providerId="ADAL" clId="{ADBCEF80-D214-498B-A60A-E1618664FBA4}" dt="2022-06-23T09:11:27.595" v="184" actId="1440"/>
          <ac:picMkLst>
            <pc:docMk/>
            <pc:sldMk cId="1042411426" sldId="2076136275"/>
            <ac:picMk id="4" creationId="{D9CF6A8F-75E9-CDD4-A4CF-5D50F19EBDBC}"/>
          </ac:picMkLst>
        </pc:picChg>
        <pc:picChg chg="add mod">
          <ac:chgData name="Wictor Wilén" userId="c70b8edd-f3ba-4e44-94a1-9cab9cee53de" providerId="ADAL" clId="{ADBCEF80-D214-498B-A60A-E1618664FBA4}" dt="2022-06-23T09:12:29.880" v="188" actId="1440"/>
          <ac:picMkLst>
            <pc:docMk/>
            <pc:sldMk cId="1042411426" sldId="2076136275"/>
            <ac:picMk id="19" creationId="{CA4D04A4-A32A-A5AF-BB10-3EC6BB9D071E}"/>
          </ac:picMkLst>
        </pc:picChg>
        <pc:picChg chg="del">
          <ac:chgData name="Wictor Wilén" userId="c70b8edd-f3ba-4e44-94a1-9cab9cee53de" providerId="ADAL" clId="{ADBCEF80-D214-498B-A60A-E1618664FBA4}" dt="2022-06-23T09:11:16.024" v="179" actId="478"/>
          <ac:picMkLst>
            <pc:docMk/>
            <pc:sldMk cId="1042411426" sldId="2076136275"/>
            <ac:picMk id="21" creationId="{D34DAECD-9D18-A5A1-D485-646441C4B2BD}"/>
          </ac:picMkLst>
        </pc:picChg>
        <pc:picChg chg="del">
          <ac:chgData name="Wictor Wilén" userId="c70b8edd-f3ba-4e44-94a1-9cab9cee53de" providerId="ADAL" clId="{ADBCEF80-D214-498B-A60A-E1618664FBA4}" dt="2022-06-23T09:12:23.530" v="185" actId="478"/>
          <ac:picMkLst>
            <pc:docMk/>
            <pc:sldMk cId="1042411426" sldId="2076136275"/>
            <ac:picMk id="24" creationId="{ED758024-BA42-C5E2-420F-B34C84B9F224}"/>
          </ac:picMkLst>
        </pc:picChg>
      </pc:sldChg>
    </pc:docChg>
  </pc:docChgLst>
  <pc:docChgLst>
    <pc:chgData name="Vesa Juvonen" userId="c7243be1-99a3-4752-ab2a-0cf698cf8236" providerId="ADAL" clId="{1555B588-2FA4-44B4-A7A0-C3213FCD6A6B}"/>
    <pc:docChg chg="undo custSel addSld delSld modSld modSection">
      <pc:chgData name="Vesa Juvonen" userId="c7243be1-99a3-4752-ab2a-0cf698cf8236" providerId="ADAL" clId="{1555B588-2FA4-44B4-A7A0-C3213FCD6A6B}" dt="2022-06-23T13:20:43.555" v="105" actId="408"/>
      <pc:docMkLst>
        <pc:docMk/>
      </pc:docMkLst>
      <pc:sldChg chg="modSp mod">
        <pc:chgData name="Vesa Juvonen" userId="c7243be1-99a3-4752-ab2a-0cf698cf8236" providerId="ADAL" clId="{1555B588-2FA4-44B4-A7A0-C3213FCD6A6B}" dt="2022-06-23T13:20:16.654" v="103" actId="20577"/>
        <pc:sldMkLst>
          <pc:docMk/>
          <pc:sldMk cId="2967945684" sldId="277"/>
        </pc:sldMkLst>
        <pc:spChg chg="mod">
          <ac:chgData name="Vesa Juvonen" userId="c7243be1-99a3-4752-ab2a-0cf698cf8236" providerId="ADAL" clId="{1555B588-2FA4-44B4-A7A0-C3213FCD6A6B}" dt="2022-06-23T13:20:16.654" v="103" actId="20577"/>
          <ac:spMkLst>
            <pc:docMk/>
            <pc:sldMk cId="2967945684" sldId="277"/>
            <ac:spMk id="4" creationId="{A04E16D6-6682-4068-BF11-BA8E4E8E1BBC}"/>
          </ac:spMkLst>
        </pc:spChg>
      </pc:sldChg>
      <pc:sldChg chg="modSp">
        <pc:chgData name="Vesa Juvonen" userId="c7243be1-99a3-4752-ab2a-0cf698cf8236" providerId="ADAL" clId="{1555B588-2FA4-44B4-A7A0-C3213FCD6A6B}" dt="2022-06-23T13:20:43.555" v="105" actId="408"/>
        <pc:sldMkLst>
          <pc:docMk/>
          <pc:sldMk cId="3158043784" sldId="2068"/>
        </pc:sldMkLst>
        <pc:picChg chg="mod">
          <ac:chgData name="Vesa Juvonen" userId="c7243be1-99a3-4752-ab2a-0cf698cf8236" providerId="ADAL" clId="{1555B588-2FA4-44B4-A7A0-C3213FCD6A6B}" dt="2022-06-23T13:20:43.555" v="105" actId="408"/>
          <ac:picMkLst>
            <pc:docMk/>
            <pc:sldMk cId="3158043784" sldId="2068"/>
            <ac:picMk id="11" creationId="{FF58DC4D-D77D-44E7-8F6C-7088D25DA163}"/>
          </ac:picMkLst>
        </pc:picChg>
        <pc:picChg chg="mod">
          <ac:chgData name="Vesa Juvonen" userId="c7243be1-99a3-4752-ab2a-0cf698cf8236" providerId="ADAL" clId="{1555B588-2FA4-44B4-A7A0-C3213FCD6A6B}" dt="2022-06-23T13:20:43.555" v="105" actId="408"/>
          <ac:picMkLst>
            <pc:docMk/>
            <pc:sldMk cId="3158043784" sldId="2068"/>
            <ac:picMk id="13" creationId="{05256722-D885-4CFA-9656-C9ECCD1A2898}"/>
          </ac:picMkLst>
        </pc:picChg>
        <pc:picChg chg="mod">
          <ac:chgData name="Vesa Juvonen" userId="c7243be1-99a3-4752-ab2a-0cf698cf8236" providerId="ADAL" clId="{1555B588-2FA4-44B4-A7A0-C3213FCD6A6B}" dt="2022-06-23T13:20:43.555" v="105" actId="408"/>
          <ac:picMkLst>
            <pc:docMk/>
            <pc:sldMk cId="3158043784" sldId="2068"/>
            <ac:picMk id="14" creationId="{9D456C14-6693-709D-5FC1-D475399932D4}"/>
          </ac:picMkLst>
        </pc:picChg>
      </pc:sldChg>
      <pc:sldChg chg="del">
        <pc:chgData name="Vesa Juvonen" userId="c7243be1-99a3-4752-ab2a-0cf698cf8236" providerId="ADAL" clId="{1555B588-2FA4-44B4-A7A0-C3213FCD6A6B}" dt="2022-06-23T13:17:58.861" v="1" actId="47"/>
        <pc:sldMkLst>
          <pc:docMk/>
          <pc:sldMk cId="1964942243" sldId="2076137768"/>
        </pc:sldMkLst>
      </pc:sldChg>
      <pc:sldChg chg="addSp modSp mod modAnim">
        <pc:chgData name="Vesa Juvonen" userId="c7243be1-99a3-4752-ab2a-0cf698cf8236" providerId="ADAL" clId="{1555B588-2FA4-44B4-A7A0-C3213FCD6A6B}" dt="2022-06-23T13:19:24.744" v="86"/>
        <pc:sldMkLst>
          <pc:docMk/>
          <pc:sldMk cId="1537242932" sldId="2134805608"/>
        </pc:sldMkLst>
        <pc:cxnChg chg="add mod">
          <ac:chgData name="Vesa Juvonen" userId="c7243be1-99a3-4752-ab2a-0cf698cf8236" providerId="ADAL" clId="{1555B588-2FA4-44B4-A7A0-C3213FCD6A6B}" dt="2022-06-23T13:18:40.818" v="42" actId="1076"/>
          <ac:cxnSpMkLst>
            <pc:docMk/>
            <pc:sldMk cId="1537242932" sldId="2134805608"/>
            <ac:cxnSpMk id="3" creationId="{35673598-1946-7D0A-C20D-9EBAC3035D3F}"/>
          </ac:cxnSpMkLst>
        </pc:cxnChg>
      </pc:sldChg>
      <pc:sldChg chg="add">
        <pc:chgData name="Vesa Juvonen" userId="c7243be1-99a3-4752-ab2a-0cf698cf8236" providerId="ADAL" clId="{1555B588-2FA4-44B4-A7A0-C3213FCD6A6B}" dt="2022-06-23T13:17:57.125" v="0"/>
        <pc:sldMkLst>
          <pc:docMk/>
          <pc:sldMk cId="1132672795" sldId="2134805610"/>
        </pc:sldMkLst>
      </pc:sldChg>
    </pc:docChg>
  </pc:docChgLst>
  <pc:docChgLst>
    <pc:chgData name="David Warner" userId="S::david_dwarnerii.com#ext#@microsoft.onmicrosoft.com::acafcf14-4098-4a83-9425-e73571277a06" providerId="AD" clId="Web-{516EC064-B0D3-46B7-A967-0BEB49C98597}"/>
    <pc:docChg chg="modSld">
      <pc:chgData name="David Warner" userId="S::david_dwarnerii.com#ext#@microsoft.onmicrosoft.com::acafcf14-4098-4a83-9425-e73571277a06" providerId="AD" clId="Web-{516EC064-B0D3-46B7-A967-0BEB49C98597}" dt="2021-12-03T15:51:58.740" v="63"/>
      <pc:docMkLst>
        <pc:docMk/>
      </pc:docMkLst>
      <pc:sldChg chg="addSp delSp modSp">
        <pc:chgData name="David Warner" userId="S::david_dwarnerii.com#ext#@microsoft.onmicrosoft.com::acafcf14-4098-4a83-9425-e73571277a06" providerId="AD" clId="Web-{516EC064-B0D3-46B7-A967-0BEB49C98597}" dt="2021-12-03T15:51:19.474" v="44" actId="20577"/>
        <pc:sldMkLst>
          <pc:docMk/>
          <pc:sldMk cId="3158043784" sldId="2068"/>
        </pc:sldMkLst>
        <pc:spChg chg="add del mod">
          <ac:chgData name="David Warner" userId="S::david_dwarnerii.com#ext#@microsoft.onmicrosoft.com::acafcf14-4098-4a83-9425-e73571277a06" providerId="AD" clId="Web-{516EC064-B0D3-46B7-A967-0BEB49C98597}" dt="2021-12-03T15:50:55.864" v="38"/>
          <ac:spMkLst>
            <pc:docMk/>
            <pc:sldMk cId="3158043784" sldId="2068"/>
            <ac:spMk id="4" creationId="{A47C40A0-E85F-4CA0-B88C-04CD62840EB5}"/>
          </ac:spMkLst>
        </pc:spChg>
        <pc:spChg chg="mod">
          <ac:chgData name="David Warner" userId="S::david_dwarnerii.com#ext#@microsoft.onmicrosoft.com::acafcf14-4098-4a83-9425-e73571277a06" providerId="AD" clId="Web-{516EC064-B0D3-46B7-A967-0BEB49C98597}" dt="2021-12-03T15:51:19.474" v="44" actId="20577"/>
          <ac:spMkLst>
            <pc:docMk/>
            <pc:sldMk cId="3158043784" sldId="2068"/>
            <ac:spMk id="8" creationId="{00000000-0000-0000-0000-000000000000}"/>
          </ac:spMkLst>
        </pc:spChg>
        <pc:graphicFrameChg chg="add del mod">
          <ac:chgData name="David Warner" userId="S::david_dwarnerii.com#ext#@microsoft.onmicrosoft.com::acafcf14-4098-4a83-9425-e73571277a06" providerId="AD" clId="Web-{516EC064-B0D3-46B7-A967-0BEB49C98597}" dt="2021-12-03T15:50:41.535" v="24"/>
          <ac:graphicFrameMkLst>
            <pc:docMk/>
            <pc:sldMk cId="3158043784" sldId="2068"/>
            <ac:graphicFrameMk id="3" creationId="{16F70565-770E-43A1-BAEF-5E31642561FB}"/>
          </ac:graphicFrameMkLst>
        </pc:graphicFrameChg>
        <pc:picChg chg="mod">
          <ac:chgData name="David Warner" userId="S::david_dwarnerii.com#ext#@microsoft.onmicrosoft.com::acafcf14-4098-4a83-9425-e73571277a06" providerId="AD" clId="Web-{516EC064-B0D3-46B7-A967-0BEB49C98597}" dt="2021-12-03T15:49:20.456" v="6" actId="1076"/>
          <ac:picMkLst>
            <pc:docMk/>
            <pc:sldMk cId="3158043784" sldId="2068"/>
            <ac:picMk id="11" creationId="{0215C1F6-5352-4A5D-BA2A-0BC345CF35D5}"/>
          </ac:picMkLst>
        </pc:picChg>
        <pc:picChg chg="add mod">
          <ac:chgData name="David Warner" userId="S::david_dwarnerii.com#ext#@microsoft.onmicrosoft.com::acafcf14-4098-4a83-9425-e73571277a06" providerId="AD" clId="Web-{516EC064-B0D3-46B7-A967-0BEB49C98597}" dt="2021-12-03T15:49:15.065" v="5"/>
          <ac:picMkLst>
            <pc:docMk/>
            <pc:sldMk cId="3158043784" sldId="2068"/>
            <ac:picMk id="12" creationId="{EBC038C0-666A-42D0-8E40-8C7393BE4F37}"/>
          </ac:picMkLst>
        </pc:picChg>
        <pc:picChg chg="mod">
          <ac:chgData name="David Warner" userId="S::david_dwarnerii.com#ext#@microsoft.onmicrosoft.com::acafcf14-4098-4a83-9425-e73571277a06" providerId="AD" clId="Web-{516EC064-B0D3-46B7-A967-0BEB49C98597}" dt="2021-12-03T15:49:09.643" v="4"/>
          <ac:picMkLst>
            <pc:docMk/>
            <pc:sldMk cId="3158043784" sldId="2068"/>
            <ac:picMk id="14" creationId="{45FF137D-4FA9-477B-8DF6-C18E47A33DC3}"/>
          </ac:picMkLst>
        </pc:picChg>
        <pc:picChg chg="mod">
          <ac:chgData name="David Warner" userId="S::david_dwarnerii.com#ext#@microsoft.onmicrosoft.com::acafcf14-4098-4a83-9425-e73571277a06" providerId="AD" clId="Web-{516EC064-B0D3-46B7-A967-0BEB49C98597}" dt="2021-12-03T15:49:26.049" v="7" actId="1076"/>
          <ac:picMkLst>
            <pc:docMk/>
            <pc:sldMk cId="3158043784" sldId="2068"/>
            <ac:picMk id="15" creationId="{D269A362-07EF-4275-9599-C97547A29580}"/>
          </ac:picMkLst>
        </pc:picChg>
        <pc:picChg chg="mod">
          <ac:chgData name="David Warner" userId="S::david_dwarnerii.com#ext#@microsoft.onmicrosoft.com::acafcf14-4098-4a83-9425-e73571277a06" providerId="AD" clId="Web-{516EC064-B0D3-46B7-A967-0BEB49C98597}" dt="2021-12-03T15:49:26.065" v="8" actId="1076"/>
          <ac:picMkLst>
            <pc:docMk/>
            <pc:sldMk cId="3158043784" sldId="2068"/>
            <ac:picMk id="18" creationId="{AC182D65-20C1-4C86-BB53-9CF7A6115859}"/>
          </ac:picMkLst>
        </pc:picChg>
      </pc:sldChg>
      <pc:sldChg chg="addSp modSp">
        <pc:chgData name="David Warner" userId="S::david_dwarnerii.com#ext#@microsoft.onmicrosoft.com::acafcf14-4098-4a83-9425-e73571277a06" providerId="AD" clId="Web-{516EC064-B0D3-46B7-A967-0BEB49C98597}" dt="2021-12-03T15:51:58.740" v="63"/>
        <pc:sldMkLst>
          <pc:docMk/>
          <pc:sldMk cId="1056590613" sldId="2076135999"/>
        </pc:sldMkLst>
        <pc:spChg chg="mod">
          <ac:chgData name="David Warner" userId="S::david_dwarnerii.com#ext#@microsoft.onmicrosoft.com::acafcf14-4098-4a83-9425-e73571277a06" providerId="AD" clId="Web-{516EC064-B0D3-46B7-A967-0BEB49C98597}" dt="2021-12-03T15:51:45.802" v="59"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516EC064-B0D3-46B7-A967-0BEB49C98597}" dt="2021-12-03T15:51:53.521" v="62"/>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516EC064-B0D3-46B7-A967-0BEB49C98597}" dt="2021-12-03T15:51:58.740" v="63"/>
          <ac:picMkLst>
            <pc:docMk/>
            <pc:sldMk cId="1056590613" sldId="2076135999"/>
            <ac:picMk id="11" creationId="{411AEEB7-A824-4060-9BFC-D80706712B39}"/>
          </ac:picMkLst>
        </pc:picChg>
      </pc:sldChg>
    </pc:docChg>
  </pc:docChgLst>
  <pc:docChgLst>
    <pc:chgData name="Bert Jansen" userId="60478ee6-b91e-4777-b5ab-ff75f809c97c" providerId="ADAL" clId="{03E6A578-D00E-425B-84BE-5F2F00BBEF0C}"/>
    <pc:docChg chg="modSld">
      <pc:chgData name="Bert Jansen" userId="60478ee6-b91e-4777-b5ab-ff75f809c97c" providerId="ADAL" clId="{03E6A578-D00E-425B-84BE-5F2F00BBEF0C}" dt="2021-11-25T15:07:28.054" v="15" actId="12"/>
      <pc:docMkLst>
        <pc:docMk/>
      </pc:docMkLst>
      <pc:sldChg chg="modSp mod">
        <pc:chgData name="Bert Jansen" userId="60478ee6-b91e-4777-b5ab-ff75f809c97c" providerId="ADAL" clId="{03E6A578-D00E-425B-84BE-5F2F00BBEF0C}" dt="2021-11-25T15:07:28.054" v="15" actId="12"/>
        <pc:sldMkLst>
          <pc:docMk/>
          <pc:sldMk cId="2259967023" sldId="2076136379"/>
        </pc:sldMkLst>
        <pc:spChg chg="mod">
          <ac:chgData name="Bert Jansen" userId="60478ee6-b91e-4777-b5ab-ff75f809c97c" providerId="ADAL" clId="{03E6A578-D00E-425B-84BE-5F2F00BBEF0C}" dt="2021-11-25T15:07:28.054" v="15" actId="12"/>
          <ac:spMkLst>
            <pc:docMk/>
            <pc:sldMk cId="2259967023" sldId="2076136379"/>
            <ac:spMk id="79" creationId="{BC688EBE-40B5-498C-91C5-18E7EAB6AFFE}"/>
          </ac:spMkLst>
        </pc:spChg>
      </pc:sldChg>
    </pc:docChg>
  </pc:docChgLst>
  <pc:docChgLst>
    <pc:chgData name="Gautam Sheth" userId="S::gautam.sheth_valointranet.com#ext#@microsoft.onmicrosoft.com::97082ee2-311e-48ee-9eb5-5105b8086c9e" providerId="AD" clId="Web-{5286E057-C5DC-45F5-BC6F-BB96856D8F8D}"/>
    <pc:docChg chg="modSld">
      <pc:chgData name="Gautam Sheth" userId="S::gautam.sheth_valointranet.com#ext#@microsoft.onmicrosoft.com::97082ee2-311e-48ee-9eb5-5105b8086c9e" providerId="AD" clId="Web-{5286E057-C5DC-45F5-BC6F-BB96856D8F8D}" dt="2022-05-11T12:53:19.581" v="397" actId="20577"/>
      <pc:docMkLst>
        <pc:docMk/>
      </pc:docMkLst>
      <pc:sldChg chg="delSp modSp">
        <pc:chgData name="Gautam Sheth" userId="S::gautam.sheth_valointranet.com#ext#@microsoft.onmicrosoft.com::97082ee2-311e-48ee-9eb5-5105b8086c9e" providerId="AD" clId="Web-{5286E057-C5DC-45F5-BC6F-BB96856D8F8D}" dt="2022-05-11T12:53:19.581" v="397" actId="20577"/>
        <pc:sldMkLst>
          <pc:docMk/>
          <pc:sldMk cId="1884761934" sldId="2076136381"/>
        </pc:sldMkLst>
        <pc:spChg chg="del">
          <ac:chgData name="Gautam Sheth" userId="S::gautam.sheth_valointranet.com#ext#@microsoft.onmicrosoft.com::97082ee2-311e-48ee-9eb5-5105b8086c9e" providerId="AD" clId="Web-{5286E057-C5DC-45F5-BC6F-BB96856D8F8D}" dt="2022-05-11T12:46:28.333" v="0"/>
          <ac:spMkLst>
            <pc:docMk/>
            <pc:sldMk cId="1884761934" sldId="2076136381"/>
            <ac:spMk id="32" creationId="{1146DE4A-77E9-4EBE-8D31-8A1CFC1C5158}"/>
          </ac:spMkLst>
        </pc:spChg>
        <pc:spChg chg="mod">
          <ac:chgData name="Gautam Sheth" userId="S::gautam.sheth_valointranet.com#ext#@microsoft.onmicrosoft.com::97082ee2-311e-48ee-9eb5-5105b8086c9e" providerId="AD" clId="Web-{5286E057-C5DC-45F5-BC6F-BB96856D8F8D}" dt="2022-05-11T12:51:35.421" v="390"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5286E057-C5DC-45F5-BC6F-BB96856D8F8D}" dt="2022-05-11T12:53:19.581" v="397" actId="20577"/>
          <ac:spMkLst>
            <pc:docMk/>
            <pc:sldMk cId="1884761934" sldId="2076136381"/>
            <ac:spMk id="81" creationId="{1245D908-BDE2-4087-82F6-3DBC148662F5}"/>
          </ac:spMkLst>
        </pc:spChg>
      </pc:sldChg>
    </pc:docChg>
  </pc:docChgLst>
  <pc:docChgLst>
    <pc:chgData name="David Warner" userId="S::david_dwarnerii.com#ext#@microsoft.onmicrosoft.com::acafcf14-4098-4a83-9425-e73571277a06" providerId="AD" clId="Web-{D64A7E2E-984D-4D13-A9F8-76FB88F5E9E5}"/>
    <pc:docChg chg="modSld">
      <pc:chgData name="David Warner" userId="S::david_dwarnerii.com#ext#@microsoft.onmicrosoft.com::acafcf14-4098-4a83-9425-e73571277a06" providerId="AD" clId="Web-{D64A7E2E-984D-4D13-A9F8-76FB88F5E9E5}" dt="2021-09-10T14:51:46.736" v="160"/>
      <pc:docMkLst>
        <pc:docMk/>
      </pc:docMkLst>
      <pc:sldChg chg="modSp">
        <pc:chgData name="David Warner" userId="S::david_dwarnerii.com#ext#@microsoft.onmicrosoft.com::acafcf14-4098-4a83-9425-e73571277a06" providerId="AD" clId="Web-{D64A7E2E-984D-4D13-A9F8-76FB88F5E9E5}" dt="2021-09-10T14:34:53.435" v="65" actId="20577"/>
        <pc:sldMkLst>
          <pc:docMk/>
          <pc:sldMk cId="2967945684" sldId="277"/>
        </pc:sldMkLst>
        <pc:spChg chg="mod">
          <ac:chgData name="David Warner" userId="S::david_dwarnerii.com#ext#@microsoft.onmicrosoft.com::acafcf14-4098-4a83-9425-e73571277a06" providerId="AD" clId="Web-{D64A7E2E-984D-4D13-A9F8-76FB88F5E9E5}" dt="2021-09-10T14:34:53.435" v="65"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D64A7E2E-984D-4D13-A9F8-76FB88F5E9E5}" dt="2021-09-10T14:34:32.075" v="61" actId="20577"/>
        <pc:sldMkLst>
          <pc:docMk/>
          <pc:sldMk cId="287163252" sldId="1567"/>
        </pc:sldMkLst>
        <pc:spChg chg="mod">
          <ac:chgData name="David Warner" userId="S::david_dwarnerii.com#ext#@microsoft.onmicrosoft.com::acafcf14-4098-4a83-9425-e73571277a06" providerId="AD" clId="Web-{D64A7E2E-984D-4D13-A9F8-76FB88F5E9E5}" dt="2021-09-10T14:34:32.075" v="6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D64A7E2E-984D-4D13-A9F8-76FB88F5E9E5}" dt="2021-09-10T14:36:44.396" v="113"/>
        <pc:sldMkLst>
          <pc:docMk/>
          <pc:sldMk cId="3158043784" sldId="2068"/>
        </pc:sldMkLst>
        <pc:spChg chg="mod">
          <ac:chgData name="David Warner" userId="S::david_dwarnerii.com#ext#@microsoft.onmicrosoft.com::acafcf14-4098-4a83-9425-e73571277a06" providerId="AD" clId="Web-{D64A7E2E-984D-4D13-A9F8-76FB88F5E9E5}" dt="2021-09-10T14:34:24.777" v="57"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D64A7E2E-984D-4D13-A9F8-76FB88F5E9E5}" dt="2021-09-10T14:33:35.212" v="4" actId="1076"/>
          <ac:picMkLst>
            <pc:docMk/>
            <pc:sldMk cId="3158043784" sldId="2068"/>
            <ac:picMk id="11" creationId="{FD9C6DA4-75A9-49EA-8253-AB49EDE11CF2}"/>
          </ac:picMkLst>
        </pc:picChg>
        <pc:picChg chg="mod">
          <ac:chgData name="David Warner" userId="S::david_dwarnerii.com#ext#@microsoft.onmicrosoft.com::acafcf14-4098-4a83-9425-e73571277a06" providerId="AD" clId="Web-{D64A7E2E-984D-4D13-A9F8-76FB88F5E9E5}" dt="2021-09-10T14:36:44.396" v="113"/>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D64A7E2E-984D-4D13-A9F8-76FB88F5E9E5}" dt="2021-09-10T14:36:31.332" v="112"/>
        <pc:sldMkLst>
          <pc:docMk/>
          <pc:sldMk cId="1056590613" sldId="2076135999"/>
        </pc:sldMkLst>
        <pc:spChg chg="mod">
          <ac:chgData name="David Warner" userId="S::david_dwarnerii.com#ext#@microsoft.onmicrosoft.com::acafcf14-4098-4a83-9425-e73571277a06" providerId="AD" clId="Web-{D64A7E2E-984D-4D13-A9F8-76FB88F5E9E5}" dt="2021-09-10T14:36:07.596" v="1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D64A7E2E-984D-4D13-A9F8-76FB88F5E9E5}" dt="2021-09-10T14:36:31.332" v="112"/>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D64A7E2E-984D-4D13-A9F8-76FB88F5E9E5}" dt="2021-09-10T14:36:17.206" v="111" actId="107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D64A7E2E-984D-4D13-A9F8-76FB88F5E9E5}" dt="2021-09-10T14:36:13.065" v="109" actId="1076"/>
          <ac:picMkLst>
            <pc:docMk/>
            <pc:sldMk cId="1056590613" sldId="2076135999"/>
            <ac:picMk id="2050" creationId="{7A73E500-FF23-4449-8BCF-0C8028ECC90A}"/>
          </ac:picMkLst>
        </pc:picChg>
      </pc:sldChg>
      <pc:sldChg chg="addSp">
        <pc:chgData name="David Warner" userId="S::david_dwarnerii.com#ext#@microsoft.onmicrosoft.com::acafcf14-4098-4a83-9425-e73571277a06" providerId="AD" clId="Web-{D64A7E2E-984D-4D13-A9F8-76FB88F5E9E5}" dt="2021-09-10T14:51:42.626" v="157"/>
        <pc:sldMkLst>
          <pc:docMk/>
          <pc:sldMk cId="1042411426" sldId="2076136275"/>
        </pc:sldMkLst>
        <pc:spChg chg="add">
          <ac:chgData name="David Warner" userId="S::david_dwarnerii.com#ext#@microsoft.onmicrosoft.com::acafcf14-4098-4a83-9425-e73571277a06" providerId="AD" clId="Web-{D64A7E2E-984D-4D13-A9F8-76FB88F5E9E5}" dt="2021-09-10T14:51:42.626" v="157"/>
          <ac:spMkLst>
            <pc:docMk/>
            <pc:sldMk cId="1042411426" sldId="2076136275"/>
            <ac:spMk id="3" creationId="{B6F61665-B9E8-4D0F-832F-83A37C324E1A}"/>
          </ac:spMkLst>
        </pc:spChg>
      </pc:sldChg>
      <pc:sldChg chg="addSp">
        <pc:chgData name="David Warner" userId="S::david_dwarnerii.com#ext#@microsoft.onmicrosoft.com::acafcf14-4098-4a83-9425-e73571277a06" providerId="AD" clId="Web-{D64A7E2E-984D-4D13-A9F8-76FB88F5E9E5}" dt="2021-09-10T14:51:38.860" v="155"/>
        <pc:sldMkLst>
          <pc:docMk/>
          <pc:sldMk cId="2259967023" sldId="2076136379"/>
        </pc:sldMkLst>
        <pc:spChg chg="add">
          <ac:chgData name="David Warner" userId="S::david_dwarnerii.com#ext#@microsoft.onmicrosoft.com::acafcf14-4098-4a83-9425-e73571277a06" providerId="AD" clId="Web-{D64A7E2E-984D-4D13-A9F8-76FB88F5E9E5}" dt="2021-09-10T14:51:38.860" v="155"/>
          <ac:spMkLst>
            <pc:docMk/>
            <pc:sldMk cId="2259967023" sldId="2076136379"/>
            <ac:spMk id="3" creationId="{C88F9783-C02F-4AC9-9B9D-813E492FC9BB}"/>
          </ac:spMkLst>
        </pc:spChg>
      </pc:sldChg>
      <pc:sldChg chg="addSp">
        <pc:chgData name="David Warner" userId="S::david_dwarnerii.com#ext#@microsoft.onmicrosoft.com::acafcf14-4098-4a83-9425-e73571277a06" providerId="AD" clId="Web-{D64A7E2E-984D-4D13-A9F8-76FB88F5E9E5}" dt="2021-09-10T14:51:39.704" v="156"/>
        <pc:sldMkLst>
          <pc:docMk/>
          <pc:sldMk cId="1884761934" sldId="2076136381"/>
        </pc:sldMkLst>
        <pc:spChg chg="add">
          <ac:chgData name="David Warner" userId="S::david_dwarnerii.com#ext#@microsoft.onmicrosoft.com::acafcf14-4098-4a83-9425-e73571277a06" providerId="AD" clId="Web-{D64A7E2E-984D-4D13-A9F8-76FB88F5E9E5}" dt="2021-09-10T14:51:39.704" v="156"/>
          <ac:spMkLst>
            <pc:docMk/>
            <pc:sldMk cId="1884761934" sldId="2076136381"/>
            <ac:spMk id="4" creationId="{7F74DF9E-610A-4D17-B903-161EBF8E823C}"/>
          </ac:spMkLst>
        </pc:spChg>
      </pc:sldChg>
      <pc:sldChg chg="addSp delSp modSp">
        <pc:chgData name="David Warner" userId="S::david_dwarnerii.com#ext#@microsoft.onmicrosoft.com::acafcf14-4098-4a83-9425-e73571277a06" providerId="AD" clId="Web-{D64A7E2E-984D-4D13-A9F8-76FB88F5E9E5}" dt="2021-09-10T14:51:20.388" v="154"/>
        <pc:sldMkLst>
          <pc:docMk/>
          <pc:sldMk cId="357588276" sldId="2076136388"/>
        </pc:sldMkLst>
        <pc:spChg chg="mod">
          <ac:chgData name="David Warner" userId="S::david_dwarnerii.com#ext#@microsoft.onmicrosoft.com::acafcf14-4098-4a83-9425-e73571277a06" providerId="AD" clId="Web-{D64A7E2E-984D-4D13-A9F8-76FB88F5E9E5}" dt="2021-09-10T14:49:36.132" v="134"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D64A7E2E-984D-4D13-A9F8-76FB88F5E9E5}" dt="2021-09-10T14:50:08.243" v="148" actId="1076"/>
          <ac:spMkLst>
            <pc:docMk/>
            <pc:sldMk cId="357588276" sldId="2076136388"/>
            <ac:spMk id="16" creationId="{D752D864-96F4-4B2F-80C7-846A55E3D17E}"/>
          </ac:spMkLst>
        </pc:spChg>
        <pc:picChg chg="add mod modCrop">
          <ac:chgData name="David Warner" userId="S::david_dwarnerii.com#ext#@microsoft.onmicrosoft.com::acafcf14-4098-4a83-9425-e73571277a06" providerId="AD" clId="Web-{D64A7E2E-984D-4D13-A9F8-76FB88F5E9E5}" dt="2021-09-10T14:51:20.388" v="154"/>
          <ac:picMkLst>
            <pc:docMk/>
            <pc:sldMk cId="357588276" sldId="2076136388"/>
            <ac:picMk id="2" creationId="{042B6175-9B62-489A-BEA8-D44FF1ADB2FE}"/>
          </ac:picMkLst>
        </pc:picChg>
        <pc:picChg chg="del">
          <ac:chgData name="David Warner" userId="S::david_dwarnerii.com#ext#@microsoft.onmicrosoft.com::acafcf14-4098-4a83-9425-e73571277a06" providerId="AD" clId="Web-{D64A7E2E-984D-4D13-A9F8-76FB88F5E9E5}" dt="2021-09-10T14:51:01.621" v="149"/>
          <ac:picMkLst>
            <pc:docMk/>
            <pc:sldMk cId="357588276" sldId="2076136388"/>
            <ac:picMk id="4" creationId="{1733E532-B2F3-422C-B10C-F42C09BB09AC}"/>
          </ac:picMkLst>
        </pc:picChg>
      </pc:sldChg>
      <pc:sldChg chg="addSp">
        <pc:chgData name="David Warner" userId="S::david_dwarnerii.com#ext#@microsoft.onmicrosoft.com::acafcf14-4098-4a83-9425-e73571277a06" providerId="AD" clId="Web-{D64A7E2E-984D-4D13-A9F8-76FB88F5E9E5}" dt="2021-09-10T14:51:44.845" v="158"/>
        <pc:sldMkLst>
          <pc:docMk/>
          <pc:sldMk cId="4070501225" sldId="2076136392"/>
        </pc:sldMkLst>
        <pc:spChg chg="add">
          <ac:chgData name="David Warner" userId="S::david_dwarnerii.com#ext#@microsoft.onmicrosoft.com::acafcf14-4098-4a83-9425-e73571277a06" providerId="AD" clId="Web-{D64A7E2E-984D-4D13-A9F8-76FB88F5E9E5}" dt="2021-09-10T14:51:44.845" v="158"/>
          <ac:spMkLst>
            <pc:docMk/>
            <pc:sldMk cId="4070501225" sldId="2076136392"/>
            <ac:spMk id="2" creationId="{D74800EC-6C80-4668-85BC-7E5A2795AB16}"/>
          </ac:spMkLst>
        </pc:spChg>
      </pc:sldChg>
      <pc:sldChg chg="addSp modSp">
        <pc:chgData name="David Warner" userId="S::david_dwarnerii.com#ext#@microsoft.onmicrosoft.com::acafcf14-4098-4a83-9425-e73571277a06" providerId="AD" clId="Web-{D64A7E2E-984D-4D13-A9F8-76FB88F5E9E5}" dt="2021-09-10T14:49:08.146" v="127" actId="1076"/>
        <pc:sldMkLst>
          <pc:docMk/>
          <pc:sldMk cId="1374769157" sldId="2076137639"/>
        </pc:sldMkLst>
        <pc:spChg chg="add mod">
          <ac:chgData name="David Warner" userId="S::david_dwarnerii.com#ext#@microsoft.onmicrosoft.com::acafcf14-4098-4a83-9425-e73571277a06" providerId="AD" clId="Web-{D64A7E2E-984D-4D13-A9F8-76FB88F5E9E5}" dt="2021-09-10T14:49:08.146" v="127" actId="1076"/>
          <ac:spMkLst>
            <pc:docMk/>
            <pc:sldMk cId="1374769157" sldId="2076137639"/>
            <ac:spMk id="2" creationId="{C7423E62-9B25-4480-8938-1C1EE7E496FE}"/>
          </ac:spMkLst>
        </pc:spChg>
      </pc:sldChg>
      <pc:sldChg chg="addSp">
        <pc:chgData name="David Warner" userId="S::david_dwarnerii.com#ext#@microsoft.onmicrosoft.com::acafcf14-4098-4a83-9425-e73571277a06" providerId="AD" clId="Web-{D64A7E2E-984D-4D13-A9F8-76FB88F5E9E5}" dt="2021-09-10T14:51:45.705" v="159"/>
        <pc:sldMkLst>
          <pc:docMk/>
          <pc:sldMk cId="1601799563" sldId="2134805597"/>
        </pc:sldMkLst>
        <pc:spChg chg="add">
          <ac:chgData name="David Warner" userId="S::david_dwarnerii.com#ext#@microsoft.onmicrosoft.com::acafcf14-4098-4a83-9425-e73571277a06" providerId="AD" clId="Web-{D64A7E2E-984D-4D13-A9F8-76FB88F5E9E5}" dt="2021-09-10T14:51:45.705" v="159"/>
          <ac:spMkLst>
            <pc:docMk/>
            <pc:sldMk cId="1601799563" sldId="2134805597"/>
            <ac:spMk id="4" creationId="{07618F8B-F252-4FB8-966D-2739422F37A8}"/>
          </ac:spMkLst>
        </pc:spChg>
      </pc:sldChg>
      <pc:sldChg chg="addSp">
        <pc:chgData name="David Warner" userId="S::david_dwarnerii.com#ext#@microsoft.onmicrosoft.com::acafcf14-4098-4a83-9425-e73571277a06" providerId="AD" clId="Web-{D64A7E2E-984D-4D13-A9F8-76FB88F5E9E5}" dt="2021-09-10T14:51:46.736" v="160"/>
        <pc:sldMkLst>
          <pc:docMk/>
          <pc:sldMk cId="4001284136" sldId="2134805598"/>
        </pc:sldMkLst>
        <pc:spChg chg="add">
          <ac:chgData name="David Warner" userId="S::david_dwarnerii.com#ext#@microsoft.onmicrosoft.com::acafcf14-4098-4a83-9425-e73571277a06" providerId="AD" clId="Web-{D64A7E2E-984D-4D13-A9F8-76FB88F5E9E5}" dt="2021-09-10T14:51:46.736" v="160"/>
          <ac:spMkLst>
            <pc:docMk/>
            <pc:sldMk cId="4001284136" sldId="2134805598"/>
            <ac:spMk id="8" creationId="{0D6F4863-6544-4583-88E1-AA6F84BA05EF}"/>
          </ac:spMkLst>
        </pc:spChg>
      </pc:sldChg>
    </pc:docChg>
  </pc:docChgLst>
  <pc:docChgLst>
    <pc:chgData name="Paul Bullock" userId="162dc284-9901-47a4-bdd1-300eada006b4" providerId="ADAL" clId="{1EED7A0A-110E-4F7B-9115-2F00F9EFCEAC}"/>
    <pc:docChg chg="undo custSel modSld">
      <pc:chgData name="Paul Bullock" userId="162dc284-9901-47a4-bdd1-300eada006b4" providerId="ADAL" clId="{1EED7A0A-110E-4F7B-9115-2F00F9EFCEAC}" dt="2021-10-13T19:11:29.205" v="179" actId="1076"/>
      <pc:docMkLst>
        <pc:docMk/>
      </pc:docMkLst>
      <pc:sldChg chg="addSp delSp modSp mod">
        <pc:chgData name="Paul Bullock" userId="162dc284-9901-47a4-bdd1-300eada006b4" providerId="ADAL" clId="{1EED7A0A-110E-4F7B-9115-2F00F9EFCEAC}" dt="2021-10-13T19:11:29.205" v="179" actId="1076"/>
        <pc:sldMkLst>
          <pc:docMk/>
          <pc:sldMk cId="1374769157" sldId="2076137639"/>
        </pc:sldMkLst>
        <pc:spChg chg="del">
          <ac:chgData name="Paul Bullock" userId="162dc284-9901-47a4-bdd1-300eada006b4" providerId="ADAL" clId="{1EED7A0A-110E-4F7B-9115-2F00F9EFCEAC}" dt="2021-10-13T19:00:33.522" v="0" actId="478"/>
          <ac:spMkLst>
            <pc:docMk/>
            <pc:sldMk cId="1374769157" sldId="2076137639"/>
            <ac:spMk id="2" creationId="{C9D8E444-7154-4F92-BCA2-A9553E88013B}"/>
          </ac:spMkLst>
        </pc:spChg>
        <pc:spChg chg="mod">
          <ac:chgData name="Paul Bullock" userId="162dc284-9901-47a4-bdd1-300eada006b4" providerId="ADAL" clId="{1EED7A0A-110E-4F7B-9115-2F00F9EFCEAC}" dt="2021-10-13T19:11:15.869" v="176" actId="20577"/>
          <ac:spMkLst>
            <pc:docMk/>
            <pc:sldMk cId="1374769157" sldId="2076137639"/>
            <ac:spMk id="5" creationId="{612C861E-93AA-4B5D-8907-782E4E0AF916}"/>
          </ac:spMkLst>
        </pc:spChg>
        <pc:spChg chg="add mod">
          <ac:chgData name="Paul Bullock" userId="162dc284-9901-47a4-bdd1-300eada006b4" providerId="ADAL" clId="{1EED7A0A-110E-4F7B-9115-2F00F9EFCEAC}" dt="2021-10-13T19:11:29.205" v="179" actId="1076"/>
          <ac:spMkLst>
            <pc:docMk/>
            <pc:sldMk cId="1374769157" sldId="2076137639"/>
            <ac:spMk id="9" creationId="{6F13BE12-2AE9-47B0-853F-2C936C8353C9}"/>
          </ac:spMkLst>
        </pc:spChg>
        <pc:picChg chg="mod">
          <ac:chgData name="Paul Bullock" userId="162dc284-9901-47a4-bdd1-300eada006b4" providerId="ADAL" clId="{1EED7A0A-110E-4F7B-9115-2F00F9EFCEAC}" dt="2021-10-13T19:10:16.617" v="157" actId="1038"/>
          <ac:picMkLst>
            <pc:docMk/>
            <pc:sldMk cId="1374769157" sldId="2076137639"/>
            <ac:picMk id="7" creationId="{A28D3D57-BBCC-4FB5-A8BE-6300A6E7F8B6}"/>
          </ac:picMkLst>
        </pc:picChg>
        <pc:picChg chg="mod">
          <ac:chgData name="Paul Bullock" userId="162dc284-9901-47a4-bdd1-300eada006b4" providerId="ADAL" clId="{1EED7A0A-110E-4F7B-9115-2F00F9EFCEAC}" dt="2021-10-13T19:10:16.617" v="157" actId="1038"/>
          <ac:picMkLst>
            <pc:docMk/>
            <pc:sldMk cId="1374769157" sldId="2076137639"/>
            <ac:picMk id="8" creationId="{8F059431-116F-4618-ADAA-590BC592F734}"/>
          </ac:picMkLst>
        </pc:picChg>
      </pc:sldChg>
    </pc:docChg>
  </pc:docChgLst>
  <pc:docChgLst>
    <pc:chgData name="David Warner" userId="S::david_dwarnerii.com#ext#@microsoft.onmicrosoft.com::acafcf14-4098-4a83-9425-e73571277a06" providerId="AD" clId="Web-{E3C61F32-A3AA-4CEC-849A-386B10D45DA2}"/>
    <pc:docChg chg="modSld">
      <pc:chgData name="David Warner" userId="S::david_dwarnerii.com#ext#@microsoft.onmicrosoft.com::acafcf14-4098-4a83-9425-e73571277a06" providerId="AD" clId="Web-{E3C61F32-A3AA-4CEC-849A-386B10D45DA2}" dt="2021-12-03T02:09:16.568" v="268"/>
      <pc:docMkLst>
        <pc:docMk/>
      </pc:docMkLst>
      <pc:sldChg chg="modSp">
        <pc:chgData name="David Warner" userId="S::david_dwarnerii.com#ext#@microsoft.onmicrosoft.com::acafcf14-4098-4a83-9425-e73571277a06" providerId="AD" clId="Web-{E3C61F32-A3AA-4CEC-849A-386B10D45DA2}" dt="2021-12-03T02:00:11.221" v="11" actId="20577"/>
        <pc:sldMkLst>
          <pc:docMk/>
          <pc:sldMk cId="2967945684" sldId="277"/>
        </pc:sldMkLst>
        <pc:spChg chg="mod">
          <ac:chgData name="David Warner" userId="S::david_dwarnerii.com#ext#@microsoft.onmicrosoft.com::acafcf14-4098-4a83-9425-e73571277a06" providerId="AD" clId="Web-{E3C61F32-A3AA-4CEC-849A-386B10D45DA2}" dt="2021-12-03T02:00:11.221" v="11"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E3C61F32-A3AA-4CEC-849A-386B10D45DA2}" dt="2021-12-03T01:59:47.876" v="4" actId="20577"/>
        <pc:sldMkLst>
          <pc:docMk/>
          <pc:sldMk cId="287163252" sldId="1567"/>
        </pc:sldMkLst>
        <pc:spChg chg="mod">
          <ac:chgData name="David Warner" userId="S::david_dwarnerii.com#ext#@microsoft.onmicrosoft.com::acafcf14-4098-4a83-9425-e73571277a06" providerId="AD" clId="Web-{E3C61F32-A3AA-4CEC-849A-386B10D45DA2}" dt="2021-12-03T01:59:40.469" v="2" actId="20577"/>
          <ac:spMkLst>
            <pc:docMk/>
            <pc:sldMk cId="287163252" sldId="1567"/>
            <ac:spMk id="4" creationId="{6D6A38F4-1DB0-4D3C-9D51-31CF9A1427E5}"/>
          </ac:spMkLst>
        </pc:spChg>
        <pc:spChg chg="mod">
          <ac:chgData name="David Warner" userId="S::david_dwarnerii.com#ext#@microsoft.onmicrosoft.com::acafcf14-4098-4a83-9425-e73571277a06" providerId="AD" clId="Web-{E3C61F32-A3AA-4CEC-849A-386B10D45DA2}" dt="2021-12-03T01:59:47.876" v="4"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E3C61F32-A3AA-4CEC-849A-386B10D45DA2}" dt="2021-12-03T02:03:47.547" v="110"/>
        <pc:sldMkLst>
          <pc:docMk/>
          <pc:sldMk cId="3158043784" sldId="2068"/>
        </pc:sldMkLst>
        <pc:spChg chg="mod">
          <ac:chgData name="David Warner" userId="S::david_dwarnerii.com#ext#@microsoft.onmicrosoft.com::acafcf14-4098-4a83-9425-e73571277a06" providerId="AD" clId="Web-{E3C61F32-A3AA-4CEC-849A-386B10D45DA2}" dt="2021-12-03T02:02:05.369" v="95" actId="20577"/>
          <ac:spMkLst>
            <pc:docMk/>
            <pc:sldMk cId="3158043784" sldId="2068"/>
            <ac:spMk id="8" creationId="{00000000-0000-0000-0000-000000000000}"/>
          </ac:spMkLst>
        </pc:spChg>
        <pc:picChg chg="add del mod">
          <ac:chgData name="David Warner" userId="S::david_dwarnerii.com#ext#@microsoft.onmicrosoft.com::acafcf14-4098-4a83-9425-e73571277a06" providerId="AD" clId="Web-{E3C61F32-A3AA-4CEC-849A-386B10D45DA2}" dt="2021-12-03T02:02:16.057" v="102"/>
          <ac:picMkLst>
            <pc:docMk/>
            <pc:sldMk cId="3158043784" sldId="2068"/>
            <ac:picMk id="10" creationId="{D00A1E7A-84BE-4BAB-896A-3DFE0796B896}"/>
          </ac:picMkLst>
        </pc:picChg>
        <pc:picChg chg="add mod">
          <ac:chgData name="David Warner" userId="S::david_dwarnerii.com#ext#@microsoft.onmicrosoft.com::acafcf14-4098-4a83-9425-e73571277a06" providerId="AD" clId="Web-{E3C61F32-A3AA-4CEC-849A-386B10D45DA2}" dt="2021-12-03T02:00:30.597" v="17" actId="1076"/>
          <ac:picMkLst>
            <pc:docMk/>
            <pc:sldMk cId="3158043784" sldId="2068"/>
            <ac:picMk id="11" creationId="{0215C1F6-5352-4A5D-BA2A-0BC345CF35D5}"/>
          </ac:picMkLst>
        </pc:picChg>
        <pc:picChg chg="del">
          <ac:chgData name="David Warner" userId="S::david_dwarnerii.com#ext#@microsoft.onmicrosoft.com::acafcf14-4098-4a83-9425-e73571277a06" providerId="AD" clId="Web-{E3C61F32-A3AA-4CEC-849A-386B10D45DA2}" dt="2021-12-03T02:00:23.409" v="12"/>
          <ac:picMkLst>
            <pc:docMk/>
            <pc:sldMk cId="3158043784" sldId="2068"/>
            <ac:picMk id="12" creationId="{D418B149-F870-476B-B696-4240364F2A74}"/>
          </ac:picMkLst>
        </pc:picChg>
        <pc:picChg chg="add del mod">
          <ac:chgData name="David Warner" userId="S::david_dwarnerii.com#ext#@microsoft.onmicrosoft.com::acafcf14-4098-4a83-9425-e73571277a06" providerId="AD" clId="Web-{E3C61F32-A3AA-4CEC-849A-386B10D45DA2}" dt="2021-12-03T02:02:10.463" v="99"/>
          <ac:picMkLst>
            <pc:docMk/>
            <pc:sldMk cId="3158043784" sldId="2068"/>
            <ac:picMk id="13" creationId="{AE65C98F-64EF-4260-889F-350B41CBA074}"/>
          </ac:picMkLst>
        </pc:picChg>
        <pc:picChg chg="add mod">
          <ac:chgData name="David Warner" userId="S::david_dwarnerii.com#ext#@microsoft.onmicrosoft.com::acafcf14-4098-4a83-9425-e73571277a06" providerId="AD" clId="Web-{E3C61F32-A3AA-4CEC-849A-386B10D45DA2}" dt="2021-12-03T02:02:38.152" v="108"/>
          <ac:picMkLst>
            <pc:docMk/>
            <pc:sldMk cId="3158043784" sldId="2068"/>
            <ac:picMk id="14" creationId="{45FF137D-4FA9-477B-8DF6-C18E47A33DC3}"/>
          </ac:picMkLst>
        </pc:picChg>
        <pc:picChg chg="add mod">
          <ac:chgData name="David Warner" userId="S::david_dwarnerii.com#ext#@microsoft.onmicrosoft.com::acafcf14-4098-4a83-9425-e73571277a06" providerId="AD" clId="Web-{E3C61F32-A3AA-4CEC-849A-386B10D45DA2}" dt="2021-12-03T02:03:47.547" v="110"/>
          <ac:picMkLst>
            <pc:docMk/>
            <pc:sldMk cId="3158043784" sldId="2068"/>
            <ac:picMk id="15" creationId="{D269A362-07EF-4275-9599-C97547A29580}"/>
          </ac:picMkLst>
        </pc:picChg>
        <pc:picChg chg="del">
          <ac:chgData name="David Warner" userId="S::david_dwarnerii.com#ext#@microsoft.onmicrosoft.com::acafcf14-4098-4a83-9425-e73571277a06" providerId="AD" clId="Web-{E3C61F32-A3AA-4CEC-849A-386B10D45DA2}" dt="2021-12-03T02:00:23.972" v="13"/>
          <ac:picMkLst>
            <pc:docMk/>
            <pc:sldMk cId="3158043784" sldId="2068"/>
            <ac:picMk id="16" creationId="{C2F811C7-8D18-414C-937D-59C1C7E4012A}"/>
          </ac:picMkLst>
        </pc:picChg>
        <pc:picChg chg="mod">
          <ac:chgData name="David Warner" userId="S::david_dwarnerii.com#ext#@microsoft.onmicrosoft.com::acafcf14-4098-4a83-9425-e73571277a06" providerId="AD" clId="Web-{E3C61F32-A3AA-4CEC-849A-386B10D45DA2}" dt="2021-12-03T02:02:31.433" v="107"/>
          <ac:picMkLst>
            <pc:docMk/>
            <pc:sldMk cId="3158043784" sldId="2068"/>
            <ac:picMk id="17" creationId="{60C97B7A-109F-4BF2-9C7F-EA106608A71D}"/>
          </ac:picMkLst>
        </pc:picChg>
        <pc:picChg chg="add mod">
          <ac:chgData name="David Warner" userId="S::david_dwarnerii.com#ext#@microsoft.onmicrosoft.com::acafcf14-4098-4a83-9425-e73571277a06" providerId="AD" clId="Web-{E3C61F32-A3AA-4CEC-849A-386B10D45DA2}" dt="2021-12-03T02:02:45.527" v="109"/>
          <ac:picMkLst>
            <pc:docMk/>
            <pc:sldMk cId="3158043784" sldId="2068"/>
            <ac:picMk id="18" creationId="{AC182D65-20C1-4C86-BB53-9CF7A6115859}"/>
          </ac:picMkLst>
        </pc:picChg>
      </pc:sldChg>
      <pc:sldChg chg="addSp delSp modSp">
        <pc:chgData name="David Warner" userId="S::david_dwarnerii.com#ext#@microsoft.onmicrosoft.com::acafcf14-4098-4a83-9425-e73571277a06" providerId="AD" clId="Web-{E3C61F32-A3AA-4CEC-849A-386B10D45DA2}" dt="2021-12-03T02:06:48.277" v="240" actId="1076"/>
        <pc:sldMkLst>
          <pc:docMk/>
          <pc:sldMk cId="1056590613" sldId="2076135999"/>
        </pc:sldMkLst>
        <pc:spChg chg="mod">
          <ac:chgData name="David Warner" userId="S::david_dwarnerii.com#ext#@microsoft.onmicrosoft.com::acafcf14-4098-4a83-9425-e73571277a06" providerId="AD" clId="Web-{E3C61F32-A3AA-4CEC-849A-386B10D45DA2}" dt="2021-12-03T02:06:27.385" v="232" actId="20577"/>
          <ac:spMkLst>
            <pc:docMk/>
            <pc:sldMk cId="1056590613" sldId="2076135999"/>
            <ac:spMk id="10" creationId="{2F9D74B7-8175-43F4-B9E3-807C4AE2FA45}"/>
          </ac:spMkLst>
        </pc:spChg>
        <pc:picChg chg="del">
          <ac:chgData name="David Warner" userId="S::david_dwarnerii.com#ext#@microsoft.onmicrosoft.com::acafcf14-4098-4a83-9425-e73571277a06" providerId="AD" clId="Web-{E3C61F32-A3AA-4CEC-849A-386B10D45DA2}" dt="2021-12-03T02:04:14.502" v="121"/>
          <ac:picMkLst>
            <pc:docMk/>
            <pc:sldMk cId="1056590613" sldId="2076135999"/>
            <ac:picMk id="2" creationId="{760B7CAB-D3CF-4D62-B580-6DD701787691}"/>
          </ac:picMkLst>
        </pc:picChg>
        <pc:picChg chg="add mod">
          <ac:chgData name="David Warner" userId="S::david_dwarnerii.com#ext#@microsoft.onmicrosoft.com::acafcf14-4098-4a83-9425-e73571277a06" providerId="AD" clId="Web-{E3C61F32-A3AA-4CEC-849A-386B10D45DA2}" dt="2021-12-03T02:06:48.246" v="239" actId="1076"/>
          <ac:picMkLst>
            <pc:docMk/>
            <pc:sldMk cId="1056590613" sldId="2076135999"/>
            <ac:picMk id="3" creationId="{7B4AEA93-69EC-467C-AB27-6D5044BA3AD6}"/>
          </ac:picMkLst>
        </pc:picChg>
        <pc:picChg chg="add mod">
          <ac:chgData name="David Warner" userId="S::david_dwarnerii.com#ext#@microsoft.onmicrosoft.com::acafcf14-4098-4a83-9425-e73571277a06" providerId="AD" clId="Web-{E3C61F32-A3AA-4CEC-849A-386B10D45DA2}" dt="2021-12-03T02:06:38.777" v="236" actId="1076"/>
          <ac:picMkLst>
            <pc:docMk/>
            <pc:sldMk cId="1056590613" sldId="2076135999"/>
            <ac:picMk id="4" creationId="{1FC853A6-4F3F-4DF8-B5D1-A97821272E14}"/>
          </ac:picMkLst>
        </pc:picChg>
        <pc:picChg chg="add mod">
          <ac:chgData name="David Warner" userId="S::david_dwarnerii.com#ext#@microsoft.onmicrosoft.com::acafcf14-4098-4a83-9425-e73571277a06" providerId="AD" clId="Web-{E3C61F32-A3AA-4CEC-849A-386B10D45DA2}" dt="2021-12-03T02:06:48.277" v="240" actId="1076"/>
          <ac:picMkLst>
            <pc:docMk/>
            <pc:sldMk cId="1056590613" sldId="2076135999"/>
            <ac:picMk id="5" creationId="{A0267770-89BC-4A58-8D87-D181F0DCE485}"/>
          </ac:picMkLst>
        </pc:picChg>
        <pc:picChg chg="add mod">
          <ac:chgData name="David Warner" userId="S::david_dwarnerii.com#ext#@microsoft.onmicrosoft.com::acafcf14-4098-4a83-9425-e73571277a06" providerId="AD" clId="Web-{E3C61F32-A3AA-4CEC-849A-386B10D45DA2}" dt="2021-12-03T02:06:43.683" v="237" actId="1076"/>
          <ac:picMkLst>
            <pc:docMk/>
            <pc:sldMk cId="1056590613" sldId="2076135999"/>
            <ac:picMk id="6" creationId="{2AA5F092-E235-4118-BD02-40AB67AB8DA0}"/>
          </ac:picMkLst>
        </pc:picChg>
        <pc:picChg chg="add mod">
          <ac:chgData name="David Warner" userId="S::david_dwarnerii.com#ext#@microsoft.onmicrosoft.com::acafcf14-4098-4a83-9425-e73571277a06" providerId="AD" clId="Web-{E3C61F32-A3AA-4CEC-849A-386B10D45DA2}" dt="2021-12-03T02:06:43.699" v="238" actId="1076"/>
          <ac:picMkLst>
            <pc:docMk/>
            <pc:sldMk cId="1056590613" sldId="2076135999"/>
            <ac:picMk id="8" creationId="{88CE5E9B-CB43-4D63-82CA-87074C6B6693}"/>
          </ac:picMkLst>
        </pc:picChg>
        <pc:picChg chg="del">
          <ac:chgData name="David Warner" userId="S::david_dwarnerii.com#ext#@microsoft.onmicrosoft.com::acafcf14-4098-4a83-9425-e73571277a06" providerId="AD" clId="Web-{E3C61F32-A3AA-4CEC-849A-386B10D45DA2}" dt="2021-12-03T02:04:21.237" v="123"/>
          <ac:picMkLst>
            <pc:docMk/>
            <pc:sldMk cId="1056590613" sldId="2076135999"/>
            <ac:picMk id="13" creationId="{3F9D3D5C-6ED1-4203-974C-4FB62FFFE74B}"/>
          </ac:picMkLst>
        </pc:picChg>
        <pc:picChg chg="del">
          <ac:chgData name="David Warner" userId="S::david_dwarnerii.com#ext#@microsoft.onmicrosoft.com::acafcf14-4098-4a83-9425-e73571277a06" providerId="AD" clId="Web-{E3C61F32-A3AA-4CEC-849A-386B10D45DA2}" dt="2021-12-03T02:04:30.597" v="126"/>
          <ac:picMkLst>
            <pc:docMk/>
            <pc:sldMk cId="1056590613" sldId="2076135999"/>
            <ac:picMk id="14" creationId="{E7C360D8-03A1-41E7-B28C-A83CE27B5F4A}"/>
          </ac:picMkLst>
        </pc:picChg>
      </pc:sldChg>
      <pc:sldChg chg="addSp">
        <pc:chgData name="David Warner" userId="S::david_dwarnerii.com#ext#@microsoft.onmicrosoft.com::acafcf14-4098-4a83-9425-e73571277a06" providerId="AD" clId="Web-{E3C61F32-A3AA-4CEC-849A-386B10D45DA2}" dt="2021-12-03T02:07:05.247" v="244"/>
        <pc:sldMkLst>
          <pc:docMk/>
          <pc:sldMk cId="1042411426" sldId="2076136275"/>
        </pc:sldMkLst>
        <pc:spChg chg="add">
          <ac:chgData name="David Warner" userId="S::david_dwarnerii.com#ext#@microsoft.onmicrosoft.com::acafcf14-4098-4a83-9425-e73571277a06" providerId="AD" clId="Web-{E3C61F32-A3AA-4CEC-849A-386B10D45DA2}" dt="2021-12-03T02:07:05.247" v="244"/>
          <ac:spMkLst>
            <pc:docMk/>
            <pc:sldMk cId="1042411426" sldId="2076136275"/>
            <ac:spMk id="3" creationId="{A1FA7C6F-1BB1-49BC-955A-D2F215C53CF9}"/>
          </ac:spMkLst>
        </pc:spChg>
      </pc:sldChg>
      <pc:sldChg chg="addSp">
        <pc:chgData name="David Warner" userId="S::david_dwarnerii.com#ext#@microsoft.onmicrosoft.com::acafcf14-4098-4a83-9425-e73571277a06" providerId="AD" clId="Web-{E3C61F32-A3AA-4CEC-849A-386B10D45DA2}" dt="2021-12-03T02:07:08.716" v="246"/>
        <pc:sldMkLst>
          <pc:docMk/>
          <pc:sldMk cId="2259967023" sldId="2076136379"/>
        </pc:sldMkLst>
        <pc:spChg chg="add">
          <ac:chgData name="David Warner" userId="S::david_dwarnerii.com#ext#@microsoft.onmicrosoft.com::acafcf14-4098-4a83-9425-e73571277a06" providerId="AD" clId="Web-{E3C61F32-A3AA-4CEC-849A-386B10D45DA2}" dt="2021-12-03T02:07:08.716" v="246"/>
          <ac:spMkLst>
            <pc:docMk/>
            <pc:sldMk cId="2259967023" sldId="2076136379"/>
            <ac:spMk id="3" creationId="{935AA3A4-435D-4545-AD02-997672E91DAC}"/>
          </ac:spMkLst>
        </pc:spChg>
      </pc:sldChg>
      <pc:sldChg chg="addSp">
        <pc:chgData name="David Warner" userId="S::david_dwarnerii.com#ext#@microsoft.onmicrosoft.com::acafcf14-4098-4a83-9425-e73571277a06" providerId="AD" clId="Web-{E3C61F32-A3AA-4CEC-849A-386B10D45DA2}" dt="2021-12-03T02:07:07.560" v="245"/>
        <pc:sldMkLst>
          <pc:docMk/>
          <pc:sldMk cId="1884761934" sldId="2076136381"/>
        </pc:sldMkLst>
        <pc:spChg chg="add">
          <ac:chgData name="David Warner" userId="S::david_dwarnerii.com#ext#@microsoft.onmicrosoft.com::acafcf14-4098-4a83-9425-e73571277a06" providerId="AD" clId="Web-{E3C61F32-A3AA-4CEC-849A-386B10D45DA2}" dt="2021-12-03T02:07:07.560" v="245"/>
          <ac:spMkLst>
            <pc:docMk/>
            <pc:sldMk cId="1884761934" sldId="2076136381"/>
            <ac:spMk id="4" creationId="{857D7801-13E6-437C-AFC8-9D16C3D4A9A9}"/>
          </ac:spMkLst>
        </pc:spChg>
      </pc:sldChg>
      <pc:sldChg chg="addSp delSp modSp">
        <pc:chgData name="David Warner" userId="S::david_dwarnerii.com#ext#@microsoft.onmicrosoft.com::acafcf14-4098-4a83-9425-e73571277a06" providerId="AD" clId="Web-{E3C61F32-A3AA-4CEC-849A-386B10D45DA2}" dt="2021-12-03T02:09:03.067" v="266" actId="20577"/>
        <pc:sldMkLst>
          <pc:docMk/>
          <pc:sldMk cId="357588276" sldId="2076136388"/>
        </pc:sldMkLst>
        <pc:spChg chg="del">
          <ac:chgData name="David Warner" userId="S::david_dwarnerii.com#ext#@microsoft.onmicrosoft.com::acafcf14-4098-4a83-9425-e73571277a06" providerId="AD" clId="Web-{E3C61F32-A3AA-4CEC-849A-386B10D45DA2}" dt="2021-12-03T02:07:26.623" v="250"/>
          <ac:spMkLst>
            <pc:docMk/>
            <pc:sldMk cId="357588276" sldId="2076136388"/>
            <ac:spMk id="2" creationId="{BF3560FE-F66A-49E6-842F-A6F0D612503E}"/>
          </ac:spMkLst>
        </pc:spChg>
        <pc:spChg chg="mod">
          <ac:chgData name="David Warner" userId="S::david_dwarnerii.com#ext#@microsoft.onmicrosoft.com::acafcf14-4098-4a83-9425-e73571277a06" providerId="AD" clId="Web-{E3C61F32-A3AA-4CEC-849A-386B10D45DA2}" dt="2021-12-03T02:09:03.067" v="266"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E3C61F32-A3AA-4CEC-849A-386B10D45DA2}" dt="2021-12-03T02:08:55.363" v="260"/>
          <ac:picMkLst>
            <pc:docMk/>
            <pc:sldMk cId="357588276" sldId="2076136388"/>
            <ac:picMk id="3" creationId="{1551FC4D-A7DB-4F86-B193-7B6EB18AFECB}"/>
          </ac:picMkLst>
        </pc:picChg>
        <pc:picChg chg="del">
          <ac:chgData name="David Warner" userId="S::david_dwarnerii.com#ext#@microsoft.onmicrosoft.com::acafcf14-4098-4a83-9425-e73571277a06" providerId="AD" clId="Web-{E3C61F32-A3AA-4CEC-849A-386B10D45DA2}" dt="2021-12-03T02:08:17.423" v="255"/>
          <ac:picMkLst>
            <pc:docMk/>
            <pc:sldMk cId="357588276" sldId="2076136388"/>
            <ac:picMk id="4" creationId="{E3E289FA-E909-459B-8EC3-9E41F4700E47}"/>
          </ac:picMkLst>
        </pc:picChg>
      </pc:sldChg>
      <pc:sldChg chg="addSp">
        <pc:chgData name="David Warner" userId="S::david_dwarnerii.com#ext#@microsoft.onmicrosoft.com::acafcf14-4098-4a83-9425-e73571277a06" providerId="AD" clId="Web-{E3C61F32-A3AA-4CEC-849A-386B10D45DA2}" dt="2021-12-03T02:07:01.309" v="243"/>
        <pc:sldMkLst>
          <pc:docMk/>
          <pc:sldMk cId="4070501225" sldId="2076136392"/>
        </pc:sldMkLst>
        <pc:spChg chg="add">
          <ac:chgData name="David Warner" userId="S::david_dwarnerii.com#ext#@microsoft.onmicrosoft.com::acafcf14-4098-4a83-9425-e73571277a06" providerId="AD" clId="Web-{E3C61F32-A3AA-4CEC-849A-386B10D45DA2}" dt="2021-12-03T02:07:01.309" v="243"/>
          <ac:spMkLst>
            <pc:docMk/>
            <pc:sldMk cId="4070501225" sldId="2076136392"/>
            <ac:spMk id="2" creationId="{449AF01F-8E0D-4078-9390-8B6E3806F899}"/>
          </ac:spMkLst>
        </pc:spChg>
      </pc:sldChg>
      <pc:sldChg chg="addSp">
        <pc:chgData name="David Warner" userId="S::david_dwarnerii.com#ext#@microsoft.onmicrosoft.com::acafcf14-4098-4a83-9425-e73571277a06" providerId="AD" clId="Web-{E3C61F32-A3AA-4CEC-849A-386B10D45DA2}" dt="2021-12-03T02:09:16.568" v="268"/>
        <pc:sldMkLst>
          <pc:docMk/>
          <pc:sldMk cId="1374769157" sldId="2076137639"/>
        </pc:sldMkLst>
        <pc:spChg chg="add">
          <ac:chgData name="David Warner" userId="S::david_dwarnerii.com#ext#@microsoft.onmicrosoft.com::acafcf14-4098-4a83-9425-e73571277a06" providerId="AD" clId="Web-{E3C61F32-A3AA-4CEC-849A-386B10D45DA2}" dt="2021-12-03T02:09:16.568" v="268"/>
          <ac:spMkLst>
            <pc:docMk/>
            <pc:sldMk cId="1374769157" sldId="2076137639"/>
            <ac:spMk id="2" creationId="{B2CEF354-5E70-4A96-987B-D3F607EA2D4E}"/>
          </ac:spMkLst>
        </pc:spChg>
      </pc:sldChg>
      <pc:sldChg chg="addSp">
        <pc:chgData name="David Warner" userId="S::david_dwarnerii.com#ext#@microsoft.onmicrosoft.com::acafcf14-4098-4a83-9425-e73571277a06" providerId="AD" clId="Web-{E3C61F32-A3AA-4CEC-849A-386B10D45DA2}" dt="2021-12-03T02:09:12.677" v="267"/>
        <pc:sldMkLst>
          <pc:docMk/>
          <pc:sldMk cId="2359765806" sldId="2076137747"/>
        </pc:sldMkLst>
        <pc:spChg chg="add">
          <ac:chgData name="David Warner" userId="S::david_dwarnerii.com#ext#@microsoft.onmicrosoft.com::acafcf14-4098-4a83-9425-e73571277a06" providerId="AD" clId="Web-{E3C61F32-A3AA-4CEC-849A-386B10D45DA2}" dt="2021-12-03T02:09:12.677" v="267"/>
          <ac:spMkLst>
            <pc:docMk/>
            <pc:sldMk cId="2359765806" sldId="2076137747"/>
            <ac:spMk id="2" creationId="{5D603E49-E36A-4AE6-9E46-72255069684C}"/>
          </ac:spMkLst>
        </pc:spChg>
      </pc:sldChg>
      <pc:sldChg chg="addSp">
        <pc:chgData name="David Warner" userId="S::david_dwarnerii.com#ext#@microsoft.onmicrosoft.com::acafcf14-4098-4a83-9425-e73571277a06" providerId="AD" clId="Web-{E3C61F32-A3AA-4CEC-849A-386B10D45DA2}" dt="2021-12-03T02:07:11.404" v="247"/>
        <pc:sldMkLst>
          <pc:docMk/>
          <pc:sldMk cId="473179227" sldId="2076137764"/>
        </pc:sldMkLst>
        <pc:spChg chg="add">
          <ac:chgData name="David Warner" userId="S::david_dwarnerii.com#ext#@microsoft.onmicrosoft.com::acafcf14-4098-4a83-9425-e73571277a06" providerId="AD" clId="Web-{E3C61F32-A3AA-4CEC-849A-386B10D45DA2}" dt="2021-12-03T02:07:11.404" v="247"/>
          <ac:spMkLst>
            <pc:docMk/>
            <pc:sldMk cId="473179227" sldId="2076137764"/>
            <ac:spMk id="3" creationId="{C13CF36F-F247-41AE-816D-A176D930714C}"/>
          </ac:spMkLst>
        </pc:spChg>
      </pc:sldChg>
      <pc:sldChg chg="addSp">
        <pc:chgData name="David Warner" userId="S::david_dwarnerii.com#ext#@microsoft.onmicrosoft.com::acafcf14-4098-4a83-9425-e73571277a06" providerId="AD" clId="Web-{E3C61F32-A3AA-4CEC-849A-386B10D45DA2}" dt="2021-12-03T02:07:00.200" v="242"/>
        <pc:sldMkLst>
          <pc:docMk/>
          <pc:sldMk cId="1601799563" sldId="2134805597"/>
        </pc:sldMkLst>
        <pc:spChg chg="add">
          <ac:chgData name="David Warner" userId="S::david_dwarnerii.com#ext#@microsoft.onmicrosoft.com::acafcf14-4098-4a83-9425-e73571277a06" providerId="AD" clId="Web-{E3C61F32-A3AA-4CEC-849A-386B10D45DA2}" dt="2021-12-03T02:07:00.200" v="242"/>
          <ac:spMkLst>
            <pc:docMk/>
            <pc:sldMk cId="1601799563" sldId="2134805597"/>
            <ac:spMk id="4" creationId="{B56B5ACF-1E46-4B70-90BF-8DC31925F5B4}"/>
          </ac:spMkLst>
        </pc:spChg>
      </pc:sldChg>
      <pc:sldChg chg="addSp">
        <pc:chgData name="David Warner" userId="S::david_dwarnerii.com#ext#@microsoft.onmicrosoft.com::acafcf14-4098-4a83-9425-e73571277a06" providerId="AD" clId="Web-{E3C61F32-A3AA-4CEC-849A-386B10D45DA2}" dt="2021-12-03T02:06:59.356" v="241"/>
        <pc:sldMkLst>
          <pc:docMk/>
          <pc:sldMk cId="4001284136" sldId="2134805598"/>
        </pc:sldMkLst>
        <pc:spChg chg="add">
          <ac:chgData name="David Warner" userId="S::david_dwarnerii.com#ext#@microsoft.onmicrosoft.com::acafcf14-4098-4a83-9425-e73571277a06" providerId="AD" clId="Web-{E3C61F32-A3AA-4CEC-849A-386B10D45DA2}" dt="2021-12-03T02:06:59.356" v="241"/>
          <ac:spMkLst>
            <pc:docMk/>
            <pc:sldMk cId="4001284136" sldId="2134805598"/>
            <ac:spMk id="8" creationId="{FCBD1DF7-EDD8-4F0D-9543-02389A1F6792}"/>
          </ac:spMkLst>
        </pc:spChg>
      </pc:sldChg>
    </pc:docChg>
  </pc:docChgLst>
  <pc:docChgLst>
    <pc:chgData name="Wictor Wilén" userId="c70b8edd-f3ba-4e44-94a1-9cab9cee53de" providerId="ADAL" clId="{D3B0083E-479C-487A-8BD5-A3CF166A281B}"/>
    <pc:docChg chg="custSel modSld">
      <pc:chgData name="Wictor Wilén" userId="c70b8edd-f3ba-4e44-94a1-9cab9cee53de" providerId="ADAL" clId="{D3B0083E-479C-487A-8BD5-A3CF166A281B}" dt="2022-02-03T07:59:48.609" v="58" actId="14100"/>
      <pc:docMkLst>
        <pc:docMk/>
      </pc:docMkLst>
      <pc:sldChg chg="addSp delSp modSp mod">
        <pc:chgData name="Wictor Wilén" userId="c70b8edd-f3ba-4e44-94a1-9cab9cee53de" providerId="ADAL" clId="{D3B0083E-479C-487A-8BD5-A3CF166A281B}" dt="2022-02-03T07:59:48.609" v="58" actId="14100"/>
        <pc:sldMkLst>
          <pc:docMk/>
          <pc:sldMk cId="1042411426" sldId="2076136275"/>
        </pc:sldMkLst>
        <pc:spChg chg="del">
          <ac:chgData name="Wictor Wilén" userId="c70b8edd-f3ba-4e44-94a1-9cab9cee53de" providerId="ADAL" clId="{D3B0083E-479C-487A-8BD5-A3CF166A281B}" dt="2022-02-03T07:57:08.901" v="0" actId="478"/>
          <ac:spMkLst>
            <pc:docMk/>
            <pc:sldMk cId="1042411426" sldId="2076136275"/>
            <ac:spMk id="4" creationId="{64A3B88E-59D2-4AA0-A4C4-12F614F95543}"/>
          </ac:spMkLst>
        </pc:spChg>
        <pc:spChg chg="del">
          <ac:chgData name="Wictor Wilén" userId="c70b8edd-f3ba-4e44-94a1-9cab9cee53de" providerId="ADAL" clId="{D3B0083E-479C-487A-8BD5-A3CF166A281B}" dt="2022-02-03T07:59:01.610" v="12" actId="478"/>
          <ac:spMkLst>
            <pc:docMk/>
            <pc:sldMk cId="1042411426" sldId="2076136275"/>
            <ac:spMk id="25" creationId="{348989C8-6E6F-43A3-9C1C-60111A0B8C53}"/>
          </ac:spMkLst>
        </pc:spChg>
        <pc:spChg chg="add mod">
          <ac:chgData name="Wictor Wilén" userId="c70b8edd-f3ba-4e44-94a1-9cab9cee53de" providerId="ADAL" clId="{D3B0083E-479C-487A-8BD5-A3CF166A281B}" dt="2022-02-03T07:59:48.609" v="58" actId="14100"/>
          <ac:spMkLst>
            <pc:docMk/>
            <pc:sldMk cId="1042411426" sldId="2076136275"/>
            <ac:spMk id="26" creationId="{4FA25474-00C5-4283-AC79-76AFA0AAA2CC}"/>
          </ac:spMkLst>
        </pc:spChg>
        <pc:picChg chg="del">
          <ac:chgData name="Wictor Wilén" userId="c70b8edd-f3ba-4e44-94a1-9cab9cee53de" providerId="ADAL" clId="{D3B0083E-479C-487A-8BD5-A3CF166A281B}" dt="2022-02-03T07:57:55.635" v="1" actId="478"/>
          <ac:picMkLst>
            <pc:docMk/>
            <pc:sldMk cId="1042411426" sldId="2076136275"/>
            <ac:picMk id="5" creationId="{01C52D1C-713E-4B49-8004-70EDE3975D10}"/>
          </ac:picMkLst>
        </pc:picChg>
        <pc:picChg chg="add mod">
          <ac:chgData name="Wictor Wilén" userId="c70b8edd-f3ba-4e44-94a1-9cab9cee53de" providerId="ADAL" clId="{D3B0083E-479C-487A-8BD5-A3CF166A281B}" dt="2022-02-03T07:58:00.371" v="4" actId="14100"/>
          <ac:picMkLst>
            <pc:docMk/>
            <pc:sldMk cId="1042411426" sldId="2076136275"/>
            <ac:picMk id="20" creationId="{02E31491-8A76-4717-ABAA-81C5D1FC8A36}"/>
          </ac:picMkLst>
        </pc:picChg>
        <pc:picChg chg="add mod">
          <ac:chgData name="Wictor Wilén" userId="c70b8edd-f3ba-4e44-94a1-9cab9cee53de" providerId="ADAL" clId="{D3B0083E-479C-487A-8BD5-A3CF166A281B}" dt="2022-02-03T07:59:07.625" v="14" actId="1076"/>
          <ac:picMkLst>
            <pc:docMk/>
            <pc:sldMk cId="1042411426" sldId="2076136275"/>
            <ac:picMk id="22" creationId="{D217A86F-8CF1-40CA-90C6-0BE6B7B0FC15}"/>
          </ac:picMkLst>
        </pc:picChg>
        <pc:picChg chg="del">
          <ac:chgData name="Wictor Wilén" userId="c70b8edd-f3ba-4e44-94a1-9cab9cee53de" providerId="ADAL" clId="{D3B0083E-479C-487A-8BD5-A3CF166A281B}" dt="2022-02-03T07:58:34.598" v="5" actId="478"/>
          <ac:picMkLst>
            <pc:docMk/>
            <pc:sldMk cId="1042411426" sldId="2076136275"/>
            <ac:picMk id="23" creationId="{6A919BC4-AF67-4C2A-8F6B-D8E147F3E7A8}"/>
          </ac:picMkLst>
        </pc:picChg>
        <pc:picChg chg="del">
          <ac:chgData name="Wictor Wilén" userId="c70b8edd-f3ba-4e44-94a1-9cab9cee53de" providerId="ADAL" clId="{D3B0083E-479C-487A-8BD5-A3CF166A281B}" dt="2022-02-03T07:58:59.165" v="11" actId="478"/>
          <ac:picMkLst>
            <pc:docMk/>
            <pc:sldMk cId="1042411426" sldId="2076136275"/>
            <ac:picMk id="24" creationId="{DB1C7F90-055A-447B-897C-56CA03C28EEF}"/>
          </ac:picMkLst>
        </pc:picChg>
      </pc:sldChg>
    </pc:docChg>
  </pc:docChgLst>
  <pc:docChgLst>
    <pc:chgData name="Gautam Sheth" userId="S::gautam.sheth_valointranet.com#ext#@microsoft.onmicrosoft.com::97082ee2-311e-48ee-9eb5-5105b8086c9e" providerId="AD" clId="Web-{4AFA49F3-2197-4789-BC26-BE2F5EC464FE}"/>
    <pc:docChg chg="modSld">
      <pc:chgData name="Gautam Sheth" userId="S::gautam.sheth_valointranet.com#ext#@microsoft.onmicrosoft.com::97082ee2-311e-48ee-9eb5-5105b8086c9e" providerId="AD" clId="Web-{4AFA49F3-2197-4789-BC26-BE2F5EC464FE}" dt="2022-05-12T09:35:47.532" v="66" actId="20577"/>
      <pc:docMkLst>
        <pc:docMk/>
      </pc:docMkLst>
      <pc:sldChg chg="modSp">
        <pc:chgData name="Gautam Sheth" userId="S::gautam.sheth_valointranet.com#ext#@microsoft.onmicrosoft.com::97082ee2-311e-48ee-9eb5-5105b8086c9e" providerId="AD" clId="Web-{4AFA49F3-2197-4789-BC26-BE2F5EC464FE}" dt="2022-05-12T09:35:47.532" v="66" actId="20577"/>
        <pc:sldMkLst>
          <pc:docMk/>
          <pc:sldMk cId="1884761934" sldId="2076136381"/>
        </pc:sldMkLst>
        <pc:spChg chg="mod">
          <ac:chgData name="Gautam Sheth" userId="S::gautam.sheth_valointranet.com#ext#@microsoft.onmicrosoft.com::97082ee2-311e-48ee-9eb5-5105b8086c9e" providerId="AD" clId="Web-{4AFA49F3-2197-4789-BC26-BE2F5EC464FE}" dt="2022-05-12T09:34:03.045" v="19" actId="1076"/>
          <ac:spMkLst>
            <pc:docMk/>
            <pc:sldMk cId="1884761934" sldId="2076136381"/>
            <ac:spMk id="5" creationId="{9F94E48E-196D-4F82-A3E3-3F4C71E5786F}"/>
          </ac:spMkLst>
        </pc:spChg>
        <pc:spChg chg="mod">
          <ac:chgData name="Gautam Sheth" userId="S::gautam.sheth_valointranet.com#ext#@microsoft.onmicrosoft.com::97082ee2-311e-48ee-9eb5-5105b8086c9e" providerId="AD" clId="Web-{4AFA49F3-2197-4789-BC26-BE2F5EC464FE}" dt="2022-05-12T09:35:47.532" v="66" actId="20577"/>
          <ac:spMkLst>
            <pc:docMk/>
            <pc:sldMk cId="1884761934" sldId="2076136381"/>
            <ac:spMk id="79" creationId="{BC688EBE-40B5-498C-91C5-18E7EAB6AFFE}"/>
          </ac:spMkLst>
        </pc:spChg>
      </pc:sldChg>
    </pc:docChg>
  </pc:docChgLst>
  <pc:docChgLst>
    <pc:chgData name="Wictor Wilén" userId="c70b8edd-f3ba-4e44-94a1-9cab9cee53de" providerId="ADAL" clId="{95B6772E-BB30-4B1C-AA42-13CDEE893682}"/>
    <pc:docChg chg="custSel modSld">
      <pc:chgData name="Wictor Wilén" userId="c70b8edd-f3ba-4e44-94a1-9cab9cee53de" providerId="ADAL" clId="{95B6772E-BB30-4B1C-AA42-13CDEE893682}" dt="2022-04-14T06:17:02.347" v="169" actId="404"/>
      <pc:docMkLst>
        <pc:docMk/>
      </pc:docMkLst>
      <pc:sldChg chg="addSp delSp modSp mod">
        <pc:chgData name="Wictor Wilén" userId="c70b8edd-f3ba-4e44-94a1-9cab9cee53de" providerId="ADAL" clId="{95B6772E-BB30-4B1C-AA42-13CDEE893682}" dt="2022-04-14T06:17:02.347" v="169" actId="404"/>
        <pc:sldMkLst>
          <pc:docMk/>
          <pc:sldMk cId="1042411426" sldId="2076136275"/>
        </pc:sldMkLst>
        <pc:spChg chg="del">
          <ac:chgData name="Wictor Wilén" userId="c70b8edd-f3ba-4e44-94a1-9cab9cee53de" providerId="ADAL" clId="{95B6772E-BB30-4B1C-AA42-13CDEE893682}" dt="2022-04-14T06:15:52.363" v="0" actId="478"/>
          <ac:spMkLst>
            <pc:docMk/>
            <pc:sldMk cId="1042411426" sldId="2076136275"/>
            <ac:spMk id="3" creationId="{E7243550-1DCE-2733-9024-E2DAC516C6FB}"/>
          </ac:spMkLst>
        </pc:spChg>
        <pc:spChg chg="mod">
          <ac:chgData name="Wictor Wilén" userId="c70b8edd-f3ba-4e44-94a1-9cab9cee53de" providerId="ADAL" clId="{95B6772E-BB30-4B1C-AA42-13CDEE893682}" dt="2022-04-14T06:17:02.347" v="169" actId="404"/>
          <ac:spMkLst>
            <pc:docMk/>
            <pc:sldMk cId="1042411426" sldId="2076136275"/>
            <ac:spMk id="21" creationId="{F8787796-49FF-4E8F-84B1-573E0EE17218}"/>
          </ac:spMkLst>
        </pc:spChg>
        <pc:picChg chg="add">
          <ac:chgData name="Wictor Wilén" userId="c70b8edd-f3ba-4e44-94a1-9cab9cee53de" providerId="ADAL" clId="{95B6772E-BB30-4B1C-AA42-13CDEE893682}" dt="2022-04-14T06:15:55.447" v="2" actId="22"/>
          <ac:picMkLst>
            <pc:docMk/>
            <pc:sldMk cId="1042411426" sldId="2076136275"/>
            <ac:picMk id="4" creationId="{12C3C553-DB54-5B25-DEE7-3F03B6050698}"/>
          </ac:picMkLst>
        </pc:picChg>
        <pc:picChg chg="del">
          <ac:chgData name="Wictor Wilén" userId="c70b8edd-f3ba-4e44-94a1-9cab9cee53de" providerId="ADAL" clId="{95B6772E-BB30-4B1C-AA42-13CDEE893682}" dt="2022-04-14T06:15:55.125" v="1" actId="478"/>
          <ac:picMkLst>
            <pc:docMk/>
            <pc:sldMk cId="1042411426" sldId="2076136275"/>
            <ac:picMk id="19" creationId="{A5A0A7E5-E6AE-4467-B43B-D0ECBEBFEDBB}"/>
          </ac:picMkLst>
        </pc:picChg>
      </pc:sldChg>
    </pc:docChg>
  </pc:docChgLst>
  <pc:docChgLst>
    <pc:chgData name="Wictor Wilén" userId="c70b8edd-f3ba-4e44-94a1-9cab9cee53de" providerId="ADAL" clId="{398F1F99-AE44-47D4-BB29-9A38898E4796}"/>
    <pc:docChg chg="custSel modSld">
      <pc:chgData name="Wictor Wilén" userId="c70b8edd-f3ba-4e44-94a1-9cab9cee53de" providerId="ADAL" clId="{398F1F99-AE44-47D4-BB29-9A38898E4796}" dt="2022-04-28T07:05:02.441" v="14" actId="14100"/>
      <pc:docMkLst>
        <pc:docMk/>
      </pc:docMkLst>
      <pc:sldChg chg="addSp delSp modSp mod">
        <pc:chgData name="Wictor Wilén" userId="c70b8edd-f3ba-4e44-94a1-9cab9cee53de" providerId="ADAL" clId="{398F1F99-AE44-47D4-BB29-9A38898E4796}" dt="2022-04-28T07:05:02.441" v="14" actId="14100"/>
        <pc:sldMkLst>
          <pc:docMk/>
          <pc:sldMk cId="1042411426" sldId="2076136275"/>
        </pc:sldMkLst>
        <pc:spChg chg="del">
          <ac:chgData name="Wictor Wilén" userId="c70b8edd-f3ba-4e44-94a1-9cab9cee53de" providerId="ADAL" clId="{398F1F99-AE44-47D4-BB29-9A38898E4796}" dt="2022-04-28T07:03:32.601" v="0" actId="478"/>
          <ac:spMkLst>
            <pc:docMk/>
            <pc:sldMk cId="1042411426" sldId="2076136275"/>
            <ac:spMk id="3" creationId="{94576379-CE90-66DE-FF2D-902B0158F028}"/>
          </ac:spMkLst>
        </pc:spChg>
        <pc:spChg chg="mod">
          <ac:chgData name="Wictor Wilén" userId="c70b8edd-f3ba-4e44-94a1-9cab9cee53de" providerId="ADAL" clId="{398F1F99-AE44-47D4-BB29-9A38898E4796}" dt="2022-04-28T07:05:02.441" v="14" actId="14100"/>
          <ac:spMkLst>
            <pc:docMk/>
            <pc:sldMk cId="1042411426" sldId="2076136275"/>
            <ac:spMk id="21" creationId="{F8787796-49FF-4E8F-84B1-573E0EE17218}"/>
          </ac:spMkLst>
        </pc:spChg>
        <pc:picChg chg="del">
          <ac:chgData name="Wictor Wilén" userId="c70b8edd-f3ba-4e44-94a1-9cab9cee53de" providerId="ADAL" clId="{398F1F99-AE44-47D4-BB29-9A38898E4796}" dt="2022-04-28T07:04:25.172" v="4" actId="478"/>
          <ac:picMkLst>
            <pc:docMk/>
            <pc:sldMk cId="1042411426" sldId="2076136275"/>
            <ac:picMk id="4" creationId="{12C3C553-DB54-5B25-DEE7-3F03B6050698}"/>
          </ac:picMkLst>
        </pc:picChg>
        <pc:picChg chg="add mod">
          <ac:chgData name="Wictor Wilén" userId="c70b8edd-f3ba-4e44-94a1-9cab9cee53de" providerId="ADAL" clId="{398F1F99-AE44-47D4-BB29-9A38898E4796}" dt="2022-04-28T07:03:53.893" v="3" actId="1076"/>
          <ac:picMkLst>
            <pc:docMk/>
            <pc:sldMk cId="1042411426" sldId="2076136275"/>
            <ac:picMk id="19" creationId="{EA4F88DA-A529-8360-74CF-E0092DDC06A9}"/>
          </ac:picMkLst>
        </pc:picChg>
        <pc:picChg chg="add mod">
          <ac:chgData name="Wictor Wilén" userId="c70b8edd-f3ba-4e44-94a1-9cab9cee53de" providerId="ADAL" clId="{398F1F99-AE44-47D4-BB29-9A38898E4796}" dt="2022-04-28T07:04:36.502" v="9" actId="1440"/>
          <ac:picMkLst>
            <pc:docMk/>
            <pc:sldMk cId="1042411426" sldId="2076136275"/>
            <ac:picMk id="22" creationId="{FBCF7A9B-643E-888B-84D2-98C1F6A82D28}"/>
          </ac:picMkLst>
        </pc:picChg>
        <pc:picChg chg="del">
          <ac:chgData name="Wictor Wilén" userId="c70b8edd-f3ba-4e44-94a1-9cab9cee53de" providerId="ADAL" clId="{398F1F99-AE44-47D4-BB29-9A38898E4796}" dt="2022-04-28T07:03:50.182" v="1" actId="478"/>
          <ac:picMkLst>
            <pc:docMk/>
            <pc:sldMk cId="1042411426" sldId="2076136275"/>
            <ac:picMk id="25" creationId="{FC04DB8D-BD02-4FFE-BC73-672EB81B2578}"/>
          </ac:picMkLst>
        </pc:picChg>
      </pc:sldChg>
    </pc:docChg>
  </pc:docChgLst>
  <pc:docChgLst>
    <pc:chgData name="David Warner" userId="S::david_dwarnerii.com#ext#@microsoft.onmicrosoft.com::acafcf14-4098-4a83-9425-e73571277a06" providerId="AD" clId="Web-{FC11F5FD-4AFD-47CC-B8CB-555E5837C25B}"/>
    <pc:docChg chg="modSld">
      <pc:chgData name="David Warner" userId="S::david_dwarnerii.com#ext#@microsoft.onmicrosoft.com::acafcf14-4098-4a83-9425-e73571277a06" providerId="AD" clId="Web-{FC11F5FD-4AFD-47CC-B8CB-555E5837C25B}" dt="2022-02-27T21:21:06.136" v="106" actId="1076"/>
      <pc:docMkLst>
        <pc:docMk/>
      </pc:docMkLst>
      <pc:sldChg chg="addSp delSp modSp">
        <pc:chgData name="David Warner" userId="S::david_dwarnerii.com#ext#@microsoft.onmicrosoft.com::acafcf14-4098-4a83-9425-e73571277a06" providerId="AD" clId="Web-{FC11F5FD-4AFD-47CC-B8CB-555E5837C25B}" dt="2022-02-27T21:18:30.294" v="79" actId="1076"/>
        <pc:sldMkLst>
          <pc:docMk/>
          <pc:sldMk cId="357588276" sldId="2076136388"/>
        </pc:sldMkLst>
        <pc:spChg chg="del">
          <ac:chgData name="David Warner" userId="S::david_dwarnerii.com#ext#@microsoft.onmicrosoft.com::acafcf14-4098-4a83-9425-e73571277a06" providerId="AD" clId="Web-{FC11F5FD-4AFD-47CC-B8CB-555E5837C25B}" dt="2022-02-27T21:16:37.693" v="47"/>
          <ac:spMkLst>
            <pc:docMk/>
            <pc:sldMk cId="357588276" sldId="2076136388"/>
            <ac:spMk id="2" creationId="{85E01D4B-993E-4A2B-893C-C0DA2FB04AF8}"/>
          </ac:spMkLst>
        </pc:spChg>
        <pc:spChg chg="mod">
          <ac:chgData name="David Warner" userId="S::david_dwarnerii.com#ext#@microsoft.onmicrosoft.com::acafcf14-4098-4a83-9425-e73571277a06" providerId="AD" clId="Web-{FC11F5FD-4AFD-47CC-B8CB-555E5837C25B}" dt="2022-02-27T21:18:26.075" v="77" actId="1076"/>
          <ac:spMkLst>
            <pc:docMk/>
            <pc:sldMk cId="357588276" sldId="2076136388"/>
            <ac:spMk id="4" creationId="{85D56DF1-68E6-4E89-AF87-817D482F7E35}"/>
          </ac:spMkLst>
        </pc:spChg>
        <pc:spChg chg="add mod">
          <ac:chgData name="David Warner" userId="S::david_dwarnerii.com#ext#@microsoft.onmicrosoft.com::acafcf14-4098-4a83-9425-e73571277a06" providerId="AD" clId="Web-{FC11F5FD-4AFD-47CC-B8CB-555E5837C25B}" dt="2022-02-27T21:18:30.294" v="79" actId="1076"/>
          <ac:spMkLst>
            <pc:docMk/>
            <pc:sldMk cId="357588276" sldId="2076136388"/>
            <ac:spMk id="11" creationId="{76ABB3D4-54E7-4D17-BCC9-FD6B31E53151}"/>
          </ac:spMkLst>
        </pc:spChg>
        <pc:spChg chg="mod">
          <ac:chgData name="David Warner" userId="S::david_dwarnerii.com#ext#@microsoft.onmicrosoft.com::acafcf14-4098-4a83-9425-e73571277a06" providerId="AD" clId="Web-{FC11F5FD-4AFD-47CC-B8CB-555E5837C25B}" dt="2022-02-27T21:18:15.747" v="76" actId="20577"/>
          <ac:spMkLst>
            <pc:docMk/>
            <pc:sldMk cId="357588276" sldId="2076136388"/>
            <ac:spMk id="13" creationId="{B8CC793B-C9E8-407C-A4A0-87D6E5167077}"/>
          </ac:spMkLst>
        </pc:spChg>
        <pc:picChg chg="del">
          <ac:chgData name="David Warner" userId="S::david_dwarnerii.com#ext#@microsoft.onmicrosoft.com::acafcf14-4098-4a83-9425-e73571277a06" providerId="AD" clId="Web-{FC11F5FD-4AFD-47CC-B8CB-555E5837C25B}" dt="2022-02-27T21:16:43.896" v="48"/>
          <ac:picMkLst>
            <pc:docMk/>
            <pc:sldMk cId="357588276" sldId="2076136388"/>
            <ac:picMk id="3" creationId="{8E86BF16-2159-419A-BFD6-C70EB21B2907}"/>
          </ac:picMkLst>
        </pc:picChg>
        <pc:picChg chg="add mod">
          <ac:chgData name="David Warner" userId="S::david_dwarnerii.com#ext#@microsoft.onmicrosoft.com::acafcf14-4098-4a83-9425-e73571277a06" providerId="AD" clId="Web-{FC11F5FD-4AFD-47CC-B8CB-555E5837C25B}" dt="2022-02-27T21:16:55.101" v="51" actId="14100"/>
          <ac:picMkLst>
            <pc:docMk/>
            <pc:sldMk cId="357588276" sldId="2076136388"/>
            <ac:picMk id="5" creationId="{CA38DACB-DB12-4D13-9441-9F835A3558D2}"/>
          </ac:picMkLst>
        </pc:picChg>
      </pc:sldChg>
      <pc:sldChg chg="addSp delSp modSp">
        <pc:chgData name="David Warner" userId="S::david_dwarnerii.com#ext#@microsoft.onmicrosoft.com::acafcf14-4098-4a83-9425-e73571277a06" providerId="AD" clId="Web-{FC11F5FD-4AFD-47CC-B8CB-555E5837C25B}" dt="2022-02-27T21:21:06.136" v="106" actId="1076"/>
        <pc:sldMkLst>
          <pc:docMk/>
          <pc:sldMk cId="1154334888" sldId="2134805604"/>
        </pc:sldMkLst>
        <pc:picChg chg="mod">
          <ac:chgData name="David Warner" userId="S::david_dwarnerii.com#ext#@microsoft.onmicrosoft.com::acafcf14-4098-4a83-9425-e73571277a06" providerId="AD" clId="Web-{FC11F5FD-4AFD-47CC-B8CB-555E5837C25B}" dt="2022-02-27T21:20:26.708" v="99"/>
          <ac:picMkLst>
            <pc:docMk/>
            <pc:sldMk cId="1154334888" sldId="2134805604"/>
            <ac:picMk id="2" creationId="{49E0B4E0-7D3C-498F-B90B-0A4A54BD5FE5}"/>
          </ac:picMkLst>
        </pc:picChg>
        <pc:picChg chg="add mod">
          <ac:chgData name="David Warner" userId="S::david_dwarnerii.com#ext#@microsoft.onmicrosoft.com::acafcf14-4098-4a83-9425-e73571277a06" providerId="AD" clId="Web-{FC11F5FD-4AFD-47CC-B8CB-555E5837C25B}" dt="2022-02-27T21:19:15.454" v="87" actId="1076"/>
          <ac:picMkLst>
            <pc:docMk/>
            <pc:sldMk cId="1154334888" sldId="2134805604"/>
            <ac:picMk id="3" creationId="{75098FD7-242D-4ED8-9DEE-AFEB0941D938}"/>
          </ac:picMkLst>
        </pc:picChg>
        <pc:picChg chg="mod">
          <ac:chgData name="David Warner" userId="S::david_dwarnerii.com#ext#@microsoft.onmicrosoft.com::acafcf14-4098-4a83-9425-e73571277a06" providerId="AD" clId="Web-{FC11F5FD-4AFD-47CC-B8CB-555E5837C25B}" dt="2022-02-27T21:19:13.907" v="85" actId="1076"/>
          <ac:picMkLst>
            <pc:docMk/>
            <pc:sldMk cId="1154334888" sldId="2134805604"/>
            <ac:picMk id="4" creationId="{2E038030-988C-456F-890B-FE2A4417837D}"/>
          </ac:picMkLst>
        </pc:picChg>
        <pc:picChg chg="add mod">
          <ac:chgData name="David Warner" userId="S::david_dwarnerii.com#ext#@microsoft.onmicrosoft.com::acafcf14-4098-4a83-9425-e73571277a06" providerId="AD" clId="Web-{FC11F5FD-4AFD-47CC-B8CB-555E5837C25B}" dt="2022-02-27T21:19:51.238" v="93" actId="14100"/>
          <ac:picMkLst>
            <pc:docMk/>
            <pc:sldMk cId="1154334888" sldId="2134805604"/>
            <ac:picMk id="7" creationId="{508B45B4-2065-40BF-9C06-55ED9C72C470}"/>
          </ac:picMkLst>
        </pc:picChg>
        <pc:picChg chg="add del mod">
          <ac:chgData name="David Warner" userId="S::david_dwarnerii.com#ext#@microsoft.onmicrosoft.com::acafcf14-4098-4a83-9425-e73571277a06" providerId="AD" clId="Web-{FC11F5FD-4AFD-47CC-B8CB-555E5837C25B}" dt="2022-02-27T21:19:59.254" v="95"/>
          <ac:picMkLst>
            <pc:docMk/>
            <pc:sldMk cId="1154334888" sldId="2134805604"/>
            <ac:picMk id="8" creationId="{B5E99850-267C-467F-BD92-DC9F44F18889}"/>
          </ac:picMkLst>
        </pc:picChg>
        <pc:picChg chg="add del mod">
          <ac:chgData name="David Warner" userId="S::david_dwarnerii.com#ext#@microsoft.onmicrosoft.com::acafcf14-4098-4a83-9425-e73571277a06" providerId="AD" clId="Web-{FC11F5FD-4AFD-47CC-B8CB-555E5837C25B}" dt="2022-02-27T21:20:08.254" v="97"/>
          <ac:picMkLst>
            <pc:docMk/>
            <pc:sldMk cId="1154334888" sldId="2134805604"/>
            <ac:picMk id="9" creationId="{19F1D024-A4D2-48C7-8335-5FFF677F78DC}"/>
          </ac:picMkLst>
        </pc:picChg>
        <pc:picChg chg="add mod">
          <ac:chgData name="David Warner" userId="S::david_dwarnerii.com#ext#@microsoft.onmicrosoft.com::acafcf14-4098-4a83-9425-e73571277a06" providerId="AD" clId="Web-{FC11F5FD-4AFD-47CC-B8CB-555E5837C25B}" dt="2022-02-27T21:21:06.136" v="106" actId="1076"/>
          <ac:picMkLst>
            <pc:docMk/>
            <pc:sldMk cId="1154334888" sldId="2134805604"/>
            <ac:picMk id="10" creationId="{31639234-B311-4D78-AD72-3231E8209C19}"/>
          </ac:picMkLst>
        </pc:picChg>
        <pc:picChg chg="mod">
          <ac:chgData name="David Warner" userId="S::david_dwarnerii.com#ext#@microsoft.onmicrosoft.com::acafcf14-4098-4a83-9425-e73571277a06" providerId="AD" clId="Web-{FC11F5FD-4AFD-47CC-B8CB-555E5837C25B}" dt="2022-02-27T21:20:33.023" v="100"/>
          <ac:picMkLst>
            <pc:docMk/>
            <pc:sldMk cId="1154334888" sldId="2134805604"/>
            <ac:picMk id="11" creationId="{AF3A483B-523A-4C66-A296-C4F3F53D1385}"/>
          </ac:picMkLst>
        </pc:picChg>
      </pc:sldChg>
    </pc:docChg>
  </pc:docChgLst>
  <pc:docChgLst>
    <pc:chgData name="Paolo Pialorsi" userId="S::paolo_pialorsi.com#ext#@microsoft.onmicrosoft.com::39954972-e4fe-473f-8237-5db9de0b2218" providerId="AD" clId="Web-{51A0A94D-2D4C-42F7-B506-50E89BAD3335}"/>
    <pc:docChg chg="modSld">
      <pc:chgData name="Paolo Pialorsi" userId="S::paolo_pialorsi.com#ext#@microsoft.onmicrosoft.com::39954972-e4fe-473f-8237-5db9de0b2218" providerId="AD" clId="Web-{51A0A94D-2D4C-42F7-B506-50E89BAD3335}" dt="2022-07-07T09:25:39.358" v="59" actId="20577"/>
      <pc:docMkLst>
        <pc:docMk/>
      </pc:docMkLst>
      <pc:sldChg chg="delSp modSp">
        <pc:chgData name="Paolo Pialorsi" userId="S::paolo_pialorsi.com#ext#@microsoft.onmicrosoft.com::39954972-e4fe-473f-8237-5db9de0b2218" providerId="AD" clId="Web-{51A0A94D-2D4C-42F7-B506-50E89BAD3335}" dt="2022-07-07T09:25:39.358" v="59" actId="20577"/>
        <pc:sldMkLst>
          <pc:docMk/>
          <pc:sldMk cId="2259967023" sldId="2076136379"/>
        </pc:sldMkLst>
        <pc:spChg chg="del">
          <ac:chgData name="Paolo Pialorsi" userId="S::paolo_pialorsi.com#ext#@microsoft.onmicrosoft.com::39954972-e4fe-473f-8237-5db9de0b2218" providerId="AD" clId="Web-{51A0A94D-2D4C-42F7-B506-50E89BAD3335}" dt="2022-07-07T09:23:51.198" v="0"/>
          <ac:spMkLst>
            <pc:docMk/>
            <pc:sldMk cId="2259967023" sldId="2076136379"/>
            <ac:spMk id="46" creationId="{4A9D903E-F98E-DBB1-A324-0F86210CD71B}"/>
          </ac:spMkLst>
        </pc:spChg>
        <pc:spChg chg="mod">
          <ac:chgData name="Paolo Pialorsi" userId="S::paolo_pialorsi.com#ext#@microsoft.onmicrosoft.com::39954972-e4fe-473f-8237-5db9de0b2218" providerId="AD" clId="Web-{51A0A94D-2D4C-42F7-B506-50E89BAD3335}" dt="2022-07-07T09:25:33.576" v="53"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51A0A94D-2D4C-42F7-B506-50E89BAD3335}" dt="2022-07-07T09:25:39.358" v="59" actId="20577"/>
          <ac:spMkLst>
            <pc:docMk/>
            <pc:sldMk cId="2259967023" sldId="2076136379"/>
            <ac:spMk id="81" creationId="{1245D908-BDE2-4087-82F6-3DBC148662F5}"/>
          </ac:spMkLst>
        </pc:spChg>
      </pc:sldChg>
    </pc:docChg>
  </pc:docChgLst>
  <pc:docChgLst>
    <pc:chgData name="Bert Jansen" userId="60478ee6-b91e-4777-b5ab-ff75f809c97c" providerId="ADAL" clId="{3BB9CE2C-6FD5-4B11-8137-E003DE1E450F}"/>
    <pc:docChg chg="custSel modSld">
      <pc:chgData name="Bert Jansen" userId="60478ee6-b91e-4777-b5ab-ff75f809c97c" providerId="ADAL" clId="{3BB9CE2C-6FD5-4B11-8137-E003DE1E450F}" dt="2022-05-11T08:24:32.093" v="232" actId="1076"/>
      <pc:docMkLst>
        <pc:docMk/>
      </pc:docMkLst>
      <pc:sldChg chg="addSp delSp modSp mod">
        <pc:chgData name="Bert Jansen" userId="60478ee6-b91e-4777-b5ab-ff75f809c97c" providerId="ADAL" clId="{3BB9CE2C-6FD5-4B11-8137-E003DE1E450F}" dt="2022-05-11T08:24:32.093" v="232" actId="1076"/>
        <pc:sldMkLst>
          <pc:docMk/>
          <pc:sldMk cId="2259967023" sldId="2076136379"/>
        </pc:sldMkLst>
        <pc:spChg chg="add mod">
          <ac:chgData name="Bert Jansen" userId="60478ee6-b91e-4777-b5ab-ff75f809c97c" providerId="ADAL" clId="{3BB9CE2C-6FD5-4B11-8137-E003DE1E450F}" dt="2022-05-11T08:24:32.093" v="232" actId="1076"/>
          <ac:spMkLst>
            <pc:docMk/>
            <pc:sldMk cId="2259967023" sldId="2076136379"/>
            <ac:spMk id="4" creationId="{6BC5241B-33F6-4A28-8F91-E21FA02911EF}"/>
          </ac:spMkLst>
        </pc:spChg>
        <pc:spChg chg="del">
          <ac:chgData name="Bert Jansen" userId="60478ee6-b91e-4777-b5ab-ff75f809c97c" providerId="ADAL" clId="{3BB9CE2C-6FD5-4B11-8137-E003DE1E450F}" dt="2022-05-11T08:19:19.349" v="1" actId="478"/>
          <ac:spMkLst>
            <pc:docMk/>
            <pc:sldMk cId="2259967023" sldId="2076136379"/>
            <ac:spMk id="45" creationId="{C9675494-C4B7-4833-AD1E-45B8AB46B275}"/>
          </ac:spMkLst>
        </pc:spChg>
        <pc:spChg chg="mod">
          <ac:chgData name="Bert Jansen" userId="60478ee6-b91e-4777-b5ab-ff75f809c97c" providerId="ADAL" clId="{3BB9CE2C-6FD5-4B11-8137-E003DE1E450F}" dt="2022-05-11T08:23:16.948" v="162" actId="20577"/>
          <ac:spMkLst>
            <pc:docMk/>
            <pc:sldMk cId="2259967023" sldId="2076136379"/>
            <ac:spMk id="79" creationId="{BC688EBE-40B5-498C-91C5-18E7EAB6AFFE}"/>
          </ac:spMkLst>
        </pc:spChg>
        <pc:spChg chg="mod">
          <ac:chgData name="Bert Jansen" userId="60478ee6-b91e-4777-b5ab-ff75f809c97c" providerId="ADAL" clId="{3BB9CE2C-6FD5-4B11-8137-E003DE1E450F}" dt="2022-05-11T08:23:26.777" v="168" actId="20577"/>
          <ac:spMkLst>
            <pc:docMk/>
            <pc:sldMk cId="2259967023" sldId="2076136379"/>
            <ac:spMk id="81" creationId="{1245D908-BDE2-4087-82F6-3DBC148662F5}"/>
          </ac:spMkLst>
        </pc:spChg>
      </pc:sldChg>
      <pc:sldChg chg="mod modShow">
        <pc:chgData name="Bert Jansen" userId="60478ee6-b91e-4777-b5ab-ff75f809c97c" providerId="ADAL" clId="{3BB9CE2C-6FD5-4B11-8137-E003DE1E450F}" dt="2022-05-11T08:19:15.409" v="0" actId="729"/>
        <pc:sldMkLst>
          <pc:docMk/>
          <pc:sldMk cId="1988530730" sldId="2134805607"/>
        </pc:sldMkLst>
      </pc:sldChg>
    </pc:docChg>
  </pc:docChgLst>
  <pc:docChgLst>
    <pc:chgData name="Vesa Juvonen" userId="c7243be1-99a3-4752-ab2a-0cf698cf8236" providerId="ADAL" clId="{F6F15BCB-859C-4088-B5A5-6902876C081A}"/>
    <pc:docChg chg="undo custSel modSld">
      <pc:chgData name="Vesa Juvonen" userId="c7243be1-99a3-4752-ab2a-0cf698cf8236" providerId="ADAL" clId="{F6F15BCB-859C-4088-B5A5-6902876C081A}" dt="2021-10-26T13:42:24.789" v="319"/>
      <pc:docMkLst>
        <pc:docMk/>
      </pc:docMkLst>
      <pc:sldChg chg="addSp delSp modSp mod">
        <pc:chgData name="Vesa Juvonen" userId="c7243be1-99a3-4752-ab2a-0cf698cf8236" providerId="ADAL" clId="{F6F15BCB-859C-4088-B5A5-6902876C081A}" dt="2021-10-26T13:42:24.789" v="319"/>
        <pc:sldMkLst>
          <pc:docMk/>
          <pc:sldMk cId="3822868169" sldId="2076137709"/>
        </pc:sldMkLst>
        <pc:spChg chg="del">
          <ac:chgData name="Vesa Juvonen" userId="c7243be1-99a3-4752-ab2a-0cf698cf8236" providerId="ADAL" clId="{F6F15BCB-859C-4088-B5A5-6902876C081A}" dt="2021-10-26T13:28:56.627" v="2" actId="478"/>
          <ac:spMkLst>
            <pc:docMk/>
            <pc:sldMk cId="3822868169" sldId="2076137709"/>
            <ac:spMk id="11" creationId="{F4D1D8F2-463C-439E-A674-E1EF26A301FB}"/>
          </ac:spMkLst>
        </pc:spChg>
        <pc:spChg chg="add mod">
          <ac:chgData name="Vesa Juvonen" userId="c7243be1-99a3-4752-ab2a-0cf698cf8236" providerId="ADAL" clId="{F6F15BCB-859C-4088-B5A5-6902876C081A}" dt="2021-10-26T13:33:46.273" v="318" actId="14861"/>
          <ac:spMkLst>
            <pc:docMk/>
            <pc:sldMk cId="3822868169" sldId="2076137709"/>
            <ac:spMk id="13" creationId="{4FDE6B2B-B3CE-4E70-854F-C4FDF4001FD6}"/>
          </ac:spMkLst>
        </pc:spChg>
        <pc:spChg chg="mod">
          <ac:chgData name="Vesa Juvonen" userId="c7243be1-99a3-4752-ab2a-0cf698cf8236" providerId="ADAL" clId="{F6F15BCB-859C-4088-B5A5-6902876C081A}" dt="2021-10-26T13:42:24.789" v="319"/>
          <ac:spMkLst>
            <pc:docMk/>
            <pc:sldMk cId="3822868169" sldId="2076137709"/>
            <ac:spMk id="17" creationId="{24DC9130-0E80-47F6-B498-A08FD9E2606E}"/>
          </ac:spMkLst>
        </pc:spChg>
        <pc:spChg chg="mod">
          <ac:chgData name="Vesa Juvonen" userId="c7243be1-99a3-4752-ab2a-0cf698cf8236" providerId="ADAL" clId="{F6F15BCB-859C-4088-B5A5-6902876C081A}" dt="2021-10-26T13:29:03.072" v="15" actId="20577"/>
          <ac:spMkLst>
            <pc:docMk/>
            <pc:sldMk cId="3822868169" sldId="2076137709"/>
            <ac:spMk id="19" creationId="{B96EE522-6672-435D-A47F-0B904BCE8C3A}"/>
          </ac:spMkLst>
        </pc:spChg>
      </pc:sldChg>
      <pc:sldChg chg="addSp delSp mod">
        <pc:chgData name="Vesa Juvonen" userId="c7243be1-99a3-4752-ab2a-0cf698cf8236" providerId="ADAL" clId="{F6F15BCB-859C-4088-B5A5-6902876C081A}" dt="2021-10-26T13:24:55.921" v="1" actId="478"/>
        <pc:sldMkLst>
          <pc:docMk/>
          <pc:sldMk cId="2279054919" sldId="2076137720"/>
        </pc:sldMkLst>
        <pc:spChg chg="add del">
          <ac:chgData name="Vesa Juvonen" userId="c7243be1-99a3-4752-ab2a-0cf698cf8236" providerId="ADAL" clId="{F6F15BCB-859C-4088-B5A5-6902876C081A}" dt="2021-10-26T13:24:55.921" v="1" actId="478"/>
          <ac:spMkLst>
            <pc:docMk/>
            <pc:sldMk cId="2279054919" sldId="2076137720"/>
            <ac:spMk id="2" creationId="{38B3E4AF-4A14-4F8D-920E-EE5CEB1E99C2}"/>
          </ac:spMkLst>
        </pc:spChg>
      </pc:sldChg>
    </pc:docChg>
  </pc:docChgLst>
  <pc:docChgLst>
    <pc:chgData name="David Warner" userId="S::david_dwarnerii.com#ext#@microsoft.onmicrosoft.com::acafcf14-4098-4a83-9425-e73571277a06" providerId="AD" clId="Web-{00DE3051-B134-4F2E-8988-09E8407A6DB1}"/>
    <pc:docChg chg="modSld">
      <pc:chgData name="David Warner" userId="S::david_dwarnerii.com#ext#@microsoft.onmicrosoft.com::acafcf14-4098-4a83-9425-e73571277a06" providerId="AD" clId="Web-{00DE3051-B134-4F2E-8988-09E8407A6DB1}" dt="2022-02-01T21:27:08.004" v="179" actId="20577"/>
      <pc:docMkLst>
        <pc:docMk/>
      </pc:docMkLst>
      <pc:sldChg chg="addSp delSp modSp">
        <pc:chgData name="David Warner" userId="S::david_dwarnerii.com#ext#@microsoft.onmicrosoft.com::acafcf14-4098-4a83-9425-e73571277a06" providerId="AD" clId="Web-{00DE3051-B134-4F2E-8988-09E8407A6DB1}" dt="2022-02-01T21:20:59.245" v="47"/>
        <pc:sldMkLst>
          <pc:docMk/>
          <pc:sldMk cId="357588276" sldId="2076136388"/>
        </pc:sldMkLst>
        <pc:spChg chg="del">
          <ac:chgData name="David Warner" userId="S::david_dwarnerii.com#ext#@microsoft.onmicrosoft.com::acafcf14-4098-4a83-9425-e73571277a06" providerId="AD" clId="Web-{00DE3051-B134-4F2E-8988-09E8407A6DB1}" dt="2022-02-01T21:17:58.693" v="0"/>
          <ac:spMkLst>
            <pc:docMk/>
            <pc:sldMk cId="357588276" sldId="2076136388"/>
            <ac:spMk id="2" creationId="{705F1285-B3D8-4B30-9DD1-AF4C09F86A02}"/>
          </ac:spMkLst>
        </pc:spChg>
        <pc:spChg chg="add mod">
          <ac:chgData name="David Warner" userId="S::david_dwarnerii.com#ext#@microsoft.onmicrosoft.com::acafcf14-4098-4a83-9425-e73571277a06" providerId="AD" clId="Web-{00DE3051-B134-4F2E-8988-09E8407A6DB1}" dt="2022-02-01T21:20:51.260" v="44" actId="1076"/>
          <ac:spMkLst>
            <pc:docMk/>
            <pc:sldMk cId="357588276" sldId="2076136388"/>
            <ac:spMk id="4" creationId="{85D56DF1-68E6-4E89-AF87-817D482F7E35}"/>
          </ac:spMkLst>
        </pc:spChg>
        <pc:spChg chg="add del">
          <ac:chgData name="David Warner" userId="S::david_dwarnerii.com#ext#@microsoft.onmicrosoft.com::acafcf14-4098-4a83-9425-e73571277a06" providerId="AD" clId="Web-{00DE3051-B134-4F2E-8988-09E8407A6DB1}" dt="2022-02-01T21:20:27.729" v="40"/>
          <ac:spMkLst>
            <pc:docMk/>
            <pc:sldMk cId="357588276" sldId="2076136388"/>
            <ac:spMk id="5" creationId="{4C88275D-0F22-4987-A1E2-5DE9BD06002F}"/>
          </ac:spMkLst>
        </pc:spChg>
        <pc:spChg chg="add del mod">
          <ac:chgData name="David Warner" userId="S::david_dwarnerii.com#ext#@microsoft.onmicrosoft.com::acafcf14-4098-4a83-9425-e73571277a06" providerId="AD" clId="Web-{00DE3051-B134-4F2E-8988-09E8407A6DB1}" dt="2022-02-01T21:20:59.245" v="47"/>
          <ac:spMkLst>
            <pc:docMk/>
            <pc:sldMk cId="357588276" sldId="2076136388"/>
            <ac:spMk id="7" creationId="{6EFEA419-4880-4988-A4E8-EA0141055D43}"/>
          </ac:spMkLst>
        </pc:spChg>
        <pc:spChg chg="mod">
          <ac:chgData name="David Warner" userId="S::david_dwarnerii.com#ext#@microsoft.onmicrosoft.com::acafcf14-4098-4a83-9425-e73571277a06" providerId="AD" clId="Web-{00DE3051-B134-4F2E-8988-09E8407A6DB1}" dt="2022-02-01T21:20:14.759" v="36" actId="14100"/>
          <ac:spMkLst>
            <pc:docMk/>
            <pc:sldMk cId="357588276" sldId="2076136388"/>
            <ac:spMk id="13" creationId="{B8CC793B-C9E8-407C-A4A0-87D6E5167077}"/>
          </ac:spMkLst>
        </pc:spChg>
      </pc:sldChg>
      <pc:sldChg chg="addSp delSp modSp">
        <pc:chgData name="David Warner" userId="S::david_dwarnerii.com#ext#@microsoft.onmicrosoft.com::acafcf14-4098-4a83-9425-e73571277a06" providerId="AD" clId="Web-{00DE3051-B134-4F2E-8988-09E8407A6DB1}" dt="2022-02-01T21:27:08.004" v="179" actId="20577"/>
        <pc:sldMkLst>
          <pc:docMk/>
          <pc:sldMk cId="2225302410" sldId="2134805599"/>
        </pc:sldMkLst>
        <pc:spChg chg="mod">
          <ac:chgData name="David Warner" userId="S::david_dwarnerii.com#ext#@microsoft.onmicrosoft.com::acafcf14-4098-4a83-9425-e73571277a06" providerId="AD" clId="Web-{00DE3051-B134-4F2E-8988-09E8407A6DB1}" dt="2022-02-01T21:27:08.004" v="179" actId="20577"/>
          <ac:spMkLst>
            <pc:docMk/>
            <pc:sldMk cId="2225302410" sldId="2134805599"/>
            <ac:spMk id="11" creationId="{B571AD0C-3126-4280-A183-60F644787939}"/>
          </ac:spMkLst>
        </pc:spChg>
        <pc:spChg chg="add del">
          <ac:chgData name="David Warner" userId="S::david_dwarnerii.com#ext#@microsoft.onmicrosoft.com::acafcf14-4098-4a83-9425-e73571277a06" providerId="AD" clId="Web-{00DE3051-B134-4F2E-8988-09E8407A6DB1}" dt="2022-02-01T21:26:23.675" v="141"/>
          <ac:spMkLst>
            <pc:docMk/>
            <pc:sldMk cId="2225302410" sldId="2134805599"/>
            <ac:spMk id="13" creationId="{99897E2A-0A2B-49FD-81A8-696E9A078AF2}"/>
          </ac:spMkLst>
        </pc:spChg>
        <pc:spChg chg="del mod">
          <ac:chgData name="David Warner" userId="S::david_dwarnerii.com#ext#@microsoft.onmicrosoft.com::acafcf14-4098-4a83-9425-e73571277a06" providerId="AD" clId="Web-{00DE3051-B134-4F2E-8988-09E8407A6DB1}" dt="2022-02-01T21:26:24.769" v="142"/>
          <ac:spMkLst>
            <pc:docMk/>
            <pc:sldMk cId="2225302410" sldId="2134805599"/>
            <ac:spMk id="20" creationId="{2C93772A-C39A-4A48-95B1-E26948159380}"/>
          </ac:spMkLst>
        </pc:spChg>
        <pc:grpChg chg="del">
          <ac:chgData name="David Warner" userId="S::david_dwarnerii.com#ext#@microsoft.onmicrosoft.com::acafcf14-4098-4a83-9425-e73571277a06" providerId="AD" clId="Web-{00DE3051-B134-4F2E-8988-09E8407A6DB1}" dt="2022-02-01T21:25:12.111" v="124"/>
          <ac:grpSpMkLst>
            <pc:docMk/>
            <pc:sldMk cId="2225302410" sldId="2134805599"/>
            <ac:grpSpMk id="6" creationId="{0339C2CD-8ED2-46FF-94CC-AF1D13D450C3}"/>
          </ac:grpSpMkLst>
        </pc:grpChg>
        <pc:picChg chg="mod">
          <ac:chgData name="David Warner" userId="S::david_dwarnerii.com#ext#@microsoft.onmicrosoft.com::acafcf14-4098-4a83-9425-e73571277a06" providerId="AD" clId="Web-{00DE3051-B134-4F2E-8988-09E8407A6DB1}" dt="2022-02-01T21:26:19.128" v="139" actId="1076"/>
          <ac:picMkLst>
            <pc:docMk/>
            <pc:sldMk cId="2225302410" sldId="2134805599"/>
            <ac:picMk id="4" creationId="{0D427154-5731-4DC4-BFA5-C97982220594}"/>
          </ac:picMkLst>
        </pc:picChg>
        <pc:picChg chg="del">
          <ac:chgData name="David Warner" userId="S::david_dwarnerii.com#ext#@microsoft.onmicrosoft.com::acafcf14-4098-4a83-9425-e73571277a06" providerId="AD" clId="Web-{00DE3051-B134-4F2E-8988-09E8407A6DB1}" dt="2022-02-01T21:21:23.667" v="49"/>
          <ac:picMkLst>
            <pc:docMk/>
            <pc:sldMk cId="2225302410" sldId="2134805599"/>
            <ac:picMk id="9" creationId="{274F97D3-F957-4919-B718-ADA87D97CE8A}"/>
          </ac:picMkLst>
        </pc:picChg>
        <pc:picChg chg="mod">
          <ac:chgData name="David Warner" userId="S::david_dwarnerii.com#ext#@microsoft.onmicrosoft.com::acafcf14-4098-4a83-9425-e73571277a06" providerId="AD" clId="Web-{00DE3051-B134-4F2E-8988-09E8407A6DB1}" dt="2022-02-01T21:23:30.889" v="99" actId="1076"/>
          <ac:picMkLst>
            <pc:docMk/>
            <pc:sldMk cId="2225302410" sldId="2134805599"/>
            <ac:picMk id="10" creationId="{0827BF03-F283-4E7F-935F-5803F81F153E}"/>
          </ac:picMkLst>
        </pc:picChg>
        <pc:picChg chg="mod">
          <ac:chgData name="David Warner" userId="S::david_dwarnerii.com#ext#@microsoft.onmicrosoft.com::acafcf14-4098-4a83-9425-e73571277a06" providerId="AD" clId="Web-{00DE3051-B134-4F2E-8988-09E8407A6DB1}" dt="2022-02-01T21:26:18.972" v="138" actId="1076"/>
          <ac:picMkLst>
            <pc:docMk/>
            <pc:sldMk cId="2225302410" sldId="2134805599"/>
            <ac:picMk id="12" creationId="{99DC6AFF-2E68-4532-BC8B-601B9F155051}"/>
          </ac:picMkLst>
        </pc:picChg>
        <pc:picChg chg="mod">
          <ac:chgData name="David Warner" userId="S::david_dwarnerii.com#ext#@microsoft.onmicrosoft.com::acafcf14-4098-4a83-9425-e73571277a06" providerId="AD" clId="Web-{00DE3051-B134-4F2E-8988-09E8407A6DB1}" dt="2022-02-01T21:23:15.530" v="91" actId="1076"/>
          <ac:picMkLst>
            <pc:docMk/>
            <pc:sldMk cId="2225302410" sldId="2134805599"/>
            <ac:picMk id="14" creationId="{FF05C4F9-77AA-4D75-9B6E-0678E47CB8B6}"/>
          </ac:picMkLst>
        </pc:picChg>
        <pc:picChg chg="del">
          <ac:chgData name="David Warner" userId="S::david_dwarnerii.com#ext#@microsoft.onmicrosoft.com::acafcf14-4098-4a83-9425-e73571277a06" providerId="AD" clId="Web-{00DE3051-B134-4F2E-8988-09E8407A6DB1}" dt="2022-02-01T21:23:16.795" v="92"/>
          <ac:picMkLst>
            <pc:docMk/>
            <pc:sldMk cId="2225302410" sldId="2134805599"/>
            <ac:picMk id="16" creationId="{4723757F-1740-4C4D-A61E-AD876290B9EC}"/>
          </ac:picMkLst>
        </pc:picChg>
        <pc:picChg chg="del">
          <ac:chgData name="David Warner" userId="S::david_dwarnerii.com#ext#@microsoft.onmicrosoft.com::acafcf14-4098-4a83-9425-e73571277a06" providerId="AD" clId="Web-{00DE3051-B134-4F2E-8988-09E8407A6DB1}" dt="2022-02-01T21:23:18.327" v="93"/>
          <ac:picMkLst>
            <pc:docMk/>
            <pc:sldMk cId="2225302410" sldId="2134805599"/>
            <ac:picMk id="17" creationId="{41BB81F3-C57F-4DD0-977F-8B2E65BB252A}"/>
          </ac:picMkLst>
        </pc:picChg>
        <pc:picChg chg="del">
          <ac:chgData name="David Warner" userId="S::david_dwarnerii.com#ext#@microsoft.onmicrosoft.com::acafcf14-4098-4a83-9425-e73571277a06" providerId="AD" clId="Web-{00DE3051-B134-4F2E-8988-09E8407A6DB1}" dt="2022-02-01T21:23:25.155" v="97"/>
          <ac:picMkLst>
            <pc:docMk/>
            <pc:sldMk cId="2225302410" sldId="2134805599"/>
            <ac:picMk id="21" creationId="{E50ABB5B-B135-4152-8CE4-9B0F9BABDC8D}"/>
          </ac:picMkLst>
        </pc:picChg>
        <pc:picChg chg="del">
          <ac:chgData name="David Warner" userId="S::david_dwarnerii.com#ext#@microsoft.onmicrosoft.com::acafcf14-4098-4a83-9425-e73571277a06" providerId="AD" clId="Web-{00DE3051-B134-4F2E-8988-09E8407A6DB1}" dt="2022-02-01T21:25:15.642" v="126"/>
          <ac:picMkLst>
            <pc:docMk/>
            <pc:sldMk cId="2225302410" sldId="2134805599"/>
            <ac:picMk id="23" creationId="{FB97FE92-246F-4B4F-9731-303171C46869}"/>
          </ac:picMkLst>
        </pc:picChg>
        <pc:picChg chg="mod">
          <ac:chgData name="David Warner" userId="S::david_dwarnerii.com#ext#@microsoft.onmicrosoft.com::acafcf14-4098-4a83-9425-e73571277a06" providerId="AD" clId="Web-{00DE3051-B134-4F2E-8988-09E8407A6DB1}" dt="2022-02-01T21:26:29.175" v="143" actId="1076"/>
          <ac:picMkLst>
            <pc:docMk/>
            <pc:sldMk cId="2225302410" sldId="2134805599"/>
            <ac:picMk id="24" creationId="{131C2A70-920E-4E3A-B85E-179C88DCB814}"/>
          </ac:picMkLst>
        </pc:picChg>
        <pc:picChg chg="del">
          <ac:chgData name="David Warner" userId="S::david_dwarnerii.com#ext#@microsoft.onmicrosoft.com::acafcf14-4098-4a83-9425-e73571277a06" providerId="AD" clId="Web-{00DE3051-B134-4F2E-8988-09E8407A6DB1}" dt="2022-02-01T21:23:24.374" v="96"/>
          <ac:picMkLst>
            <pc:docMk/>
            <pc:sldMk cId="2225302410" sldId="2134805599"/>
            <ac:picMk id="25" creationId="{3AB2ECD9-330F-4B1C-85DF-E7C6051DD023}"/>
          </ac:picMkLst>
        </pc:picChg>
        <pc:picChg chg="add del mod">
          <ac:chgData name="David Warner" userId="S::david_dwarnerii.com#ext#@microsoft.onmicrosoft.com::acafcf14-4098-4a83-9425-e73571277a06" providerId="AD" clId="Web-{00DE3051-B134-4F2E-8988-09E8407A6DB1}" dt="2022-02-01T21:25:23.267" v="129" actId="1076"/>
          <ac:picMkLst>
            <pc:docMk/>
            <pc:sldMk cId="2225302410" sldId="2134805599"/>
            <ac:picMk id="26" creationId="{0937CDDE-EFBA-4CA8-B5E7-DEF05BD540A9}"/>
          </ac:picMkLst>
        </pc:picChg>
        <pc:picChg chg="add mod">
          <ac:chgData name="David Warner" userId="S::david_dwarnerii.com#ext#@microsoft.onmicrosoft.com::acafcf14-4098-4a83-9425-e73571277a06" providerId="AD" clId="Web-{00DE3051-B134-4F2E-8988-09E8407A6DB1}" dt="2022-02-01T21:22:18.560" v="74" actId="1076"/>
          <ac:picMkLst>
            <pc:docMk/>
            <pc:sldMk cId="2225302410" sldId="2134805599"/>
            <ac:picMk id="27" creationId="{0C7E4C82-F754-4B58-AD9E-B9FA2439A8B9}"/>
          </ac:picMkLst>
        </pc:picChg>
      </pc:sldChg>
    </pc:docChg>
  </pc:docChgLst>
  <pc:docChgLst>
    <pc:chgData name="David Warner" userId="S::david_dwarnerii.com#ext#@microsoft.onmicrosoft.com::acafcf14-4098-4a83-9425-e73571277a06" providerId="AD" clId="Web-{A95D54E7-8F3A-4436-A49C-EAD893C63EE7}"/>
    <pc:docChg chg="modSld">
      <pc:chgData name="David Warner" userId="S::david_dwarnerii.com#ext#@microsoft.onmicrosoft.com::acafcf14-4098-4a83-9425-e73571277a06" providerId="AD" clId="Web-{A95D54E7-8F3A-4436-A49C-EAD893C63EE7}" dt="2021-09-24T01:01:03.089" v="275" actId="1076"/>
      <pc:docMkLst>
        <pc:docMk/>
      </pc:docMkLst>
      <pc:sldChg chg="modSp">
        <pc:chgData name="David Warner" userId="S::david_dwarnerii.com#ext#@microsoft.onmicrosoft.com::acafcf14-4098-4a83-9425-e73571277a06" providerId="AD" clId="Web-{A95D54E7-8F3A-4436-A49C-EAD893C63EE7}" dt="2021-09-24T00:50:57.706" v="12" actId="20577"/>
        <pc:sldMkLst>
          <pc:docMk/>
          <pc:sldMk cId="2967945684" sldId="277"/>
        </pc:sldMkLst>
        <pc:spChg chg="mod">
          <ac:chgData name="David Warner" userId="S::david_dwarnerii.com#ext#@microsoft.onmicrosoft.com::acafcf14-4098-4a83-9425-e73571277a06" providerId="AD" clId="Web-{A95D54E7-8F3A-4436-A49C-EAD893C63EE7}" dt="2021-09-24T00:50:57.706" v="12"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95D54E7-8F3A-4436-A49C-EAD893C63EE7}" dt="2021-09-24T00:50:19.127" v="1" actId="20577"/>
        <pc:sldMkLst>
          <pc:docMk/>
          <pc:sldMk cId="287163252" sldId="1567"/>
        </pc:sldMkLst>
        <pc:spChg chg="mod">
          <ac:chgData name="David Warner" userId="S::david_dwarnerii.com#ext#@microsoft.onmicrosoft.com::acafcf14-4098-4a83-9425-e73571277a06" providerId="AD" clId="Web-{A95D54E7-8F3A-4436-A49C-EAD893C63EE7}" dt="2021-09-24T00:50:19.127" v="1" actId="20577"/>
          <ac:spMkLst>
            <pc:docMk/>
            <pc:sldMk cId="287163252" sldId="1567"/>
            <ac:spMk id="8" creationId="{00000000-0000-0000-0000-000000000000}"/>
          </ac:spMkLst>
        </pc:spChg>
      </pc:sldChg>
      <pc:sldChg chg="modSp">
        <pc:chgData name="David Warner" userId="S::david_dwarnerii.com#ext#@microsoft.onmicrosoft.com::acafcf14-4098-4a83-9425-e73571277a06" providerId="AD" clId="Web-{A95D54E7-8F3A-4436-A49C-EAD893C63EE7}" dt="2021-09-24T00:56:19.546" v="211" actId="20577"/>
        <pc:sldMkLst>
          <pc:docMk/>
          <pc:sldMk cId="3158043784" sldId="2068"/>
        </pc:sldMkLst>
        <pc:spChg chg="mod">
          <ac:chgData name="David Warner" userId="S::david_dwarnerii.com#ext#@microsoft.onmicrosoft.com::acafcf14-4098-4a83-9425-e73571277a06" providerId="AD" clId="Web-{A95D54E7-8F3A-4436-A49C-EAD893C63EE7}" dt="2021-09-24T00:52:54.585" v="126" actId="1076"/>
          <ac:spMkLst>
            <pc:docMk/>
            <pc:sldMk cId="3158043784" sldId="2068"/>
            <ac:spMk id="7" creationId="{00000000-0000-0000-0000-000000000000}"/>
          </ac:spMkLst>
        </pc:spChg>
        <pc:spChg chg="mod">
          <ac:chgData name="David Warner" userId="S::david_dwarnerii.com#ext#@microsoft.onmicrosoft.com::acafcf14-4098-4a83-9425-e73571277a06" providerId="AD" clId="Web-{A95D54E7-8F3A-4436-A49C-EAD893C63EE7}" dt="2021-09-24T00:56:19.546" v="211" actId="20577"/>
          <ac:spMkLst>
            <pc:docMk/>
            <pc:sldMk cId="3158043784" sldId="2068"/>
            <ac:spMk id="8" creationId="{00000000-0000-0000-0000-000000000000}"/>
          </ac:spMkLst>
        </pc:spChg>
        <pc:picChg chg="mod">
          <ac:chgData name="David Warner" userId="S::david_dwarnerii.com#ext#@microsoft.onmicrosoft.com::acafcf14-4098-4a83-9425-e73571277a06" providerId="AD" clId="Web-{A95D54E7-8F3A-4436-A49C-EAD893C63EE7}" dt="2021-09-24T00:53:16.804" v="131"/>
          <ac:picMkLst>
            <pc:docMk/>
            <pc:sldMk cId="3158043784" sldId="2068"/>
            <ac:picMk id="10" creationId="{8AD54953-D55C-4B2B-9CA6-869964B9F100}"/>
          </ac:picMkLst>
        </pc:picChg>
        <pc:picChg chg="mod">
          <ac:chgData name="David Warner" userId="S::david_dwarnerii.com#ext#@microsoft.onmicrosoft.com::acafcf14-4098-4a83-9425-e73571277a06" providerId="AD" clId="Web-{A95D54E7-8F3A-4436-A49C-EAD893C63EE7}" dt="2021-09-24T00:51:27.676" v="16"/>
          <ac:picMkLst>
            <pc:docMk/>
            <pc:sldMk cId="3158043784" sldId="2068"/>
            <ac:picMk id="11" creationId="{FD9C6DA4-75A9-49EA-8253-AB49EDE11CF2}"/>
          </ac:picMkLst>
        </pc:picChg>
        <pc:picChg chg="mod">
          <ac:chgData name="David Warner" userId="S::david_dwarnerii.com#ext#@microsoft.onmicrosoft.com::acafcf14-4098-4a83-9425-e73571277a06" providerId="AD" clId="Web-{A95D54E7-8F3A-4436-A49C-EAD893C63EE7}" dt="2021-09-24T00:51:34.989" v="17"/>
          <ac:picMkLst>
            <pc:docMk/>
            <pc:sldMk cId="3158043784" sldId="2068"/>
            <ac:picMk id="1026" creationId="{9D6C3296-F7F8-4F74-A8FC-2188A442916E}"/>
          </ac:picMkLst>
        </pc:picChg>
      </pc:sldChg>
      <pc:sldChg chg="modSp">
        <pc:chgData name="David Warner" userId="S::david_dwarnerii.com#ext#@microsoft.onmicrosoft.com::acafcf14-4098-4a83-9425-e73571277a06" providerId="AD" clId="Web-{A95D54E7-8F3A-4436-A49C-EAD893C63EE7}" dt="2021-09-24T00:56:03.123" v="208"/>
        <pc:sldMkLst>
          <pc:docMk/>
          <pc:sldMk cId="1056590613" sldId="2076135999"/>
        </pc:sldMkLst>
        <pc:spChg chg="mod">
          <ac:chgData name="David Warner" userId="S::david_dwarnerii.com#ext#@microsoft.onmicrosoft.com::acafcf14-4098-4a83-9425-e73571277a06" providerId="AD" clId="Web-{A95D54E7-8F3A-4436-A49C-EAD893C63EE7}" dt="2021-09-24T00:55:57.699" v="207"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A95D54E7-8F3A-4436-A49C-EAD893C63EE7}" dt="2021-09-24T00:54:57.963" v="157"/>
          <ac:picMkLst>
            <pc:docMk/>
            <pc:sldMk cId="1056590613" sldId="2076135999"/>
            <ac:picMk id="2" creationId="{760B7CAB-D3CF-4D62-B580-6DD701787691}"/>
          </ac:picMkLst>
        </pc:picChg>
        <pc:picChg chg="mod">
          <ac:chgData name="David Warner" userId="S::david_dwarnerii.com#ext#@microsoft.onmicrosoft.com::acafcf14-4098-4a83-9425-e73571277a06" providerId="AD" clId="Web-{A95D54E7-8F3A-4436-A49C-EAD893C63EE7}" dt="2021-09-24T00:54:50.931" v="156"/>
          <ac:picMkLst>
            <pc:docMk/>
            <pc:sldMk cId="1056590613" sldId="2076135999"/>
            <ac:picMk id="6" creationId="{12C6A487-9C23-4FC2-8C18-F9E5037FCBD8}"/>
          </ac:picMkLst>
        </pc:picChg>
        <pc:picChg chg="mod">
          <ac:chgData name="David Warner" userId="S::david_dwarnerii.com#ext#@microsoft.onmicrosoft.com::acafcf14-4098-4a83-9425-e73571277a06" providerId="AD" clId="Web-{A95D54E7-8F3A-4436-A49C-EAD893C63EE7}" dt="2021-09-24T00:56:03.123" v="208"/>
          <ac:picMkLst>
            <pc:docMk/>
            <pc:sldMk cId="1056590613" sldId="2076135999"/>
            <ac:picMk id="7" creationId="{55B4F8E1-B540-4BC5-9C0F-E9D231263EB6}"/>
          </ac:picMkLst>
        </pc:picChg>
      </pc:sldChg>
      <pc:sldChg chg="addSp modSp">
        <pc:chgData name="David Warner" userId="S::david_dwarnerii.com#ext#@microsoft.onmicrosoft.com::acafcf14-4098-4a83-9425-e73571277a06" providerId="AD" clId="Web-{A95D54E7-8F3A-4436-A49C-EAD893C63EE7}" dt="2021-09-24T00:54:16.446" v="150"/>
        <pc:sldMkLst>
          <pc:docMk/>
          <pc:sldMk cId="1042411426" sldId="2076136275"/>
        </pc:sldMkLst>
        <pc:spChg chg="add mod">
          <ac:chgData name="David Warner" userId="S::david_dwarnerii.com#ext#@microsoft.onmicrosoft.com::acafcf14-4098-4a83-9425-e73571277a06" providerId="AD" clId="Web-{A95D54E7-8F3A-4436-A49C-EAD893C63EE7}" dt="2021-09-24T00:54:16.446" v="150"/>
          <ac:spMkLst>
            <pc:docMk/>
            <pc:sldMk cId="1042411426" sldId="2076136275"/>
            <ac:spMk id="3" creationId="{8F7E8E8C-7156-4688-B0C7-57A2694B63C6}"/>
          </ac:spMkLst>
        </pc:spChg>
      </pc:sldChg>
      <pc:sldChg chg="addSp modSp">
        <pc:chgData name="David Warner" userId="S::david_dwarnerii.com#ext#@microsoft.onmicrosoft.com::acafcf14-4098-4a83-9425-e73571277a06" providerId="AD" clId="Web-{A95D54E7-8F3A-4436-A49C-EAD893C63EE7}" dt="2021-09-24T00:54:23.306" v="152"/>
        <pc:sldMkLst>
          <pc:docMk/>
          <pc:sldMk cId="2259967023" sldId="2076136379"/>
        </pc:sldMkLst>
        <pc:spChg chg="add mod">
          <ac:chgData name="David Warner" userId="S::david_dwarnerii.com#ext#@microsoft.onmicrosoft.com::acafcf14-4098-4a83-9425-e73571277a06" providerId="AD" clId="Web-{A95D54E7-8F3A-4436-A49C-EAD893C63EE7}" dt="2021-09-24T00:54:23.306" v="152"/>
          <ac:spMkLst>
            <pc:docMk/>
            <pc:sldMk cId="2259967023" sldId="2076136379"/>
            <ac:spMk id="3" creationId="{3C569E3E-2674-4564-B9DB-4CF52412F667}"/>
          </ac:spMkLst>
        </pc:spChg>
      </pc:sldChg>
      <pc:sldChg chg="addSp modSp">
        <pc:chgData name="David Warner" userId="S::david_dwarnerii.com#ext#@microsoft.onmicrosoft.com::acafcf14-4098-4a83-9425-e73571277a06" providerId="AD" clId="Web-{A95D54E7-8F3A-4436-A49C-EAD893C63EE7}" dt="2021-09-24T00:54:19.977" v="151"/>
        <pc:sldMkLst>
          <pc:docMk/>
          <pc:sldMk cId="1884761934" sldId="2076136381"/>
        </pc:sldMkLst>
        <pc:spChg chg="add mod">
          <ac:chgData name="David Warner" userId="S::david_dwarnerii.com#ext#@microsoft.onmicrosoft.com::acafcf14-4098-4a83-9425-e73571277a06" providerId="AD" clId="Web-{A95D54E7-8F3A-4436-A49C-EAD893C63EE7}" dt="2021-09-24T00:54:19.977" v="151"/>
          <ac:spMkLst>
            <pc:docMk/>
            <pc:sldMk cId="1884761934" sldId="2076136381"/>
            <ac:spMk id="4" creationId="{B79F804E-56AB-480C-9069-D82CDE6921C3}"/>
          </ac:spMkLst>
        </pc:spChg>
      </pc:sldChg>
      <pc:sldChg chg="addSp modSp">
        <pc:chgData name="David Warner" userId="S::david_dwarnerii.com#ext#@microsoft.onmicrosoft.com::acafcf14-4098-4a83-9425-e73571277a06" providerId="AD" clId="Web-{A95D54E7-8F3A-4436-A49C-EAD893C63EE7}" dt="2021-09-24T01:01:03.089" v="275" actId="1076"/>
        <pc:sldMkLst>
          <pc:docMk/>
          <pc:sldMk cId="357588276" sldId="2076136388"/>
        </pc:sldMkLst>
        <pc:spChg chg="add mod">
          <ac:chgData name="David Warner" userId="S::david_dwarnerii.com#ext#@microsoft.onmicrosoft.com::acafcf14-4098-4a83-9425-e73571277a06" providerId="AD" clId="Web-{A95D54E7-8F3A-4436-A49C-EAD893C63EE7}" dt="2021-09-24T01:01:03.089" v="275" actId="1076"/>
          <ac:spMkLst>
            <pc:docMk/>
            <pc:sldMk cId="357588276" sldId="2076136388"/>
            <ac:spMk id="3" creationId="{4B083008-58B1-43FE-AABB-2D52FC4D364B}"/>
          </ac:spMkLst>
        </pc:spChg>
        <pc:spChg chg="mod">
          <ac:chgData name="David Warner" userId="S::david_dwarnerii.com#ext#@microsoft.onmicrosoft.com::acafcf14-4098-4a83-9425-e73571277a06" providerId="AD" clId="Web-{A95D54E7-8F3A-4436-A49C-EAD893C63EE7}" dt="2021-09-24T01:00:51.214" v="268" actId="20577"/>
          <ac:spMkLst>
            <pc:docMk/>
            <pc:sldMk cId="357588276" sldId="2076136388"/>
            <ac:spMk id="13" creationId="{B8CC793B-C9E8-407C-A4A0-87D6E5167077}"/>
          </ac:spMkLst>
        </pc:spChg>
        <pc:spChg chg="mod">
          <ac:chgData name="David Warner" userId="S::david_dwarnerii.com#ext#@microsoft.onmicrosoft.com::acafcf14-4098-4a83-9425-e73571277a06" providerId="AD" clId="Web-{A95D54E7-8F3A-4436-A49C-EAD893C63EE7}" dt="2021-09-24T01:00:55.714" v="273" actId="20577"/>
          <ac:spMkLst>
            <pc:docMk/>
            <pc:sldMk cId="357588276" sldId="2076136388"/>
            <ac:spMk id="16" creationId="{D752D864-96F4-4B2F-80C7-846A55E3D17E}"/>
          </ac:spMkLst>
        </pc:spChg>
      </pc:sldChg>
      <pc:sldChg chg="addSp modSp">
        <pc:chgData name="David Warner" userId="S::david_dwarnerii.com#ext#@microsoft.onmicrosoft.com::acafcf14-4098-4a83-9425-e73571277a06" providerId="AD" clId="Web-{A95D54E7-8F3A-4436-A49C-EAD893C63EE7}" dt="2021-09-24T00:54:13.462" v="149"/>
        <pc:sldMkLst>
          <pc:docMk/>
          <pc:sldMk cId="4070501225" sldId="2076136392"/>
        </pc:sldMkLst>
        <pc:spChg chg="add mod">
          <ac:chgData name="David Warner" userId="S::david_dwarnerii.com#ext#@microsoft.onmicrosoft.com::acafcf14-4098-4a83-9425-e73571277a06" providerId="AD" clId="Web-{A95D54E7-8F3A-4436-A49C-EAD893C63EE7}" dt="2021-09-24T00:54:13.462" v="149"/>
          <ac:spMkLst>
            <pc:docMk/>
            <pc:sldMk cId="4070501225" sldId="2076136392"/>
            <ac:spMk id="2" creationId="{36B9BE8A-6209-4629-9714-E1C713A252D9}"/>
          </ac:spMkLst>
        </pc:spChg>
      </pc:sldChg>
      <pc:sldChg chg="addSp">
        <pc:chgData name="David Warner" userId="S::david_dwarnerii.com#ext#@microsoft.onmicrosoft.com::acafcf14-4098-4a83-9425-e73571277a06" providerId="AD" clId="Web-{A95D54E7-8F3A-4436-A49C-EAD893C63EE7}" dt="2021-09-24T00:54:36.556" v="155"/>
        <pc:sldMkLst>
          <pc:docMk/>
          <pc:sldMk cId="1374769157" sldId="2076137639"/>
        </pc:sldMkLst>
        <pc:spChg chg="add">
          <ac:chgData name="David Warner" userId="S::david_dwarnerii.com#ext#@microsoft.onmicrosoft.com::acafcf14-4098-4a83-9425-e73571277a06" providerId="AD" clId="Web-{A95D54E7-8F3A-4436-A49C-EAD893C63EE7}" dt="2021-09-24T00:54:36.556" v="155"/>
          <ac:spMkLst>
            <pc:docMk/>
            <pc:sldMk cId="1374769157" sldId="2076137639"/>
            <ac:spMk id="2" creationId="{46237551-3F41-4EB4-BDBE-018D51FF56DA}"/>
          </ac:spMkLst>
        </pc:spChg>
      </pc:sldChg>
      <pc:sldChg chg="addSp modSp">
        <pc:chgData name="David Warner" userId="S::david_dwarnerii.com#ext#@microsoft.onmicrosoft.com::acafcf14-4098-4a83-9425-e73571277a06" providerId="AD" clId="Web-{A95D54E7-8F3A-4436-A49C-EAD893C63EE7}" dt="2021-09-24T00:54:27.775" v="153"/>
        <pc:sldMkLst>
          <pc:docMk/>
          <pc:sldMk cId="1233686469" sldId="2076137699"/>
        </pc:sldMkLst>
        <pc:spChg chg="add mod">
          <ac:chgData name="David Warner" userId="S::david_dwarnerii.com#ext#@microsoft.onmicrosoft.com::acafcf14-4098-4a83-9425-e73571277a06" providerId="AD" clId="Web-{A95D54E7-8F3A-4436-A49C-EAD893C63EE7}" dt="2021-09-24T00:54:27.775" v="153"/>
          <ac:spMkLst>
            <pc:docMk/>
            <pc:sldMk cId="1233686469" sldId="2076137699"/>
            <ac:spMk id="11" creationId="{991AE9A4-79C4-4FF3-8FDF-409F20319200}"/>
          </ac:spMkLst>
        </pc:spChg>
      </pc:sldChg>
      <pc:sldChg chg="addSp modSp">
        <pc:chgData name="David Warner" userId="S::david_dwarnerii.com#ext#@microsoft.onmicrosoft.com::acafcf14-4098-4a83-9425-e73571277a06" providerId="AD" clId="Web-{A95D54E7-8F3A-4436-A49C-EAD893C63EE7}" dt="2021-09-24T00:54:05.743" v="147"/>
        <pc:sldMkLst>
          <pc:docMk/>
          <pc:sldMk cId="1601799563" sldId="2134805597"/>
        </pc:sldMkLst>
        <pc:spChg chg="add mod">
          <ac:chgData name="David Warner" userId="S::david_dwarnerii.com#ext#@microsoft.onmicrosoft.com::acafcf14-4098-4a83-9425-e73571277a06" providerId="AD" clId="Web-{A95D54E7-8F3A-4436-A49C-EAD893C63EE7}" dt="2021-09-24T00:54:05.743" v="147"/>
          <ac:spMkLst>
            <pc:docMk/>
            <pc:sldMk cId="1601799563" sldId="2134805597"/>
            <ac:spMk id="4" creationId="{A75D894A-3BC1-41EE-9CDC-CF4FC83DD415}"/>
          </ac:spMkLst>
        </pc:spChg>
      </pc:sldChg>
      <pc:sldChg chg="addSp modSp">
        <pc:chgData name="David Warner" userId="S::david_dwarnerii.com#ext#@microsoft.onmicrosoft.com::acafcf14-4098-4a83-9425-e73571277a06" providerId="AD" clId="Web-{A95D54E7-8F3A-4436-A49C-EAD893C63EE7}" dt="2021-09-24T00:54:10.024" v="148"/>
        <pc:sldMkLst>
          <pc:docMk/>
          <pc:sldMk cId="4001284136" sldId="2134805598"/>
        </pc:sldMkLst>
        <pc:spChg chg="add mod">
          <ac:chgData name="David Warner" userId="S::david_dwarnerii.com#ext#@microsoft.onmicrosoft.com::acafcf14-4098-4a83-9425-e73571277a06" providerId="AD" clId="Web-{A95D54E7-8F3A-4436-A49C-EAD893C63EE7}" dt="2021-09-24T00:54:10.024" v="148"/>
          <ac:spMkLst>
            <pc:docMk/>
            <pc:sldMk cId="4001284136" sldId="2134805598"/>
            <ac:spMk id="8" creationId="{22B5C78E-0E98-47D5-91BD-031C83A1C1E4}"/>
          </ac:spMkLst>
        </pc:spChg>
      </pc:sldChg>
    </pc:docChg>
  </pc:docChgLst>
  <pc:docChgLst>
    <pc:chgData name="Paul Bullock" userId="162dc284-9901-47a4-bdd1-300eada006b4" providerId="ADAL" clId="{2CC5D43F-D3F2-4F2F-9441-B4372076626F}"/>
    <pc:docChg chg="undo custSel modSld">
      <pc:chgData name="Paul Bullock" userId="162dc284-9901-47a4-bdd1-300eada006b4" providerId="ADAL" clId="{2CC5D43F-D3F2-4F2F-9441-B4372076626F}" dt="2021-12-08T23:38:03.768" v="179" actId="20577"/>
      <pc:docMkLst>
        <pc:docMk/>
      </pc:docMkLst>
      <pc:sldChg chg="addSp delSp modSp mod">
        <pc:chgData name="Paul Bullock" userId="162dc284-9901-47a4-bdd1-300eada006b4" providerId="ADAL" clId="{2CC5D43F-D3F2-4F2F-9441-B4372076626F}" dt="2021-12-08T23:38:03.768" v="179" actId="20577"/>
        <pc:sldMkLst>
          <pc:docMk/>
          <pc:sldMk cId="1374769157" sldId="2076137639"/>
        </pc:sldMkLst>
        <pc:spChg chg="del">
          <ac:chgData name="Paul Bullock" userId="162dc284-9901-47a4-bdd1-300eada006b4" providerId="ADAL" clId="{2CC5D43F-D3F2-4F2F-9441-B4372076626F}" dt="2021-12-08T19:42:39.095" v="5" actId="478"/>
          <ac:spMkLst>
            <pc:docMk/>
            <pc:sldMk cId="1374769157" sldId="2076137639"/>
            <ac:spMk id="2" creationId="{B2CEF354-5E70-4A96-987B-D3F607EA2D4E}"/>
          </ac:spMkLst>
        </pc:spChg>
        <pc:spChg chg="mod">
          <ac:chgData name="Paul Bullock" userId="162dc284-9901-47a4-bdd1-300eada006b4" providerId="ADAL" clId="{2CC5D43F-D3F2-4F2F-9441-B4372076626F}" dt="2021-12-08T23:38:03.768" v="179" actId="20577"/>
          <ac:spMkLst>
            <pc:docMk/>
            <pc:sldMk cId="1374769157" sldId="2076137639"/>
            <ac:spMk id="5" creationId="{612C861E-93AA-4B5D-8907-782E4E0AF916}"/>
          </ac:spMkLst>
        </pc:spChg>
        <pc:spChg chg="add mod">
          <ac:chgData name="Paul Bullock" userId="162dc284-9901-47a4-bdd1-300eada006b4" providerId="ADAL" clId="{2CC5D43F-D3F2-4F2F-9441-B4372076626F}" dt="2021-12-08T23:37:55.276" v="177" actId="1076"/>
          <ac:spMkLst>
            <pc:docMk/>
            <pc:sldMk cId="1374769157" sldId="2076137639"/>
            <ac:spMk id="11" creationId="{B880F53A-137F-4989-B71F-5FF51F5D7946}"/>
          </ac:spMkLst>
        </pc:spChg>
      </pc:sldChg>
    </pc:docChg>
  </pc:docChgLst>
  <pc:docChgLst>
    <pc:chgData name="Wictor Wilén" userId="c70b8edd-f3ba-4e44-94a1-9cab9cee53de" providerId="ADAL" clId="{8E6C8B94-43EC-461E-B8F6-59D5435C1F8A}"/>
    <pc:docChg chg="undo redo custSel modSld">
      <pc:chgData name="Wictor Wilén" userId="c70b8edd-f3ba-4e44-94a1-9cab9cee53de" providerId="ADAL" clId="{8E6C8B94-43EC-461E-B8F6-59D5435C1F8A}" dt="2021-08-19T11:27:13.727" v="82" actId="108"/>
      <pc:docMkLst>
        <pc:docMk/>
      </pc:docMkLst>
      <pc:sldChg chg="addSp delSp modSp mod">
        <pc:chgData name="Wictor Wilén" userId="c70b8edd-f3ba-4e44-94a1-9cab9cee53de" providerId="ADAL" clId="{8E6C8B94-43EC-461E-B8F6-59D5435C1F8A}" dt="2021-08-19T11:27:13.727" v="82" actId="108"/>
        <pc:sldMkLst>
          <pc:docMk/>
          <pc:sldMk cId="1042411426" sldId="2076136275"/>
        </pc:sldMkLst>
        <pc:spChg chg="del">
          <ac:chgData name="Wictor Wilén" userId="c70b8edd-f3ba-4e44-94a1-9cab9cee53de" providerId="ADAL" clId="{8E6C8B94-43EC-461E-B8F6-59D5435C1F8A}" dt="2021-08-19T07:19:13.810" v="0" actId="478"/>
          <ac:spMkLst>
            <pc:docMk/>
            <pc:sldMk cId="1042411426" sldId="2076136275"/>
            <ac:spMk id="3" creationId="{50515A25-CF6E-42E0-A398-B117BB6F35F4}"/>
          </ac:spMkLst>
        </pc:spChg>
        <pc:spChg chg="mod">
          <ac:chgData name="Wictor Wilén" userId="c70b8edd-f3ba-4e44-94a1-9cab9cee53de" providerId="ADAL" clId="{8E6C8B94-43EC-461E-B8F6-59D5435C1F8A}" dt="2021-08-19T11:26:13.364" v="75" actId="20577"/>
          <ac:spMkLst>
            <pc:docMk/>
            <pc:sldMk cId="1042411426" sldId="2076136275"/>
            <ac:spMk id="30" creationId="{93A90230-15CD-41D7-B6A8-64A4A72B6B73}"/>
          </ac:spMkLst>
        </pc:spChg>
        <pc:spChg chg="mod">
          <ac:chgData name="Wictor Wilén" userId="c70b8edd-f3ba-4e44-94a1-9cab9cee53de" providerId="ADAL" clId="{8E6C8B94-43EC-461E-B8F6-59D5435C1F8A}" dt="2021-08-19T07:26:45.481" v="38" actId="207"/>
          <ac:spMkLst>
            <pc:docMk/>
            <pc:sldMk cId="1042411426" sldId="2076136275"/>
            <ac:spMk id="70" creationId="{174F958A-FBA1-4F60-AFAD-ABB7FE94DD87}"/>
          </ac:spMkLst>
        </pc:spChg>
        <pc:picChg chg="add mod">
          <ac:chgData name="Wictor Wilén" userId="c70b8edd-f3ba-4e44-94a1-9cab9cee53de" providerId="ADAL" clId="{8E6C8B94-43EC-461E-B8F6-59D5435C1F8A}" dt="2021-08-19T11:27:13.727" v="82" actId="108"/>
          <ac:picMkLst>
            <pc:docMk/>
            <pc:sldMk cId="1042411426" sldId="2076136275"/>
            <ac:picMk id="4" creationId="{17BE1046-4CC2-4D90-A20C-1C6FEFF59D49}"/>
          </ac:picMkLst>
        </pc:picChg>
        <pc:picChg chg="del">
          <ac:chgData name="Wictor Wilén" userId="c70b8edd-f3ba-4e44-94a1-9cab9cee53de" providerId="ADAL" clId="{8E6C8B94-43EC-461E-B8F6-59D5435C1F8A}" dt="2021-08-19T07:20:50.750" v="25" actId="478"/>
          <ac:picMkLst>
            <pc:docMk/>
            <pc:sldMk cId="1042411426" sldId="2076136275"/>
            <ac:picMk id="5" creationId="{AE1A936F-EDD2-4F9F-95CF-88AF8A66D900}"/>
          </ac:picMkLst>
        </pc:picChg>
        <pc:picChg chg="add del mod">
          <ac:chgData name="Wictor Wilén" userId="c70b8edd-f3ba-4e44-94a1-9cab9cee53de" providerId="ADAL" clId="{8E6C8B94-43EC-461E-B8F6-59D5435C1F8A}" dt="2021-08-19T11:26:59.555" v="76" actId="478"/>
          <ac:picMkLst>
            <pc:docMk/>
            <pc:sldMk cId="1042411426" sldId="2076136275"/>
            <ac:picMk id="19" creationId="{3361199A-145E-486D-80FC-AD6BA3E0B7FE}"/>
          </ac:picMkLst>
        </pc:picChg>
        <pc:picChg chg="del">
          <ac:chgData name="Wictor Wilén" userId="c70b8edd-f3ba-4e44-94a1-9cab9cee53de" providerId="ADAL" clId="{8E6C8B94-43EC-461E-B8F6-59D5435C1F8A}" dt="2021-08-19T07:22:01.280" v="33" actId="478"/>
          <ac:picMkLst>
            <pc:docMk/>
            <pc:sldMk cId="1042411426" sldId="2076136275"/>
            <ac:picMk id="21" creationId="{582EBDEA-F00A-4CE5-BE94-8237E5F639CB}"/>
          </ac:picMkLst>
        </pc:picChg>
        <pc:picChg chg="add mod">
          <ac:chgData name="Wictor Wilén" userId="c70b8edd-f3ba-4e44-94a1-9cab9cee53de" providerId="ADAL" clId="{8E6C8B94-43EC-461E-B8F6-59D5435C1F8A}" dt="2021-08-19T07:22:04.708" v="37" actId="1076"/>
          <ac:picMkLst>
            <pc:docMk/>
            <pc:sldMk cId="1042411426" sldId="2076136275"/>
            <ac:picMk id="22" creationId="{D0354124-749D-4FA6-89B6-26DBB07C3786}"/>
          </ac:picMkLst>
        </pc:picChg>
      </pc:sldChg>
    </pc:docChg>
  </pc:docChgLst>
  <pc:docChgLst>
    <pc:chgData name="David Warner" userId="S::david_dwarnerii.com#ext#@microsoft.onmicrosoft.com::acafcf14-4098-4a83-9425-e73571277a06" providerId="AD" clId="Web-{E26F810F-F96B-4D0C-A1C4-F987193285E5}"/>
    <pc:docChg chg="modSld">
      <pc:chgData name="David Warner" userId="S::david_dwarnerii.com#ext#@microsoft.onmicrosoft.com::acafcf14-4098-4a83-9425-e73571277a06" providerId="AD" clId="Web-{E26F810F-F96B-4D0C-A1C4-F987193285E5}" dt="2022-03-08T18:26:57.821" v="30" actId="20577"/>
      <pc:docMkLst>
        <pc:docMk/>
      </pc:docMkLst>
      <pc:sldChg chg="modSp">
        <pc:chgData name="David Warner" userId="S::david_dwarnerii.com#ext#@microsoft.onmicrosoft.com::acafcf14-4098-4a83-9425-e73571277a06" providerId="AD" clId="Web-{E26F810F-F96B-4D0C-A1C4-F987193285E5}" dt="2022-03-08T18:26:18.898" v="13" actId="20577"/>
        <pc:sldMkLst>
          <pc:docMk/>
          <pc:sldMk cId="3158043784" sldId="2068"/>
        </pc:sldMkLst>
        <pc:spChg chg="mod">
          <ac:chgData name="David Warner" userId="S::david_dwarnerii.com#ext#@microsoft.onmicrosoft.com::acafcf14-4098-4a83-9425-e73571277a06" providerId="AD" clId="Web-{E26F810F-F96B-4D0C-A1C4-F987193285E5}" dt="2022-03-08T18:26:18.898" v="13" actId="20577"/>
          <ac:spMkLst>
            <pc:docMk/>
            <pc:sldMk cId="3158043784" sldId="2068"/>
            <ac:spMk id="8" creationId="{00000000-0000-0000-0000-000000000000}"/>
          </ac:spMkLst>
        </pc:spChg>
      </pc:sldChg>
      <pc:sldChg chg="delSp modSp">
        <pc:chgData name="David Warner" userId="S::david_dwarnerii.com#ext#@microsoft.onmicrosoft.com::acafcf14-4098-4a83-9425-e73571277a06" providerId="AD" clId="Web-{E26F810F-F96B-4D0C-A1C4-F987193285E5}" dt="2022-03-08T18:26:57.821" v="30" actId="20577"/>
        <pc:sldMkLst>
          <pc:docMk/>
          <pc:sldMk cId="1056590613" sldId="2076135999"/>
        </pc:sldMkLst>
        <pc:spChg chg="mod">
          <ac:chgData name="David Warner" userId="S::david_dwarnerii.com#ext#@microsoft.onmicrosoft.com::acafcf14-4098-4a83-9425-e73571277a06" providerId="AD" clId="Web-{E26F810F-F96B-4D0C-A1C4-F987193285E5}" dt="2022-03-08T18:26:57.821" v="30" actId="20577"/>
          <ac:spMkLst>
            <pc:docMk/>
            <pc:sldMk cId="1056590613" sldId="2076135999"/>
            <ac:spMk id="10" creationId="{2F9D74B7-8175-43F4-B9E3-807C4AE2FA45}"/>
          </ac:spMkLst>
        </pc:spChg>
        <pc:picChg chg="mod">
          <ac:chgData name="David Warner" userId="S::david_dwarnerii.com#ext#@microsoft.onmicrosoft.com::acafcf14-4098-4a83-9425-e73571277a06" providerId="AD" clId="Web-{E26F810F-F96B-4D0C-A1C4-F987193285E5}" dt="2022-03-08T18:26:24.945" v="15" actId="1076"/>
          <ac:picMkLst>
            <pc:docMk/>
            <pc:sldMk cId="1056590613" sldId="2076135999"/>
            <ac:picMk id="7" creationId="{15B34B75-D932-4ADD-96D7-E1D5869DA958}"/>
          </ac:picMkLst>
        </pc:picChg>
        <pc:picChg chg="del">
          <ac:chgData name="David Warner" userId="S::david_dwarnerii.com#ext#@microsoft.onmicrosoft.com::acafcf14-4098-4a83-9425-e73571277a06" providerId="AD" clId="Web-{E26F810F-F96B-4D0C-A1C4-F987193285E5}" dt="2022-03-08T18:26:22.008" v="14"/>
          <ac:picMkLst>
            <pc:docMk/>
            <pc:sldMk cId="1056590613" sldId="2076135999"/>
            <ac:picMk id="11" creationId="{49A5AE58-1D6C-43F9-8C18-05D656809AA6}"/>
          </ac:picMkLst>
        </pc:picChg>
      </pc:sldChg>
    </pc:docChg>
  </pc:docChgLst>
  <pc:docChgLst>
    <pc:chgData name="David Warner" userId="S::david_dwarnerii.com#ext#@microsoft.onmicrosoft.com::acafcf14-4098-4a83-9425-e73571277a06" providerId="AD" clId="Web-{BBBBE211-E92C-4A28-B883-42C98AC3FF9E}"/>
    <pc:docChg chg="modSld">
      <pc:chgData name="David Warner" userId="S::david_dwarnerii.com#ext#@microsoft.onmicrosoft.com::acafcf14-4098-4a83-9425-e73571277a06" providerId="AD" clId="Web-{BBBBE211-E92C-4A28-B883-42C98AC3FF9E}" dt="2021-11-09T22:05:30.030" v="58"/>
      <pc:docMkLst>
        <pc:docMk/>
      </pc:docMkLst>
      <pc:sldChg chg="addSp delSp modSp">
        <pc:chgData name="David Warner" userId="S::david_dwarnerii.com#ext#@microsoft.onmicrosoft.com::acafcf14-4098-4a83-9425-e73571277a06" providerId="AD" clId="Web-{BBBBE211-E92C-4A28-B883-42C98AC3FF9E}" dt="2021-11-09T22:05:30.030" v="58"/>
        <pc:sldMkLst>
          <pc:docMk/>
          <pc:sldMk cId="2225302410" sldId="2134805599"/>
        </pc:sldMkLst>
        <pc:spChg chg="del mod">
          <ac:chgData name="David Warner" userId="S::david_dwarnerii.com#ext#@microsoft.onmicrosoft.com::acafcf14-4098-4a83-9425-e73571277a06" providerId="AD" clId="Web-{BBBBE211-E92C-4A28-B883-42C98AC3FF9E}" dt="2021-11-09T22:05:30.030" v="58"/>
          <ac:spMkLst>
            <pc:docMk/>
            <pc:sldMk cId="2225302410" sldId="2134805599"/>
            <ac:spMk id="4" creationId="{6E508C0D-EC7B-451D-B9A0-01610AD65E28}"/>
          </ac:spMkLst>
        </pc:spChg>
        <pc:spChg chg="mod">
          <ac:chgData name="David Warner" userId="S::david_dwarnerii.com#ext#@microsoft.onmicrosoft.com::acafcf14-4098-4a83-9425-e73571277a06" providerId="AD" clId="Web-{BBBBE211-E92C-4A28-B883-42C98AC3FF9E}" dt="2021-11-09T22:04:51.139" v="51"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BBBE211-E92C-4A28-B883-42C98AC3FF9E}" dt="2021-11-09T21:57:59.799" v="15" actId="1076"/>
          <ac:picMkLst>
            <pc:docMk/>
            <pc:sldMk cId="2225302410" sldId="2134805599"/>
            <ac:picMk id="9" creationId="{274F97D3-F957-4919-B718-ADA87D97CE8A}"/>
          </ac:picMkLst>
        </pc:picChg>
        <pc:picChg chg="add mod">
          <ac:chgData name="David Warner" userId="S::david_dwarnerii.com#ext#@microsoft.onmicrosoft.com::acafcf14-4098-4a83-9425-e73571277a06" providerId="AD" clId="Web-{BBBBE211-E92C-4A28-B883-42C98AC3FF9E}" dt="2021-11-09T21:58:12.190" v="24" actId="1076"/>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BBBBE211-E92C-4A28-B883-42C98AC3FF9E}" dt="2021-11-09T22:05:12.452" v="54"/>
          <ac:picMkLst>
            <pc:docMk/>
            <pc:sldMk cId="2225302410" sldId="2134805599"/>
            <ac:picMk id="1026" creationId="{4D140B0D-4C16-4578-996C-8C3F5F859B8B}"/>
          </ac:picMkLst>
        </pc:picChg>
        <pc:picChg chg="mod">
          <ac:chgData name="David Warner" userId="S::david_dwarnerii.com#ext#@microsoft.onmicrosoft.com::acafcf14-4098-4a83-9425-e73571277a06" providerId="AD" clId="Web-{BBBBE211-E92C-4A28-B883-42C98AC3FF9E}" dt="2021-11-09T22:05:25.249" v="57" actId="1076"/>
          <ac:picMkLst>
            <pc:docMk/>
            <pc:sldMk cId="2225302410" sldId="2134805599"/>
            <ac:picMk id="5122" creationId="{142DF88F-FC23-4ACD-BB46-84F7EE5C7398}"/>
          </ac:picMkLst>
        </pc:picChg>
      </pc:sldChg>
    </pc:docChg>
  </pc:docChgLst>
  <pc:docChgLst>
    <pc:chgData name="Paolo Pialorsi" userId="S::paolo_pialorsi.com#ext#@microsoft.onmicrosoft.com::39954972-e4fe-473f-8237-5db9de0b2218" providerId="AD" clId="Web-{4CA90D4F-7375-4A66-B883-7E63336C57DD}"/>
    <pc:docChg chg="modSld">
      <pc:chgData name="Paolo Pialorsi" userId="S::paolo_pialorsi.com#ext#@microsoft.onmicrosoft.com::39954972-e4fe-473f-8237-5db9de0b2218" providerId="AD" clId="Web-{4CA90D4F-7375-4A66-B883-7E63336C57DD}" dt="2022-03-03T09:57:15.760" v="34" actId="20577"/>
      <pc:docMkLst>
        <pc:docMk/>
      </pc:docMkLst>
      <pc:sldChg chg="modSp">
        <pc:chgData name="Paolo Pialorsi" userId="S::paolo_pialorsi.com#ext#@microsoft.onmicrosoft.com::39954972-e4fe-473f-8237-5db9de0b2218" providerId="AD" clId="Web-{4CA90D4F-7375-4A66-B883-7E63336C57DD}" dt="2022-03-03T09:56:13.978" v="32" actId="20577"/>
        <pc:sldMkLst>
          <pc:docMk/>
          <pc:sldMk cId="2259967023" sldId="2076136379"/>
        </pc:sldMkLst>
        <pc:spChg chg="mod">
          <ac:chgData name="Paolo Pialorsi" userId="S::paolo_pialorsi.com#ext#@microsoft.onmicrosoft.com::39954972-e4fe-473f-8237-5db9de0b2218" providerId="AD" clId="Web-{4CA90D4F-7375-4A66-B883-7E63336C57DD}" dt="2022-03-03T09:53:45.192" v="5"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4CA90D4F-7375-4A66-B883-7E63336C57DD}" dt="2022-03-03T09:56:13.978" v="32" actId="20577"/>
          <ac:spMkLst>
            <pc:docMk/>
            <pc:sldMk cId="2259967023" sldId="2076136379"/>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7:15.760" v="34" actId="20577"/>
        <pc:sldMkLst>
          <pc:docMk/>
          <pc:sldMk cId="1884761934" sldId="2076136381"/>
        </pc:sldMkLst>
        <pc:spChg chg="mod">
          <ac:chgData name="Paolo Pialorsi" userId="S::paolo_pialorsi.com#ext#@microsoft.onmicrosoft.com::39954972-e4fe-473f-8237-5db9de0b2218" providerId="AD" clId="Web-{4CA90D4F-7375-4A66-B883-7E63336C57DD}" dt="2022-03-03T09:57:15.760" v="34" actId="20577"/>
          <ac:spMkLst>
            <pc:docMk/>
            <pc:sldMk cId="1884761934" sldId="2076136381"/>
            <ac:spMk id="81" creationId="{1245D908-BDE2-4087-82F6-3DBC148662F5}"/>
          </ac:spMkLst>
        </pc:spChg>
      </pc:sldChg>
      <pc:sldChg chg="modSp">
        <pc:chgData name="Paolo Pialorsi" userId="S::paolo_pialorsi.com#ext#@microsoft.onmicrosoft.com::39954972-e4fe-473f-8237-5db9de0b2218" providerId="AD" clId="Web-{4CA90D4F-7375-4A66-B883-7E63336C57DD}" dt="2022-03-03T09:52:06.924" v="1" actId="1076"/>
        <pc:sldMkLst>
          <pc:docMk/>
          <pc:sldMk cId="2087414649" sldId="2076136396"/>
        </pc:sldMkLst>
        <pc:spChg chg="mod">
          <ac:chgData name="Paolo Pialorsi" userId="S::paolo_pialorsi.com#ext#@microsoft.onmicrosoft.com::39954972-e4fe-473f-8237-5db9de0b2218" providerId="AD" clId="Web-{4CA90D4F-7375-4A66-B883-7E63336C57DD}" dt="2022-03-03T09:52:06.924" v="1" actId="1076"/>
          <ac:spMkLst>
            <pc:docMk/>
            <pc:sldMk cId="2087414649" sldId="2076136396"/>
            <ac:spMk id="10" creationId="{288C06C0-2791-40D8-83AC-F937DAEEDBB2}"/>
          </ac:spMkLst>
        </pc:spChg>
      </pc:sldChg>
    </pc:docChg>
  </pc:docChgLst>
  <pc:docChgLst>
    <pc:chgData name="David Warner" userId="S::david_dwarnerii.com#ext#@microsoft.onmicrosoft.com::acafcf14-4098-4a83-9425-e73571277a06" providerId="AD" clId="Web-{090E7C30-0F69-428D-B996-73D9015424EC}"/>
    <pc:docChg chg="modSld">
      <pc:chgData name="David Warner" userId="S::david_dwarnerii.com#ext#@microsoft.onmicrosoft.com::acafcf14-4098-4a83-9425-e73571277a06" providerId="AD" clId="Web-{090E7C30-0F69-428D-B996-73D9015424EC}" dt="2022-01-01T03:27:12.284" v="3"/>
      <pc:docMkLst>
        <pc:docMk/>
      </pc:docMkLst>
      <pc:sldChg chg="modSp">
        <pc:chgData name="David Warner" userId="S::david_dwarnerii.com#ext#@microsoft.onmicrosoft.com::acafcf14-4098-4a83-9425-e73571277a06" providerId="AD" clId="Web-{090E7C30-0F69-428D-B996-73D9015424EC}" dt="2022-01-01T03:27:03.627" v="1" actId="20577"/>
        <pc:sldMkLst>
          <pc:docMk/>
          <pc:sldMk cId="3158043784" sldId="2068"/>
        </pc:sldMkLst>
        <pc:spChg chg="mod">
          <ac:chgData name="David Warner" userId="S::david_dwarnerii.com#ext#@microsoft.onmicrosoft.com::acafcf14-4098-4a83-9425-e73571277a06" providerId="AD" clId="Web-{090E7C30-0F69-428D-B996-73D9015424EC}" dt="2022-01-01T03:27:03.627" v="1" actId="20577"/>
          <ac:spMkLst>
            <pc:docMk/>
            <pc:sldMk cId="3158043784" sldId="2068"/>
            <ac:spMk id="8" creationId="{00000000-0000-0000-0000-000000000000}"/>
          </ac:spMkLst>
        </pc:spChg>
      </pc:sldChg>
      <pc:sldChg chg="addSp modSp">
        <pc:chgData name="David Warner" userId="S::david_dwarnerii.com#ext#@microsoft.onmicrosoft.com::acafcf14-4098-4a83-9425-e73571277a06" providerId="AD" clId="Web-{090E7C30-0F69-428D-B996-73D9015424EC}" dt="2022-01-01T03:27:12.284" v="3"/>
        <pc:sldMkLst>
          <pc:docMk/>
          <pc:sldMk cId="1056590613" sldId="2076135999"/>
        </pc:sldMkLst>
        <pc:spChg chg="add">
          <ac:chgData name="David Warner" userId="S::david_dwarnerii.com#ext#@microsoft.onmicrosoft.com::acafcf14-4098-4a83-9425-e73571277a06" providerId="AD" clId="Web-{090E7C30-0F69-428D-B996-73D9015424EC}" dt="2022-01-01T03:27:12.284" v="3"/>
          <ac:spMkLst>
            <pc:docMk/>
            <pc:sldMk cId="1056590613" sldId="2076135999"/>
            <ac:spMk id="2" creationId="{06205855-FE5D-4CFA-952C-F7E2F7F320F1}"/>
          </ac:spMkLst>
        </pc:spChg>
        <pc:spChg chg="mod">
          <ac:chgData name="David Warner" userId="S::david_dwarnerii.com#ext#@microsoft.onmicrosoft.com::acafcf14-4098-4a83-9425-e73571277a06" providerId="AD" clId="Web-{090E7C30-0F69-428D-B996-73D9015424EC}" dt="2022-01-01T03:27:09.018" v="2" actId="20577"/>
          <ac:spMkLst>
            <pc:docMk/>
            <pc:sldMk cId="1056590613" sldId="2076135999"/>
            <ac:spMk id="10" creationId="{2F9D74B7-8175-43F4-B9E3-807C4AE2FA45}"/>
          </ac:spMkLst>
        </pc:spChg>
      </pc:sldChg>
    </pc:docChg>
  </pc:docChgLst>
  <pc:docChgLst>
    <pc:chgData name="David Warner" userId="S::david_dwarnerii.com#ext#@microsoft.onmicrosoft.com::acafcf14-4098-4a83-9425-e73571277a06" providerId="AD" clId="Web-{E017AFCF-6D01-457F-9AB4-96CFDCFE7D32}"/>
    <pc:docChg chg="modSld">
      <pc:chgData name="David Warner" userId="S::david_dwarnerii.com#ext#@microsoft.onmicrosoft.com::acafcf14-4098-4a83-9425-e73571277a06" providerId="AD" clId="Web-{E017AFCF-6D01-457F-9AB4-96CFDCFE7D32}" dt="2022-03-16T19:13:32.561" v="32" actId="20577"/>
      <pc:docMkLst>
        <pc:docMk/>
      </pc:docMkLst>
      <pc:sldChg chg="delSp">
        <pc:chgData name="David Warner" userId="S::david_dwarnerii.com#ext#@microsoft.onmicrosoft.com::acafcf14-4098-4a83-9425-e73571277a06" providerId="AD" clId="Web-{E017AFCF-6D01-457F-9AB4-96CFDCFE7D32}" dt="2022-03-16T19:09:31.687" v="0"/>
        <pc:sldMkLst>
          <pc:docMk/>
          <pc:sldMk cId="1884761934" sldId="2076136381"/>
        </pc:sldMkLst>
        <pc:spChg chg="del">
          <ac:chgData name="David Warner" userId="S::david_dwarnerii.com#ext#@microsoft.onmicrosoft.com::acafcf14-4098-4a83-9425-e73571277a06" providerId="AD" clId="Web-{E017AFCF-6D01-457F-9AB4-96CFDCFE7D32}" dt="2022-03-16T19:09:31.687" v="0"/>
          <ac:spMkLst>
            <pc:docMk/>
            <pc:sldMk cId="1884761934" sldId="2076136381"/>
            <ac:spMk id="4" creationId="{4DB15B4E-B742-445D-927C-7CF4318A1178}"/>
          </ac:spMkLst>
        </pc:spChg>
      </pc:sldChg>
      <pc:sldChg chg="delSp modSp">
        <pc:chgData name="David Warner" userId="S::david_dwarnerii.com#ext#@microsoft.onmicrosoft.com::acafcf14-4098-4a83-9425-e73571277a06" providerId="AD" clId="Web-{E017AFCF-6D01-457F-9AB4-96CFDCFE7D32}" dt="2022-03-16T19:13:32.561" v="32" actId="20577"/>
        <pc:sldMkLst>
          <pc:docMk/>
          <pc:sldMk cId="1964942243" sldId="2076137768"/>
        </pc:sldMkLst>
        <pc:spChg chg="del mod">
          <ac:chgData name="David Warner" userId="S::david_dwarnerii.com#ext#@microsoft.onmicrosoft.com::acafcf14-4098-4a83-9425-e73571277a06" providerId="AD" clId="Web-{E017AFCF-6D01-457F-9AB4-96CFDCFE7D32}" dt="2022-03-16T19:13:25.607" v="25"/>
          <ac:spMkLst>
            <pc:docMk/>
            <pc:sldMk cId="1964942243" sldId="2076137768"/>
            <ac:spMk id="3" creationId="{23BB7622-F5E4-42F4-B92D-7FD6622CA863}"/>
          </ac:spMkLst>
        </pc:spChg>
        <pc:spChg chg="mod">
          <ac:chgData name="David Warner" userId="S::david_dwarnerii.com#ext#@microsoft.onmicrosoft.com::acafcf14-4098-4a83-9425-e73571277a06" providerId="AD" clId="Web-{E017AFCF-6D01-457F-9AB4-96CFDCFE7D32}" dt="2022-03-16T19:13:32.561" v="32" actId="20577"/>
          <ac:spMkLst>
            <pc:docMk/>
            <pc:sldMk cId="1964942243" sldId="2076137768"/>
            <ac:spMk id="11" creationId="{77D6A32C-2FAF-4DEF-96BA-B931766DDB7F}"/>
          </ac:spMkLst>
        </pc:spChg>
        <pc:spChg chg="mod">
          <ac:chgData name="David Warner" userId="S::david_dwarnerii.com#ext#@microsoft.onmicrosoft.com::acafcf14-4098-4a83-9425-e73571277a06" providerId="AD" clId="Web-{E017AFCF-6D01-457F-9AB4-96CFDCFE7D32}" dt="2022-03-16T19:11:31.179" v="5" actId="20577"/>
          <ac:spMkLst>
            <pc:docMk/>
            <pc:sldMk cId="1964942243" sldId="2076137768"/>
            <ac:spMk id="19" creationId="{B96EE522-6672-435D-A47F-0B904BCE8C3A}"/>
          </ac:spMkLst>
        </pc:spChg>
      </pc:sldChg>
    </pc:docChg>
  </pc:docChgLst>
  <pc:docChgLst>
    <pc:chgData name="Erwin van Hunen" userId="S::erwin_valointranet.com#ext#@microsoft.onmicrosoft.com::9b54964f-4ebe-4289-a952-fa09f5f26e1b" providerId="AD" clId="Web-{4C378957-1889-42A4-8200-EB802296BBE2}"/>
    <pc:docChg chg="modSld">
      <pc:chgData name="Erwin van Hunen" userId="S::erwin_valointranet.com#ext#@microsoft.onmicrosoft.com::9b54964f-4ebe-4289-a952-fa09f5f26e1b" providerId="AD" clId="Web-{4C378957-1889-42A4-8200-EB802296BBE2}" dt="2021-11-11T08:57:19.521" v="50" actId="20577"/>
      <pc:docMkLst>
        <pc:docMk/>
      </pc:docMkLst>
      <pc:sldChg chg="modSp">
        <pc:chgData name="Erwin van Hunen" userId="S::erwin_valointranet.com#ext#@microsoft.onmicrosoft.com::9b54964f-4ebe-4289-a952-fa09f5f26e1b" providerId="AD" clId="Web-{4C378957-1889-42A4-8200-EB802296BBE2}" dt="2021-11-11T08:57:19.521" v="50" actId="20577"/>
        <pc:sldMkLst>
          <pc:docMk/>
          <pc:sldMk cId="1884761934" sldId="2076136381"/>
        </pc:sldMkLst>
        <pc:spChg chg="mod">
          <ac:chgData name="Erwin van Hunen" userId="S::erwin_valointranet.com#ext#@microsoft.onmicrosoft.com::9b54964f-4ebe-4289-a952-fa09f5f26e1b" providerId="AD" clId="Web-{4C378957-1889-42A4-8200-EB802296BBE2}" dt="2021-11-11T08:57:19.521" v="50" actId="20577"/>
          <ac:spMkLst>
            <pc:docMk/>
            <pc:sldMk cId="1884761934" sldId="2076136381"/>
            <ac:spMk id="79" creationId="{BC688EBE-40B5-498C-91C5-18E7EAB6AFFE}"/>
          </ac:spMkLst>
        </pc:spChg>
      </pc:sldChg>
    </pc:docChg>
  </pc:docChgLst>
  <pc:docChgLst>
    <pc:chgData name="David Warner" userId="S::davidwarner@microsoft.com::51ffa14d-fdfd-4571-a787-ad4b3bb92711" providerId="AD" clId="Web-{EED8365F-B694-4EC4-AD28-EE68DADFF4BD}"/>
    <pc:docChg chg="modSld">
      <pc:chgData name="David Warner" userId="S::davidwarner@microsoft.com::51ffa14d-fdfd-4571-a787-ad4b3bb92711" providerId="AD" clId="Web-{EED8365F-B694-4EC4-AD28-EE68DADFF4BD}" dt="2022-03-30T15:43:59.030" v="55"/>
      <pc:docMkLst>
        <pc:docMk/>
      </pc:docMkLst>
      <pc:sldChg chg="addSp delSp modSp">
        <pc:chgData name="David Warner" userId="S::davidwarner@microsoft.com::51ffa14d-fdfd-4571-a787-ad4b3bb92711" providerId="AD" clId="Web-{EED8365F-B694-4EC4-AD28-EE68DADFF4BD}" dt="2022-03-30T15:38:35.432" v="4" actId="14100"/>
        <pc:sldMkLst>
          <pc:docMk/>
          <pc:sldMk cId="357588276" sldId="2076136388"/>
        </pc:sldMkLst>
        <pc:spChg chg="del">
          <ac:chgData name="David Warner" userId="S::davidwarner@microsoft.com::51ffa14d-fdfd-4571-a787-ad4b3bb92711" providerId="AD" clId="Web-{EED8365F-B694-4EC4-AD28-EE68DADFF4BD}" dt="2022-03-30T15:38:25.900" v="0"/>
          <ac:spMkLst>
            <pc:docMk/>
            <pc:sldMk cId="357588276" sldId="2076136388"/>
            <ac:spMk id="2" creationId="{27A70CEB-FE83-452D-8CC3-4B0F8705FA2F}"/>
          </ac:spMkLst>
        </pc:spChg>
        <pc:picChg chg="add mod">
          <ac:chgData name="David Warner" userId="S::davidwarner@microsoft.com::51ffa14d-fdfd-4571-a787-ad4b3bb92711" providerId="AD" clId="Web-{EED8365F-B694-4EC4-AD28-EE68DADFF4BD}" dt="2022-03-30T15:38:35.432" v="4" actId="14100"/>
          <ac:picMkLst>
            <pc:docMk/>
            <pc:sldMk cId="357588276" sldId="2076136388"/>
            <ac:picMk id="3" creationId="{928F5C66-2E3D-5410-62D2-E73B33F00194}"/>
          </ac:picMkLst>
        </pc:picChg>
        <pc:picChg chg="del">
          <ac:chgData name="David Warner" userId="S::davidwarner@microsoft.com::51ffa14d-fdfd-4571-a787-ad4b3bb92711" providerId="AD" clId="Web-{EED8365F-B694-4EC4-AD28-EE68DADFF4BD}" dt="2022-03-30T15:38:27.338" v="1"/>
          <ac:picMkLst>
            <pc:docMk/>
            <pc:sldMk cId="357588276" sldId="2076136388"/>
            <ac:picMk id="5" creationId="{CA38DACB-DB12-4D13-9441-9F835A3558D2}"/>
          </ac:picMkLst>
        </pc:picChg>
      </pc:sldChg>
      <pc:sldChg chg="delSp modSp">
        <pc:chgData name="David Warner" userId="S::davidwarner@microsoft.com::51ffa14d-fdfd-4571-a787-ad4b3bb92711" providerId="AD" clId="Web-{EED8365F-B694-4EC4-AD28-EE68DADFF4BD}" dt="2022-03-30T15:43:24.465" v="51" actId="1076"/>
        <pc:sldMkLst>
          <pc:docMk/>
          <pc:sldMk cId="1964942243" sldId="2076137768"/>
        </pc:sldMkLst>
        <pc:spChg chg="del">
          <ac:chgData name="David Warner" userId="S::davidwarner@microsoft.com::51ffa14d-fdfd-4571-a787-ad4b3bb92711" providerId="AD" clId="Web-{EED8365F-B694-4EC4-AD28-EE68DADFF4BD}" dt="2022-03-30T15:39:22.263" v="5"/>
          <ac:spMkLst>
            <pc:docMk/>
            <pc:sldMk cId="1964942243" sldId="2076137768"/>
            <ac:spMk id="3" creationId="{DE42DFC4-C61E-4815-8E97-5C40F0ACEF30}"/>
          </ac:spMkLst>
        </pc:spChg>
        <pc:spChg chg="mod">
          <ac:chgData name="David Warner" userId="S::davidwarner@microsoft.com::51ffa14d-fdfd-4571-a787-ad4b3bb92711" providerId="AD" clId="Web-{EED8365F-B694-4EC4-AD28-EE68DADFF4BD}" dt="2022-03-30T15:43:24.465" v="51" actId="1076"/>
          <ac:spMkLst>
            <pc:docMk/>
            <pc:sldMk cId="1964942243" sldId="2076137768"/>
            <ac:spMk id="11" creationId="{77D6A32C-2FAF-4DEF-96BA-B931766DDB7F}"/>
          </ac:spMkLst>
        </pc:spChg>
        <pc:spChg chg="mod">
          <ac:chgData name="David Warner" userId="S::davidwarner@microsoft.com::51ffa14d-fdfd-4571-a787-ad4b3bb92711" providerId="AD" clId="Web-{EED8365F-B694-4EC4-AD28-EE68DADFF4BD}" dt="2022-03-30T15:41:14.285" v="10" actId="20577"/>
          <ac:spMkLst>
            <pc:docMk/>
            <pc:sldMk cId="1964942243" sldId="2076137768"/>
            <ac:spMk id="19" creationId="{B96EE522-6672-435D-A47F-0B904BCE8C3A}"/>
          </ac:spMkLst>
        </pc:spChg>
      </pc:sldChg>
      <pc:sldChg chg="addSp delSp mod modShow">
        <pc:chgData name="David Warner" userId="S::davidwarner@microsoft.com::51ffa14d-fdfd-4571-a787-ad4b3bb92711" providerId="AD" clId="Web-{EED8365F-B694-4EC4-AD28-EE68DADFF4BD}" dt="2022-03-30T15:43:59.030" v="55"/>
        <pc:sldMkLst>
          <pc:docMk/>
          <pc:sldMk cId="4001284136" sldId="2134805598"/>
        </pc:sldMkLst>
        <pc:spChg chg="del">
          <ac:chgData name="David Warner" userId="S::davidwarner@microsoft.com::51ffa14d-fdfd-4571-a787-ad4b3bb92711" providerId="AD" clId="Web-{EED8365F-B694-4EC4-AD28-EE68DADFF4BD}" dt="2022-03-30T15:43:37.466" v="52"/>
          <ac:spMkLst>
            <pc:docMk/>
            <pc:sldMk cId="4001284136" sldId="2134805598"/>
            <ac:spMk id="8" creationId="{F15385C3-6006-4C2F-91B6-8770042A6E49}"/>
          </ac:spMkLst>
        </pc:spChg>
        <pc:spChg chg="add">
          <ac:chgData name="David Warner" userId="S::davidwarner@microsoft.com::51ffa14d-fdfd-4571-a787-ad4b3bb92711" providerId="AD" clId="Web-{EED8365F-B694-4EC4-AD28-EE68DADFF4BD}" dt="2022-03-30T15:43:53.154" v="54"/>
          <ac:spMkLst>
            <pc:docMk/>
            <pc:sldMk cId="4001284136" sldId="2134805598"/>
            <ac:spMk id="19" creationId="{237DC95B-6BC3-9918-755F-C94E1E95B13E}"/>
          </ac:spMkLst>
        </pc:spChg>
      </pc:sldChg>
      <pc:sldChg chg="mod modShow">
        <pc:chgData name="David Warner" userId="S::davidwarner@microsoft.com::51ffa14d-fdfd-4571-a787-ad4b3bb92711" providerId="AD" clId="Web-{EED8365F-B694-4EC4-AD28-EE68DADFF4BD}" dt="2022-03-30T15:43:41.138" v="53"/>
        <pc:sldMkLst>
          <pc:docMk/>
          <pc:sldMk cId="2225302410" sldId="2134805599"/>
        </pc:sldMkLst>
      </pc:sldChg>
    </pc:docChg>
  </pc:docChgLst>
  <pc:docChgLst>
    <pc:chgData name="David Warner" userId="S::david_dwarnerii.com#ext#@microsoft.onmicrosoft.com::acafcf14-4098-4a83-9425-e73571277a06" providerId="AD" clId="Web-{E09F6324-BCE9-4015-B5B5-D2ACD5D16254}"/>
    <pc:docChg chg="modSld">
      <pc:chgData name="David Warner" userId="S::david_dwarnerii.com#ext#@microsoft.onmicrosoft.com::acafcf14-4098-4a83-9425-e73571277a06" providerId="AD" clId="Web-{E09F6324-BCE9-4015-B5B5-D2ACD5D16254}" dt="2022-03-02T20:26:51.682" v="12" actId="1076"/>
      <pc:docMkLst>
        <pc:docMk/>
      </pc:docMkLst>
      <pc:sldChg chg="delSp modSp">
        <pc:chgData name="David Warner" userId="S::david_dwarnerii.com#ext#@microsoft.onmicrosoft.com::acafcf14-4098-4a83-9425-e73571277a06" providerId="AD" clId="Web-{E09F6324-BCE9-4015-B5B5-D2ACD5D16254}" dt="2022-03-02T20:26:51.682" v="12" actId="1076"/>
        <pc:sldMkLst>
          <pc:docMk/>
          <pc:sldMk cId="2225302410" sldId="2134805599"/>
        </pc:sldMkLst>
        <pc:spChg chg="mod">
          <ac:chgData name="David Warner" userId="S::david_dwarnerii.com#ext#@microsoft.onmicrosoft.com::acafcf14-4098-4a83-9425-e73571277a06" providerId="AD" clId="Web-{E09F6324-BCE9-4015-B5B5-D2ACD5D16254}" dt="2022-03-02T20:26:51.651" v="10" actId="1076"/>
          <ac:spMkLst>
            <pc:docMk/>
            <pc:sldMk cId="2225302410" sldId="2134805599"/>
            <ac:spMk id="11" creationId="{B571AD0C-3126-4280-A183-60F644787939}"/>
          </ac:spMkLst>
        </pc:spChg>
        <pc:picChg chg="mod">
          <ac:chgData name="David Warner" userId="S::david_dwarnerii.com#ext#@microsoft.onmicrosoft.com::acafcf14-4098-4a83-9425-e73571277a06" providerId="AD" clId="Web-{E09F6324-BCE9-4015-B5B5-D2ACD5D16254}" dt="2022-03-02T20:26:42.057" v="9" actId="1076"/>
          <ac:picMkLst>
            <pc:docMk/>
            <pc:sldMk cId="2225302410" sldId="2134805599"/>
            <ac:picMk id="4" creationId="{0D427154-5731-4DC4-BFA5-C97982220594}"/>
          </ac:picMkLst>
        </pc:picChg>
        <pc:picChg chg="mod">
          <ac:chgData name="David Warner" userId="S::david_dwarnerii.com#ext#@microsoft.onmicrosoft.com::acafcf14-4098-4a83-9425-e73571277a06" providerId="AD" clId="Web-{E09F6324-BCE9-4015-B5B5-D2ACD5D16254}" dt="2022-03-02T20:26:51.666" v="11" actId="1076"/>
          <ac:picMkLst>
            <pc:docMk/>
            <pc:sldMk cId="2225302410" sldId="2134805599"/>
            <ac:picMk id="8" creationId="{D50D8900-9D5B-492F-9464-94D7FB21C565}"/>
          </ac:picMkLst>
        </pc:picChg>
        <pc:picChg chg="mod">
          <ac:chgData name="David Warner" userId="S::david_dwarnerii.com#ext#@microsoft.onmicrosoft.com::acafcf14-4098-4a83-9425-e73571277a06" providerId="AD" clId="Web-{E09F6324-BCE9-4015-B5B5-D2ACD5D16254}" dt="2022-03-02T20:26:31.462" v="6" actId="14100"/>
          <ac:picMkLst>
            <pc:docMk/>
            <pc:sldMk cId="2225302410" sldId="2134805599"/>
            <ac:picMk id="12" creationId="{99DC6AFF-2E68-4532-BC8B-601B9F155051}"/>
          </ac:picMkLst>
        </pc:picChg>
        <pc:picChg chg="del">
          <ac:chgData name="David Warner" userId="S::david_dwarnerii.com#ext#@microsoft.onmicrosoft.com::acafcf14-4098-4a83-9425-e73571277a06" providerId="AD" clId="Web-{E09F6324-BCE9-4015-B5B5-D2ACD5D16254}" dt="2022-03-02T20:26:17.555" v="0"/>
          <ac:picMkLst>
            <pc:docMk/>
            <pc:sldMk cId="2225302410" sldId="2134805599"/>
            <ac:picMk id="14" creationId="{FF05C4F9-77AA-4D75-9B6E-0678E47CB8B6}"/>
          </ac:picMkLst>
        </pc:picChg>
        <pc:picChg chg="mod">
          <ac:chgData name="David Warner" userId="S::david_dwarnerii.com#ext#@microsoft.onmicrosoft.com::acafcf14-4098-4a83-9425-e73571277a06" providerId="AD" clId="Web-{E09F6324-BCE9-4015-B5B5-D2ACD5D16254}" dt="2022-03-02T20:26:51.682" v="12" actId="1076"/>
          <ac:picMkLst>
            <pc:docMk/>
            <pc:sldMk cId="2225302410" sldId="2134805599"/>
            <ac:picMk id="16" creationId="{EE74F255-B9A4-4F64-8BE8-C676CD2FEEAD}"/>
          </ac:picMkLst>
        </pc:picChg>
      </pc:sldChg>
    </pc:docChg>
  </pc:docChgLst>
  <pc:docChgLst>
    <pc:chgData name="David Warner" userId="S::david_dwarnerii.com#ext#@microsoft.onmicrosoft.com::acafcf14-4098-4a83-9425-e73571277a06" providerId="AD" clId="Web-{7C8A6CCC-699A-4F4C-8A8E-D153A746FCD5}"/>
    <pc:docChg chg="modSld">
      <pc:chgData name="David Warner" userId="S::david_dwarnerii.com#ext#@microsoft.onmicrosoft.com::acafcf14-4098-4a83-9425-e73571277a06" providerId="AD" clId="Web-{7C8A6CCC-699A-4F4C-8A8E-D153A746FCD5}" dt="2022-01-14T14:07:22.939" v="46" actId="1076"/>
      <pc:docMkLst>
        <pc:docMk/>
      </pc:docMkLst>
      <pc:sldChg chg="addSp delSp modSp">
        <pc:chgData name="David Warner" userId="S::david_dwarnerii.com#ext#@microsoft.onmicrosoft.com::acafcf14-4098-4a83-9425-e73571277a06" providerId="AD" clId="Web-{7C8A6CCC-699A-4F4C-8A8E-D153A746FCD5}" dt="2022-01-14T14:06:28.515" v="34"/>
        <pc:sldMkLst>
          <pc:docMk/>
          <pc:sldMk cId="357588276" sldId="2076136388"/>
        </pc:sldMkLst>
        <pc:spChg chg="del">
          <ac:chgData name="David Warner" userId="S::david_dwarnerii.com#ext#@microsoft.onmicrosoft.com::acafcf14-4098-4a83-9425-e73571277a06" providerId="AD" clId="Web-{7C8A6CCC-699A-4F4C-8A8E-D153A746FCD5}" dt="2022-01-14T14:06:05.499" v="28"/>
          <ac:spMkLst>
            <pc:docMk/>
            <pc:sldMk cId="357588276" sldId="2076136388"/>
            <ac:spMk id="2" creationId="{601A99F6-6135-476B-BC25-DD6EE2032432}"/>
          </ac:spMkLst>
        </pc:spChg>
        <pc:spChg chg="mod">
          <ac:chgData name="David Warner" userId="S::david_dwarnerii.com#ext#@microsoft.onmicrosoft.com::acafcf14-4098-4a83-9425-e73571277a06" providerId="AD" clId="Web-{7C8A6CCC-699A-4F4C-8A8E-D153A746FCD5}" dt="2022-01-14T14:06:02.546" v="27" actId="20577"/>
          <ac:spMkLst>
            <pc:docMk/>
            <pc:sldMk cId="357588276" sldId="2076136388"/>
            <ac:spMk id="13" creationId="{B8CC793B-C9E8-407C-A4A0-87D6E5167077}"/>
          </ac:spMkLst>
        </pc:spChg>
        <pc:picChg chg="add mod modCrop">
          <ac:chgData name="David Warner" userId="S::david_dwarnerii.com#ext#@microsoft.onmicrosoft.com::acafcf14-4098-4a83-9425-e73571277a06" providerId="AD" clId="Web-{7C8A6CCC-699A-4F4C-8A8E-D153A746FCD5}" dt="2022-01-14T14:06:28.515" v="34"/>
          <ac:picMkLst>
            <pc:docMk/>
            <pc:sldMk cId="357588276" sldId="2076136388"/>
            <ac:picMk id="3" creationId="{8E86BF16-2159-419A-BFD6-C70EB21B2907}"/>
          </ac:picMkLst>
        </pc:picChg>
        <pc:picChg chg="del">
          <ac:chgData name="David Warner" userId="S::david_dwarnerii.com#ext#@microsoft.onmicrosoft.com::acafcf14-4098-4a83-9425-e73571277a06" providerId="AD" clId="Web-{7C8A6CCC-699A-4F4C-8A8E-D153A746FCD5}" dt="2022-01-14T14:06:10.968" v="29"/>
          <ac:picMkLst>
            <pc:docMk/>
            <pc:sldMk cId="357588276" sldId="2076136388"/>
            <ac:picMk id="4" creationId="{53D022D1-DB86-4660-BC87-44C39B388C59}"/>
          </ac:picMkLst>
        </pc:picChg>
      </pc:sldChg>
      <pc:sldChg chg="addSp delSp modSp">
        <pc:chgData name="David Warner" userId="S::david_dwarnerii.com#ext#@microsoft.onmicrosoft.com::acafcf14-4098-4a83-9425-e73571277a06" providerId="AD" clId="Web-{7C8A6CCC-699A-4F4C-8A8E-D153A746FCD5}" dt="2022-01-14T14:07:22.939" v="46" actId="1076"/>
        <pc:sldMkLst>
          <pc:docMk/>
          <pc:sldMk cId="1154334888" sldId="2134805604"/>
        </pc:sldMkLst>
        <pc:picChg chg="add mod">
          <ac:chgData name="David Warner" userId="S::david_dwarnerii.com#ext#@microsoft.onmicrosoft.com::acafcf14-4098-4a83-9425-e73571277a06" providerId="AD" clId="Web-{7C8A6CCC-699A-4F4C-8A8E-D153A746FCD5}" dt="2022-01-14T14:07:11.298" v="40" actId="1076"/>
          <ac:picMkLst>
            <pc:docMk/>
            <pc:sldMk cId="1154334888" sldId="2134805604"/>
            <ac:picMk id="2" creationId="{49E0B4E0-7D3C-498F-B90B-0A4A54BD5FE5}"/>
          </ac:picMkLst>
        </pc:picChg>
        <pc:picChg chg="del">
          <ac:chgData name="David Warner" userId="S::david_dwarnerii.com#ext#@microsoft.onmicrosoft.com::acafcf14-4098-4a83-9425-e73571277a06" providerId="AD" clId="Web-{7C8A6CCC-699A-4F4C-8A8E-D153A746FCD5}" dt="2022-01-14T14:07:02.876" v="36"/>
          <ac:picMkLst>
            <pc:docMk/>
            <pc:sldMk cId="1154334888" sldId="2134805604"/>
            <ac:picMk id="10" creationId="{55BCD989-D339-4CE8-B6CA-9D7BBB0CDE5C}"/>
          </ac:picMkLst>
        </pc:picChg>
        <pc:picChg chg="add mod">
          <ac:chgData name="David Warner" userId="S::david_dwarnerii.com#ext#@microsoft.onmicrosoft.com::acafcf14-4098-4a83-9425-e73571277a06" providerId="AD" clId="Web-{7C8A6CCC-699A-4F4C-8A8E-D153A746FCD5}" dt="2022-01-14T14:07:22.939" v="46" actId="1076"/>
          <ac:picMkLst>
            <pc:docMk/>
            <pc:sldMk cId="1154334888" sldId="2134805604"/>
            <ac:picMk id="11" creationId="{AF3A483B-523A-4C66-A296-C4F3F53D1385}"/>
          </ac:picMkLst>
        </pc:picChg>
      </pc:sldChg>
    </pc:docChg>
  </pc:docChgLst>
  <pc:docChgLst>
    <pc:chgData name="David Warner" userId="S::david_dwarnerii.com#ext#@microsoft.onmicrosoft.com::acafcf14-4098-4a83-9425-e73571277a06" providerId="AD" clId="Web-{AEE85C9E-CEF4-4299-ACD4-7AB20002CED6}"/>
    <pc:docChg chg="modSld">
      <pc:chgData name="David Warner" userId="S::david_dwarnerii.com#ext#@microsoft.onmicrosoft.com::acafcf14-4098-4a83-9425-e73571277a06" providerId="AD" clId="Web-{AEE85C9E-CEF4-4299-ACD4-7AB20002CED6}" dt="2022-02-17T14:12:34.250" v="140" actId="20577"/>
      <pc:docMkLst>
        <pc:docMk/>
      </pc:docMkLst>
      <pc:sldChg chg="delSp modSp">
        <pc:chgData name="David Warner" userId="S::david_dwarnerii.com#ext#@microsoft.onmicrosoft.com::acafcf14-4098-4a83-9425-e73571277a06" providerId="AD" clId="Web-{AEE85C9E-CEF4-4299-ACD4-7AB20002CED6}" dt="2022-02-17T14:12:34.250" v="140" actId="20577"/>
        <pc:sldMkLst>
          <pc:docMk/>
          <pc:sldMk cId="1964942243" sldId="2076137768"/>
        </pc:sldMkLst>
        <pc:spChg chg="mod">
          <ac:chgData name="David Warner" userId="S::david_dwarnerii.com#ext#@microsoft.onmicrosoft.com::acafcf14-4098-4a83-9425-e73571277a06" providerId="AD" clId="Web-{AEE85C9E-CEF4-4299-ACD4-7AB20002CED6}" dt="2022-02-17T14:12:30.328" v="135" actId="20577"/>
          <ac:spMkLst>
            <pc:docMk/>
            <pc:sldMk cId="1964942243" sldId="2076137768"/>
            <ac:spMk id="11" creationId="{77D6A32C-2FAF-4DEF-96BA-B931766DDB7F}"/>
          </ac:spMkLst>
        </pc:spChg>
        <pc:spChg chg="del">
          <ac:chgData name="David Warner" userId="S::david_dwarnerii.com#ext#@microsoft.onmicrosoft.com::acafcf14-4098-4a83-9425-e73571277a06" providerId="AD" clId="Web-{AEE85C9E-CEF4-4299-ACD4-7AB20002CED6}" dt="2022-02-17T14:11:18.888" v="0"/>
          <ac:spMkLst>
            <pc:docMk/>
            <pc:sldMk cId="1964942243" sldId="2076137768"/>
            <ac:spMk id="14" creationId="{288C06C0-2791-40D8-83AC-F937DAEEDBB2}"/>
          </ac:spMkLst>
        </pc:spChg>
        <pc:spChg chg="mod">
          <ac:chgData name="David Warner" userId="S::david_dwarnerii.com#ext#@microsoft.onmicrosoft.com::acafcf14-4098-4a83-9425-e73571277a06" providerId="AD" clId="Web-{AEE85C9E-CEF4-4299-ACD4-7AB20002CED6}" dt="2022-02-17T14:12:34.250" v="140" actId="20577"/>
          <ac:spMkLst>
            <pc:docMk/>
            <pc:sldMk cId="1964942243" sldId="2076137768"/>
            <ac:spMk id="19" creationId="{B96EE522-6672-435D-A47F-0B904BCE8C3A}"/>
          </ac:spMkLst>
        </pc:spChg>
      </pc:sldChg>
    </pc:docChg>
  </pc:docChgLst>
  <pc:docChgLst>
    <pc:chgData name="David Warner" userId="S::david_dwarnerii.com#ext#@microsoft.onmicrosoft.com::acafcf14-4098-4a83-9425-e73571277a06" providerId="AD" clId="Web-{BEDC8A20-0B54-45F9-BF6D-C8163620FADE}"/>
    <pc:docChg chg="modSld">
      <pc:chgData name="David Warner" userId="S::david_dwarnerii.com#ext#@microsoft.onmicrosoft.com::acafcf14-4098-4a83-9425-e73571277a06" providerId="AD" clId="Web-{BEDC8A20-0B54-45F9-BF6D-C8163620FADE}" dt="2021-10-13T20:44:43.058" v="10" actId="20577"/>
      <pc:docMkLst>
        <pc:docMk/>
      </pc:docMkLst>
      <pc:sldChg chg="addSp modSp">
        <pc:chgData name="David Warner" userId="S::david_dwarnerii.com#ext#@microsoft.onmicrosoft.com::acafcf14-4098-4a83-9425-e73571277a06" providerId="AD" clId="Web-{BEDC8A20-0B54-45F9-BF6D-C8163620FADE}" dt="2021-10-13T20:44:43.058" v="10" actId="20577"/>
        <pc:sldMkLst>
          <pc:docMk/>
          <pc:sldMk cId="2225302410" sldId="2134805599"/>
        </pc:sldMkLst>
        <pc:spChg chg="mod">
          <ac:chgData name="David Warner" userId="S::david_dwarnerii.com#ext#@microsoft.onmicrosoft.com::acafcf14-4098-4a83-9425-e73571277a06" providerId="AD" clId="Web-{BEDC8A20-0B54-45F9-BF6D-C8163620FADE}" dt="2021-10-13T20:44:43.058" v="10" actId="20577"/>
          <ac:spMkLst>
            <pc:docMk/>
            <pc:sldMk cId="2225302410" sldId="2134805599"/>
            <ac:spMk id="11" creationId="{B571AD0C-3126-4280-A183-60F644787939}"/>
          </ac:spMkLst>
        </pc:spChg>
        <pc:picChg chg="mod">
          <ac:chgData name="David Warner" userId="S::david_dwarnerii.com#ext#@microsoft.onmicrosoft.com::acafcf14-4098-4a83-9425-e73571277a06" providerId="AD" clId="Web-{BEDC8A20-0B54-45F9-BF6D-C8163620FADE}" dt="2021-10-13T20:44:33.651" v="5" actId="1076"/>
          <ac:picMkLst>
            <pc:docMk/>
            <pc:sldMk cId="2225302410" sldId="2134805599"/>
            <ac:picMk id="16" creationId="{22348599-353F-440D-9DC3-0F2F935CC2B0}"/>
          </ac:picMkLst>
        </pc:picChg>
        <pc:picChg chg="add mod">
          <ac:chgData name="David Warner" userId="S::david_dwarnerii.com#ext#@microsoft.onmicrosoft.com::acafcf14-4098-4a83-9425-e73571277a06" providerId="AD" clId="Web-{BEDC8A20-0B54-45F9-BF6D-C8163620FADE}" dt="2021-10-13T20:44:28.604" v="4" actId="1076"/>
          <ac:picMkLst>
            <pc:docMk/>
            <pc:sldMk cId="2225302410" sldId="2134805599"/>
            <ac:picMk id="17" creationId="{CA8B53D9-582C-4955-AB1E-357EDF1E6EC9}"/>
          </ac:picMkLst>
        </pc:picChg>
        <pc:picChg chg="mod">
          <ac:chgData name="David Warner" userId="S::david_dwarnerii.com#ext#@microsoft.onmicrosoft.com::acafcf14-4098-4a83-9425-e73571277a06" providerId="AD" clId="Web-{BEDC8A20-0B54-45F9-BF6D-C8163620FADE}" dt="2021-10-13T20:44:36.823" v="6" actId="1076"/>
          <ac:picMkLst>
            <pc:docMk/>
            <pc:sldMk cId="2225302410" sldId="2134805599"/>
            <ac:picMk id="19" creationId="{416758A2-541B-465E-AED2-E6037DEF47B5}"/>
          </ac:picMkLst>
        </pc:picChg>
      </pc:sldChg>
    </pc:docChg>
  </pc:docChgLst>
  <pc:docChgLst>
    <pc:chgData name="David Warner" userId="S::davidwarner@microsoft.com::51ffa14d-fdfd-4571-a787-ad4b3bb92711" providerId="AD" clId="Web-{17DF9F54-FE47-48E1-B34B-CDC18F5E58B8}"/>
    <pc:docChg chg="modSld">
      <pc:chgData name="David Warner" userId="S::davidwarner@microsoft.com::51ffa14d-fdfd-4571-a787-ad4b3bb92711" providerId="AD" clId="Web-{17DF9F54-FE47-48E1-B34B-CDC18F5E58B8}" dt="2022-05-24T14:04:46.450" v="45" actId="1076"/>
      <pc:docMkLst>
        <pc:docMk/>
      </pc:docMkLst>
      <pc:sldChg chg="delSp modSp">
        <pc:chgData name="David Warner" userId="S::davidwarner@microsoft.com::51ffa14d-fdfd-4571-a787-ad4b3bb92711" providerId="AD" clId="Web-{17DF9F54-FE47-48E1-B34B-CDC18F5E58B8}" dt="2022-05-24T14:04:46.450" v="45" actId="1076"/>
        <pc:sldMkLst>
          <pc:docMk/>
          <pc:sldMk cId="357588276" sldId="2076136388"/>
        </pc:sldMkLst>
        <pc:spChg chg="del">
          <ac:chgData name="David Warner" userId="S::davidwarner@microsoft.com::51ffa14d-fdfd-4571-a787-ad4b3bb92711" providerId="AD" clId="Web-{17DF9F54-FE47-48E1-B34B-CDC18F5E58B8}" dt="2022-05-24T14:03:53.573" v="0"/>
          <ac:spMkLst>
            <pc:docMk/>
            <pc:sldMk cId="357588276" sldId="2076136388"/>
            <ac:spMk id="2" creationId="{DAE7B216-FFE7-0F2E-9E51-ECABCB2D8A0D}"/>
          </ac:spMkLst>
        </pc:spChg>
        <pc:spChg chg="mod">
          <ac:chgData name="David Warner" userId="S::davidwarner@microsoft.com::51ffa14d-fdfd-4571-a787-ad4b3bb92711" providerId="AD" clId="Web-{17DF9F54-FE47-48E1-B34B-CDC18F5E58B8}" dt="2022-05-24T14:04:46.450" v="45" actId="1076"/>
          <ac:spMkLst>
            <pc:docMk/>
            <pc:sldMk cId="357588276" sldId="2076136388"/>
            <ac:spMk id="10" creationId="{8D885159-F141-510E-5E25-201E66E62EA7}"/>
          </ac:spMkLst>
        </pc:spChg>
        <pc:spChg chg="mod">
          <ac:chgData name="David Warner" userId="S::davidwarner@microsoft.com::51ffa14d-fdfd-4571-a787-ad4b3bb92711" providerId="AD" clId="Web-{17DF9F54-FE47-48E1-B34B-CDC18F5E58B8}" dt="2022-05-24T14:04:44.575" v="44" actId="20577"/>
          <ac:spMkLst>
            <pc:docMk/>
            <pc:sldMk cId="357588276" sldId="2076136388"/>
            <ac:spMk id="13" creationId="{B8CC793B-C9E8-407C-A4A0-87D6E5167077}"/>
          </ac:spMkLst>
        </pc:spChg>
      </pc:sldChg>
    </pc:docChg>
  </pc:docChgLst>
  <pc:docChgLst>
    <pc:chgData name="David Warner" userId="51ffa14d-fdfd-4571-a787-ad4b3bb92711" providerId="ADAL" clId="{7286EB28-7372-43FD-BE31-5F7164542149}"/>
    <pc:docChg chg="undo custSel modSld sldOrd">
      <pc:chgData name="David Warner" userId="51ffa14d-fdfd-4571-a787-ad4b3bb92711" providerId="ADAL" clId="{7286EB28-7372-43FD-BE31-5F7164542149}" dt="2022-05-11T15:24:18.267" v="392" actId="1036"/>
      <pc:docMkLst>
        <pc:docMk/>
      </pc:docMkLst>
      <pc:sldChg chg="modSp mod">
        <pc:chgData name="David Warner" userId="51ffa14d-fdfd-4571-a787-ad4b3bb92711" providerId="ADAL" clId="{7286EB28-7372-43FD-BE31-5F7164542149}" dt="2022-04-28T18:02:40.378" v="10" actId="20577"/>
        <pc:sldMkLst>
          <pc:docMk/>
          <pc:sldMk cId="2967945684" sldId="277"/>
        </pc:sldMkLst>
        <pc:spChg chg="mod">
          <ac:chgData name="David Warner" userId="51ffa14d-fdfd-4571-a787-ad4b3bb92711" providerId="ADAL" clId="{7286EB28-7372-43FD-BE31-5F7164542149}" dt="2022-04-28T18:02:40.378" v="10" actId="20577"/>
          <ac:spMkLst>
            <pc:docMk/>
            <pc:sldMk cId="2967945684" sldId="277"/>
            <ac:spMk id="4" creationId="{A04E16D6-6682-4068-BF11-BA8E4E8E1BBC}"/>
          </ac:spMkLst>
        </pc:spChg>
      </pc:sldChg>
      <pc:sldChg chg="modSp mod">
        <pc:chgData name="David Warner" userId="51ffa14d-fdfd-4571-a787-ad4b3bb92711" providerId="ADAL" clId="{7286EB28-7372-43FD-BE31-5F7164542149}" dt="2022-04-28T18:02:15.115" v="4" actId="20577"/>
        <pc:sldMkLst>
          <pc:docMk/>
          <pc:sldMk cId="287163252" sldId="1567"/>
        </pc:sldMkLst>
        <pc:spChg chg="mod">
          <ac:chgData name="David Warner" userId="51ffa14d-fdfd-4571-a787-ad4b3bb92711" providerId="ADAL" clId="{7286EB28-7372-43FD-BE31-5F7164542149}" dt="2022-04-28T18:02:15.115" v="4" actId="20577"/>
          <ac:spMkLst>
            <pc:docMk/>
            <pc:sldMk cId="287163252" sldId="1567"/>
            <ac:spMk id="8" creationId="{00000000-0000-0000-0000-000000000000}"/>
          </ac:spMkLst>
        </pc:spChg>
      </pc:sldChg>
      <pc:sldChg chg="addSp delSp modSp mod">
        <pc:chgData name="David Warner" userId="51ffa14d-fdfd-4571-a787-ad4b3bb92711" providerId="ADAL" clId="{7286EB28-7372-43FD-BE31-5F7164542149}" dt="2022-05-10T16:08:10.297" v="304" actId="14826"/>
        <pc:sldMkLst>
          <pc:docMk/>
          <pc:sldMk cId="3158043784" sldId="2068"/>
        </pc:sldMkLst>
        <pc:spChg chg="mod">
          <ac:chgData name="David Warner" userId="51ffa14d-fdfd-4571-a787-ad4b3bb92711" providerId="ADAL" clId="{7286EB28-7372-43FD-BE31-5F7164542149}" dt="2022-05-10T16:07:46.257" v="296" actId="20577"/>
          <ac:spMkLst>
            <pc:docMk/>
            <pc:sldMk cId="3158043784" sldId="2068"/>
            <ac:spMk id="8" creationId="{00000000-0000-0000-0000-000000000000}"/>
          </ac:spMkLst>
        </pc:spChg>
        <pc:picChg chg="del">
          <ac:chgData name="David Warner" userId="51ffa14d-fdfd-4571-a787-ad4b3bb92711" providerId="ADAL" clId="{7286EB28-7372-43FD-BE31-5F7164542149}" dt="2022-05-10T16:07:49.019" v="298" actId="478"/>
          <ac:picMkLst>
            <pc:docMk/>
            <pc:sldMk cId="3158043784" sldId="2068"/>
            <ac:picMk id="10" creationId="{DCFD5E29-25BF-2BE9-2024-D72F3AC24AE3}"/>
          </ac:picMkLst>
        </pc:picChg>
        <pc:picChg chg="mod">
          <ac:chgData name="David Warner" userId="51ffa14d-fdfd-4571-a787-ad4b3bb92711" providerId="ADAL" clId="{7286EB28-7372-43FD-BE31-5F7164542149}" dt="2022-05-10T16:07:53.645" v="300" actId="1076"/>
          <ac:picMkLst>
            <pc:docMk/>
            <pc:sldMk cId="3158043784" sldId="2068"/>
            <ac:picMk id="11" creationId="{FF58DC4D-D77D-44E7-8F6C-7088D25DA163}"/>
          </ac:picMkLst>
        </pc:picChg>
        <pc:picChg chg="del mod">
          <ac:chgData name="David Warner" userId="51ffa14d-fdfd-4571-a787-ad4b3bb92711" providerId="ADAL" clId="{7286EB28-7372-43FD-BE31-5F7164542149}" dt="2022-05-10T16:07:48.483" v="297" actId="478"/>
          <ac:picMkLst>
            <pc:docMk/>
            <pc:sldMk cId="3158043784" sldId="2068"/>
            <ac:picMk id="12" creationId="{2BA48B8D-1324-0A1A-7387-95A48E328026}"/>
          </ac:picMkLst>
        </pc:picChg>
        <pc:picChg chg="mod">
          <ac:chgData name="David Warner" userId="51ffa14d-fdfd-4571-a787-ad4b3bb92711" providerId="ADAL" clId="{7286EB28-7372-43FD-BE31-5F7164542149}" dt="2022-05-10T16:07:53.645" v="300" actId="1076"/>
          <ac:picMkLst>
            <pc:docMk/>
            <pc:sldMk cId="3158043784" sldId="2068"/>
            <ac:picMk id="13" creationId="{610710D6-92C7-4C04-9062-863EB01E9E5A}"/>
          </ac:picMkLst>
        </pc:picChg>
        <pc:picChg chg="add mod">
          <ac:chgData name="David Warner" userId="51ffa14d-fdfd-4571-a787-ad4b3bb92711" providerId="ADAL" clId="{7286EB28-7372-43FD-BE31-5F7164542149}" dt="2022-05-10T16:08:10.297" v="304" actId="14826"/>
          <ac:picMkLst>
            <pc:docMk/>
            <pc:sldMk cId="3158043784" sldId="2068"/>
            <ac:picMk id="14" creationId="{9D456C14-6693-709D-5FC1-D475399932D4}"/>
          </ac:picMkLst>
        </pc:picChg>
      </pc:sldChg>
      <pc:sldChg chg="addSp delSp modSp mod">
        <pc:chgData name="David Warner" userId="51ffa14d-fdfd-4571-a787-ad4b3bb92711" providerId="ADAL" clId="{7286EB28-7372-43FD-BE31-5F7164542149}" dt="2022-05-10T16:09:27.924" v="360"/>
        <pc:sldMkLst>
          <pc:docMk/>
          <pc:sldMk cId="1056590613" sldId="2076135999"/>
        </pc:sldMkLst>
        <pc:spChg chg="mod">
          <ac:chgData name="David Warner" userId="51ffa14d-fdfd-4571-a787-ad4b3bb92711" providerId="ADAL" clId="{7286EB28-7372-43FD-BE31-5F7164542149}" dt="2022-05-10T16:09:27.924" v="360"/>
          <ac:spMkLst>
            <pc:docMk/>
            <pc:sldMk cId="1056590613" sldId="2076135999"/>
            <ac:spMk id="10" creationId="{2F9D74B7-8175-43F4-B9E3-807C4AE2FA45}"/>
          </ac:spMkLst>
        </pc:spChg>
        <pc:picChg chg="mod">
          <ac:chgData name="David Warner" userId="51ffa14d-fdfd-4571-a787-ad4b3bb92711" providerId="ADAL" clId="{7286EB28-7372-43FD-BE31-5F7164542149}" dt="2022-05-10T16:08:52.712" v="351" actId="1076"/>
          <ac:picMkLst>
            <pc:docMk/>
            <pc:sldMk cId="1056590613" sldId="2076135999"/>
            <ac:picMk id="6" creationId="{B61469F6-F3D8-6AA4-AAFF-F9385F455714}"/>
          </ac:picMkLst>
        </pc:picChg>
        <pc:picChg chg="del mod">
          <ac:chgData name="David Warner" userId="51ffa14d-fdfd-4571-a787-ad4b3bb92711" providerId="ADAL" clId="{7286EB28-7372-43FD-BE31-5F7164542149}" dt="2022-05-10T16:08:19.028" v="305" actId="478"/>
          <ac:picMkLst>
            <pc:docMk/>
            <pc:sldMk cId="1056590613" sldId="2076135999"/>
            <ac:picMk id="7" creationId="{DB007417-39FA-256C-F9F7-5AAE02EBD2B5}"/>
          </ac:picMkLst>
        </pc:picChg>
        <pc:picChg chg="mod">
          <ac:chgData name="David Warner" userId="51ffa14d-fdfd-4571-a787-ad4b3bb92711" providerId="ADAL" clId="{7286EB28-7372-43FD-BE31-5F7164542149}" dt="2022-05-10T16:08:49.429" v="350" actId="1076"/>
          <ac:picMkLst>
            <pc:docMk/>
            <pc:sldMk cId="1056590613" sldId="2076135999"/>
            <ac:picMk id="8" creationId="{CF855FB9-ACF4-4E5B-BB62-3566630F97FC}"/>
          </ac:picMkLst>
        </pc:picChg>
        <pc:picChg chg="del">
          <ac:chgData name="David Warner" userId="51ffa14d-fdfd-4571-a787-ad4b3bb92711" providerId="ADAL" clId="{7286EB28-7372-43FD-BE31-5F7164542149}" dt="2022-05-10T16:08:20.330" v="306" actId="478"/>
          <ac:picMkLst>
            <pc:docMk/>
            <pc:sldMk cId="1056590613" sldId="2076135999"/>
            <ac:picMk id="11" creationId="{F32672BB-38B9-4A56-B672-660090C0BC2E}"/>
          </ac:picMkLst>
        </pc:picChg>
        <pc:picChg chg="add mod">
          <ac:chgData name="David Warner" userId="51ffa14d-fdfd-4571-a787-ad4b3bb92711" providerId="ADAL" clId="{7286EB28-7372-43FD-BE31-5F7164542149}" dt="2022-05-10T16:09:10.341" v="357" actId="1076"/>
          <ac:picMkLst>
            <pc:docMk/>
            <pc:sldMk cId="1056590613" sldId="2076135999"/>
            <ac:picMk id="12" creationId="{60844FF4-DB2B-9901-AE6A-2CB21941B809}"/>
          </ac:picMkLst>
        </pc:picChg>
      </pc:sldChg>
      <pc:sldChg chg="addSp modSp">
        <pc:chgData name="David Warner" userId="51ffa14d-fdfd-4571-a787-ad4b3bb92711" providerId="ADAL" clId="{7286EB28-7372-43FD-BE31-5F7164542149}" dt="2022-04-28T18:02:56.530" v="16"/>
        <pc:sldMkLst>
          <pc:docMk/>
          <pc:sldMk cId="1042411426" sldId="2076136275"/>
        </pc:sldMkLst>
        <pc:spChg chg="add mod">
          <ac:chgData name="David Warner" userId="51ffa14d-fdfd-4571-a787-ad4b3bb92711" providerId="ADAL" clId="{7286EB28-7372-43FD-BE31-5F7164542149}" dt="2022-04-28T18:02:56.530" v="16"/>
          <ac:spMkLst>
            <pc:docMk/>
            <pc:sldMk cId="1042411426" sldId="2076136275"/>
            <ac:spMk id="26" creationId="{5B53291A-98C3-46E5-95B1-81AB8ACF5851}"/>
          </ac:spMkLst>
        </pc:spChg>
      </pc:sldChg>
      <pc:sldChg chg="addSp modSp">
        <pc:chgData name="David Warner" userId="51ffa14d-fdfd-4571-a787-ad4b3bb92711" providerId="ADAL" clId="{7286EB28-7372-43FD-BE31-5F7164542149}" dt="2022-04-28T18:02:59.199" v="18"/>
        <pc:sldMkLst>
          <pc:docMk/>
          <pc:sldMk cId="2259967023" sldId="2076136379"/>
        </pc:sldMkLst>
        <pc:spChg chg="add mod">
          <ac:chgData name="David Warner" userId="51ffa14d-fdfd-4571-a787-ad4b3bb92711" providerId="ADAL" clId="{7286EB28-7372-43FD-BE31-5F7164542149}" dt="2022-04-28T18:02:59.199" v="18"/>
          <ac:spMkLst>
            <pc:docMk/>
            <pc:sldMk cId="2259967023" sldId="2076136379"/>
            <ac:spMk id="45" creationId="{C9675494-C4B7-4833-AD1E-45B8AB46B275}"/>
          </ac:spMkLst>
        </pc:spChg>
      </pc:sldChg>
      <pc:sldChg chg="addSp modSp">
        <pc:chgData name="David Warner" userId="51ffa14d-fdfd-4571-a787-ad4b3bb92711" providerId="ADAL" clId="{7286EB28-7372-43FD-BE31-5F7164542149}" dt="2022-04-28T18:02:57.903" v="17"/>
        <pc:sldMkLst>
          <pc:docMk/>
          <pc:sldMk cId="1884761934" sldId="2076136381"/>
        </pc:sldMkLst>
        <pc:spChg chg="add mod">
          <ac:chgData name="David Warner" userId="51ffa14d-fdfd-4571-a787-ad4b3bb92711" providerId="ADAL" clId="{7286EB28-7372-43FD-BE31-5F7164542149}" dt="2022-04-28T18:02:57.903" v="17"/>
          <ac:spMkLst>
            <pc:docMk/>
            <pc:sldMk cId="1884761934" sldId="2076136381"/>
            <ac:spMk id="32" creationId="{1146DE4A-77E9-4EBE-8D31-8A1CFC1C5158}"/>
          </ac:spMkLst>
        </pc:spChg>
      </pc:sldChg>
      <pc:sldChg chg="addSp delSp modSp mod">
        <pc:chgData name="David Warner" userId="51ffa14d-fdfd-4571-a787-ad4b3bb92711" providerId="ADAL" clId="{7286EB28-7372-43FD-BE31-5F7164542149}" dt="2022-05-10T16:05:19.448" v="151" actId="1076"/>
        <pc:sldMkLst>
          <pc:docMk/>
          <pc:sldMk cId="357588276" sldId="2076136388"/>
        </pc:sldMkLst>
        <pc:spChg chg="add del mod">
          <ac:chgData name="David Warner" userId="51ffa14d-fdfd-4571-a787-ad4b3bb92711" providerId="ADAL" clId="{7286EB28-7372-43FD-BE31-5F7164542149}" dt="2022-05-10T16:04:43.273" v="140" actId="478"/>
          <ac:spMkLst>
            <pc:docMk/>
            <pc:sldMk cId="357588276" sldId="2076136388"/>
            <ac:spMk id="8" creationId="{5DFA2BFE-5C65-4B2A-A0A7-595F8C29B372}"/>
          </ac:spMkLst>
        </pc:spChg>
        <pc:spChg chg="add del mod">
          <ac:chgData name="David Warner" userId="51ffa14d-fdfd-4571-a787-ad4b3bb92711" providerId="ADAL" clId="{7286EB28-7372-43FD-BE31-5F7164542149}" dt="2022-05-10T16:04:25.476" v="133" actId="478"/>
          <ac:spMkLst>
            <pc:docMk/>
            <pc:sldMk cId="357588276" sldId="2076136388"/>
            <ac:spMk id="9" creationId="{EFDF0C17-BE30-6510-3CDD-8DFA64139A99}"/>
          </ac:spMkLst>
        </pc:spChg>
        <pc:spChg chg="add mod">
          <ac:chgData name="David Warner" userId="51ffa14d-fdfd-4571-a787-ad4b3bb92711" providerId="ADAL" clId="{7286EB28-7372-43FD-BE31-5F7164542149}" dt="2022-05-10T16:05:19.448" v="151" actId="1076"/>
          <ac:spMkLst>
            <pc:docMk/>
            <pc:sldMk cId="357588276" sldId="2076136388"/>
            <ac:spMk id="10" creationId="{8D885159-F141-510E-5E25-201E66E62EA7}"/>
          </ac:spMkLst>
        </pc:spChg>
        <pc:spChg chg="mod">
          <ac:chgData name="David Warner" userId="51ffa14d-fdfd-4571-a787-ad4b3bb92711" providerId="ADAL" clId="{7286EB28-7372-43FD-BE31-5F7164542149}" dt="2022-05-10T16:05:16.917" v="150" actId="20577"/>
          <ac:spMkLst>
            <pc:docMk/>
            <pc:sldMk cId="357588276" sldId="2076136388"/>
            <ac:spMk id="13" creationId="{B8CC793B-C9E8-407C-A4A0-87D6E5167077}"/>
          </ac:spMkLst>
        </pc:spChg>
      </pc:sldChg>
      <pc:sldChg chg="addSp modSp">
        <pc:chgData name="David Warner" userId="51ffa14d-fdfd-4571-a787-ad4b3bb92711" providerId="ADAL" clId="{7286EB28-7372-43FD-BE31-5F7164542149}" dt="2022-04-28T18:02:55.060" v="15"/>
        <pc:sldMkLst>
          <pc:docMk/>
          <pc:sldMk cId="4070501225" sldId="2076136392"/>
        </pc:sldMkLst>
        <pc:spChg chg="add mod">
          <ac:chgData name="David Warner" userId="51ffa14d-fdfd-4571-a787-ad4b3bb92711" providerId="ADAL" clId="{7286EB28-7372-43FD-BE31-5F7164542149}" dt="2022-04-28T18:02:55.060" v="15"/>
          <ac:spMkLst>
            <pc:docMk/>
            <pc:sldMk cId="4070501225" sldId="2076136392"/>
            <ac:spMk id="24" creationId="{BF64715A-634D-4192-8938-31633CB478EB}"/>
          </ac:spMkLst>
        </pc:spChg>
      </pc:sldChg>
      <pc:sldChg chg="addSp modSp">
        <pc:chgData name="David Warner" userId="51ffa14d-fdfd-4571-a787-ad4b3bb92711" providerId="ADAL" clId="{7286EB28-7372-43FD-BE31-5F7164542149}" dt="2022-04-28T18:04:29.164" v="24"/>
        <pc:sldMkLst>
          <pc:docMk/>
          <pc:sldMk cId="1374769157" sldId="2076137639"/>
        </pc:sldMkLst>
        <pc:spChg chg="add mod">
          <ac:chgData name="David Warner" userId="51ffa14d-fdfd-4571-a787-ad4b3bb92711" providerId="ADAL" clId="{7286EB28-7372-43FD-BE31-5F7164542149}" dt="2022-04-28T18:04:29.164" v="24"/>
          <ac:spMkLst>
            <pc:docMk/>
            <pc:sldMk cId="1374769157" sldId="2076137639"/>
            <ac:spMk id="13" creationId="{0C30C582-DE63-4F4A-8D55-A85D52AF0589}"/>
          </ac:spMkLst>
        </pc:spChg>
      </pc:sldChg>
      <pc:sldChg chg="addSp delSp modSp mod ord">
        <pc:chgData name="David Warner" userId="51ffa14d-fdfd-4571-a787-ad4b3bb92711" providerId="ADAL" clId="{7286EB28-7372-43FD-BE31-5F7164542149}" dt="2022-05-11T15:24:18.267" v="392" actId="1036"/>
        <pc:sldMkLst>
          <pc:docMk/>
          <pc:sldMk cId="1964942243" sldId="2076137768"/>
        </pc:sldMkLst>
        <pc:spChg chg="mod">
          <ac:chgData name="David Warner" userId="51ffa14d-fdfd-4571-a787-ad4b3bb92711" providerId="ADAL" clId="{7286EB28-7372-43FD-BE31-5F7164542149}" dt="2022-05-11T15:24:18.267" v="392" actId="1036"/>
          <ac:spMkLst>
            <pc:docMk/>
            <pc:sldMk cId="1964942243" sldId="2076137768"/>
            <ac:spMk id="11" creationId="{77D6A32C-2FAF-4DEF-96BA-B931766DDB7F}"/>
          </ac:spMkLst>
        </pc:spChg>
        <pc:spChg chg="add del mod">
          <ac:chgData name="David Warner" userId="51ffa14d-fdfd-4571-a787-ad4b3bb92711" providerId="ADAL" clId="{7286EB28-7372-43FD-BE31-5F7164542149}" dt="2022-05-10T16:02:53.969" v="74" actId="478"/>
          <ac:spMkLst>
            <pc:docMk/>
            <pc:sldMk cId="1964942243" sldId="2076137768"/>
            <ac:spMk id="14" creationId="{F5F01E53-74C1-452A-AC54-6777A3432733}"/>
          </ac:spMkLst>
        </pc:spChg>
        <pc:spChg chg="mod">
          <ac:chgData name="David Warner" userId="51ffa14d-fdfd-4571-a787-ad4b3bb92711" providerId="ADAL" clId="{7286EB28-7372-43FD-BE31-5F7164542149}" dt="2022-05-10T16:02:15.829" v="67" actId="20577"/>
          <ac:spMkLst>
            <pc:docMk/>
            <pc:sldMk cId="1964942243" sldId="2076137768"/>
            <ac:spMk id="19" creationId="{B96EE522-6672-435D-A47F-0B904BCE8C3A}"/>
          </ac:spMkLst>
        </pc:spChg>
      </pc:sldChg>
      <pc:sldChg chg="addSp delSp modSp mod modShow">
        <pc:chgData name="David Warner" userId="51ffa14d-fdfd-4571-a787-ad4b3bb92711" providerId="ADAL" clId="{7286EB28-7372-43FD-BE31-5F7164542149}" dt="2022-05-10T16:06:48.115" v="169" actId="14100"/>
        <pc:sldMkLst>
          <pc:docMk/>
          <pc:sldMk cId="4001284136" sldId="2134805598"/>
        </pc:sldMkLst>
        <pc:spChg chg="add del mod">
          <ac:chgData name="David Warner" userId="51ffa14d-fdfd-4571-a787-ad4b3bb92711" providerId="ADAL" clId="{7286EB28-7372-43FD-BE31-5F7164542149}" dt="2022-05-10T16:06:18.118" v="154" actId="478"/>
          <ac:spMkLst>
            <pc:docMk/>
            <pc:sldMk cId="4001284136" sldId="2134805598"/>
            <ac:spMk id="18" creationId="{99D26927-6C7C-4C8B-A050-0172E271D1FA}"/>
          </ac:spMkLst>
        </pc:spChg>
        <pc:spChg chg="mod">
          <ac:chgData name="David Warner" userId="51ffa14d-fdfd-4571-a787-ad4b3bb92711" providerId="ADAL" clId="{7286EB28-7372-43FD-BE31-5F7164542149}" dt="2022-05-10T16:06:48.115" v="169" actId="14100"/>
          <ac:spMkLst>
            <pc:docMk/>
            <pc:sldMk cId="4001284136" sldId="2134805598"/>
            <ac:spMk id="19" creationId="{237DC95B-6BC3-9918-755F-C94E1E95B13E}"/>
          </ac:spMkLst>
        </pc:spChg>
      </pc:sldChg>
      <pc:sldChg chg="mod modShow">
        <pc:chgData name="David Warner" userId="51ffa14d-fdfd-4571-a787-ad4b3bb92711" providerId="ADAL" clId="{7286EB28-7372-43FD-BE31-5F7164542149}" dt="2022-05-10T16:06:14.039" v="152" actId="729"/>
        <pc:sldMkLst>
          <pc:docMk/>
          <pc:sldMk cId="2225302410" sldId="2134805599"/>
        </pc:sldMkLst>
      </pc:sldChg>
      <pc:sldChg chg="ord">
        <pc:chgData name="David Warner" userId="51ffa14d-fdfd-4571-a787-ad4b3bb92711" providerId="ADAL" clId="{7286EB28-7372-43FD-BE31-5F7164542149}" dt="2022-04-28T18:03:09.919" v="23"/>
        <pc:sldMkLst>
          <pc:docMk/>
          <pc:sldMk cId="1154334888" sldId="2134805604"/>
        </pc:sldMkLst>
      </pc:sldChg>
      <pc:sldChg chg="addSp modSp">
        <pc:chgData name="David Warner" userId="51ffa14d-fdfd-4571-a787-ad4b3bb92711" providerId="ADAL" clId="{7286EB28-7372-43FD-BE31-5F7164542149}" dt="2022-04-28T18:02:54.243" v="14"/>
        <pc:sldMkLst>
          <pc:docMk/>
          <pc:sldMk cId="1720789669" sldId="2134805606"/>
        </pc:sldMkLst>
        <pc:spChg chg="add mod">
          <ac:chgData name="David Warner" userId="51ffa14d-fdfd-4571-a787-ad4b3bb92711" providerId="ADAL" clId="{7286EB28-7372-43FD-BE31-5F7164542149}" dt="2022-04-28T18:02:54.243" v="14"/>
          <ac:spMkLst>
            <pc:docMk/>
            <pc:sldMk cId="1720789669" sldId="2134805606"/>
            <ac:spMk id="24" creationId="{5C2AD45F-41B1-4C86-883C-3AF3B3B6C323}"/>
          </ac:spMkLst>
        </pc:spChg>
      </pc:sldChg>
      <pc:sldChg chg="addSp modSp">
        <pc:chgData name="David Warner" userId="51ffa14d-fdfd-4571-a787-ad4b3bb92711" providerId="ADAL" clId="{7286EB28-7372-43FD-BE31-5F7164542149}" dt="2022-04-28T18:03:01.308" v="19"/>
        <pc:sldMkLst>
          <pc:docMk/>
          <pc:sldMk cId="1988530730" sldId="2134805607"/>
        </pc:sldMkLst>
        <pc:spChg chg="add mod">
          <ac:chgData name="David Warner" userId="51ffa14d-fdfd-4571-a787-ad4b3bb92711" providerId="ADAL" clId="{7286EB28-7372-43FD-BE31-5F7164542149}" dt="2022-04-28T18:03:01.308" v="19"/>
          <ac:spMkLst>
            <pc:docMk/>
            <pc:sldMk cId="1988530730" sldId="2134805607"/>
            <ac:spMk id="7" creationId="{6F9C4958-78D3-4AD9-9EEB-9DC802352B31}"/>
          </ac:spMkLst>
        </pc:spChg>
      </pc:sldChg>
    </pc:docChg>
  </pc:docChgLst>
  <pc:docChgLst>
    <pc:chgData name="David Warner" userId="S::davidwarner@microsoft.com::51ffa14d-fdfd-4571-a787-ad4b3bb92711" providerId="AD" clId="Web-{290EADEF-57FD-495E-8208-869B94B24B07}"/>
    <pc:docChg chg="modSld">
      <pc:chgData name="David Warner" userId="S::davidwarner@microsoft.com::51ffa14d-fdfd-4571-a787-ad4b3bb92711" providerId="AD" clId="Web-{290EADEF-57FD-495E-8208-869B94B24B07}" dt="2022-05-04T16:31:08.728" v="18" actId="20577"/>
      <pc:docMkLst>
        <pc:docMk/>
      </pc:docMkLst>
      <pc:sldChg chg="modSp">
        <pc:chgData name="David Warner" userId="S::davidwarner@microsoft.com::51ffa14d-fdfd-4571-a787-ad4b3bb92711" providerId="AD" clId="Web-{290EADEF-57FD-495E-8208-869B94B24B07}" dt="2022-05-04T16:30:55.446" v="9" actId="20577"/>
        <pc:sldMkLst>
          <pc:docMk/>
          <pc:sldMk cId="3158043784" sldId="2068"/>
        </pc:sldMkLst>
        <pc:spChg chg="mod">
          <ac:chgData name="David Warner" userId="S::davidwarner@microsoft.com::51ffa14d-fdfd-4571-a787-ad4b3bb92711" providerId="AD" clId="Web-{290EADEF-57FD-495E-8208-869B94B24B07}" dt="2022-05-04T16:30:55.446" v="9" actId="20577"/>
          <ac:spMkLst>
            <pc:docMk/>
            <pc:sldMk cId="3158043784" sldId="2068"/>
            <ac:spMk id="8" creationId="{00000000-0000-0000-0000-000000000000}"/>
          </ac:spMkLst>
        </pc:spChg>
      </pc:sldChg>
      <pc:sldChg chg="modSp">
        <pc:chgData name="David Warner" userId="S::davidwarner@microsoft.com::51ffa14d-fdfd-4571-a787-ad4b3bb92711" providerId="AD" clId="Web-{290EADEF-57FD-495E-8208-869B94B24B07}" dt="2022-05-04T16:31:08.728" v="18" actId="20577"/>
        <pc:sldMkLst>
          <pc:docMk/>
          <pc:sldMk cId="1056590613" sldId="2076135999"/>
        </pc:sldMkLst>
        <pc:spChg chg="mod">
          <ac:chgData name="David Warner" userId="S::davidwarner@microsoft.com::51ffa14d-fdfd-4571-a787-ad4b3bb92711" providerId="AD" clId="Web-{290EADEF-57FD-495E-8208-869B94B24B07}" dt="2022-05-04T16:31:08.728" v="18" actId="20577"/>
          <ac:spMkLst>
            <pc:docMk/>
            <pc:sldMk cId="1056590613" sldId="2076135999"/>
            <ac:spMk id="10" creationId="{2F9D74B7-8175-43F4-B9E3-807C4AE2FA45}"/>
          </ac:spMkLst>
        </pc:spChg>
      </pc:sldChg>
    </pc:docChg>
  </pc:docChgLst>
  <pc:docChgLst>
    <pc:chgData name="David Warner" userId="51ffa14d-fdfd-4571-a787-ad4b3bb92711" providerId="ADAL" clId="{A530BFD2-BFC4-4641-9699-7276AFBDA3B6}"/>
    <pc:docChg chg="custSel modSld sldOrd">
      <pc:chgData name="David Warner" userId="51ffa14d-fdfd-4571-a787-ad4b3bb92711" providerId="ADAL" clId="{A530BFD2-BFC4-4641-9699-7276AFBDA3B6}" dt="2022-04-28T15:28:44.575" v="167" actId="255"/>
      <pc:docMkLst>
        <pc:docMk/>
      </pc:docMkLst>
      <pc:sldChg chg="modSp mod">
        <pc:chgData name="David Warner" userId="51ffa14d-fdfd-4571-a787-ad4b3bb92711" providerId="ADAL" clId="{A530BFD2-BFC4-4641-9699-7276AFBDA3B6}" dt="2022-04-28T13:21:12.525" v="75" actId="20577"/>
        <pc:sldMkLst>
          <pc:docMk/>
          <pc:sldMk cId="287163252" sldId="1567"/>
        </pc:sldMkLst>
        <pc:spChg chg="mod">
          <ac:chgData name="David Warner" userId="51ffa14d-fdfd-4571-a787-ad4b3bb92711" providerId="ADAL" clId="{A530BFD2-BFC4-4641-9699-7276AFBDA3B6}" dt="2022-04-28T13:21:12.525" v="75" actId="20577"/>
          <ac:spMkLst>
            <pc:docMk/>
            <pc:sldMk cId="287163252" sldId="1567"/>
            <ac:spMk id="7" creationId="{00000000-0000-0000-0000-000000000000}"/>
          </ac:spMkLst>
        </pc:spChg>
      </pc:sldChg>
      <pc:sldChg chg="delSp modSp mod ord">
        <pc:chgData name="David Warner" userId="51ffa14d-fdfd-4571-a787-ad4b3bb92711" providerId="ADAL" clId="{A530BFD2-BFC4-4641-9699-7276AFBDA3B6}" dt="2022-04-28T13:41:48.812" v="116"/>
        <pc:sldMkLst>
          <pc:docMk/>
          <pc:sldMk cId="357588276" sldId="2076136388"/>
        </pc:sldMkLst>
        <pc:spChg chg="del">
          <ac:chgData name="David Warner" userId="51ffa14d-fdfd-4571-a787-ad4b3bb92711" providerId="ADAL" clId="{A530BFD2-BFC4-4641-9699-7276AFBDA3B6}" dt="2022-04-27T14:05:48.824" v="2" actId="478"/>
          <ac:spMkLst>
            <pc:docMk/>
            <pc:sldMk cId="357588276" sldId="2076136388"/>
            <ac:spMk id="2" creationId="{A5368B6D-2F75-D289-C103-3E4D2752A466}"/>
          </ac:spMkLst>
        </pc:spChg>
        <pc:spChg chg="mod">
          <ac:chgData name="David Warner" userId="51ffa14d-fdfd-4571-a787-ad4b3bb92711" providerId="ADAL" clId="{A530BFD2-BFC4-4641-9699-7276AFBDA3B6}" dt="2022-04-27T14:05:46.587" v="1" actId="5793"/>
          <ac:spMkLst>
            <pc:docMk/>
            <pc:sldMk cId="357588276" sldId="2076136388"/>
            <ac:spMk id="13" creationId="{B8CC793B-C9E8-407C-A4A0-87D6E5167077}"/>
          </ac:spMkLst>
        </pc:spChg>
        <pc:picChg chg="mod modCrop">
          <ac:chgData name="David Warner" userId="51ffa14d-fdfd-4571-a787-ad4b3bb92711" providerId="ADAL" clId="{A530BFD2-BFC4-4641-9699-7276AFBDA3B6}" dt="2022-04-27T14:06:31.072" v="6" actId="732"/>
          <ac:picMkLst>
            <pc:docMk/>
            <pc:sldMk cId="357588276" sldId="2076136388"/>
            <ac:picMk id="3" creationId="{928F5C66-2E3D-5410-62D2-E73B33F00194}"/>
          </ac:picMkLst>
        </pc:picChg>
      </pc:sldChg>
      <pc:sldChg chg="delSp mod">
        <pc:chgData name="David Warner" userId="51ffa14d-fdfd-4571-a787-ad4b3bb92711" providerId="ADAL" clId="{A530BFD2-BFC4-4641-9699-7276AFBDA3B6}" dt="2022-04-27T14:09:55.953" v="29" actId="478"/>
        <pc:sldMkLst>
          <pc:docMk/>
          <pc:sldMk cId="4070501225" sldId="2076136392"/>
        </pc:sldMkLst>
        <pc:spChg chg="del">
          <ac:chgData name="David Warner" userId="51ffa14d-fdfd-4571-a787-ad4b3bb92711" providerId="ADAL" clId="{A530BFD2-BFC4-4641-9699-7276AFBDA3B6}" dt="2022-04-27T14:09:55.953" v="29" actId="478"/>
          <ac:spMkLst>
            <pc:docMk/>
            <pc:sldMk cId="4070501225" sldId="2076136392"/>
            <ac:spMk id="2" creationId="{E935C8A1-EEA6-07CD-6408-326EDD35C5CA}"/>
          </ac:spMkLst>
        </pc:spChg>
      </pc:sldChg>
      <pc:sldChg chg="delSp modSp mod">
        <pc:chgData name="David Warner" userId="51ffa14d-fdfd-4571-a787-ad4b3bb92711" providerId="ADAL" clId="{A530BFD2-BFC4-4641-9699-7276AFBDA3B6}" dt="2022-04-27T14:08:46.878" v="21"/>
        <pc:sldMkLst>
          <pc:docMk/>
          <pc:sldMk cId="1964942243" sldId="2076137768"/>
        </pc:sldMkLst>
        <pc:spChg chg="del">
          <ac:chgData name="David Warner" userId="51ffa14d-fdfd-4571-a787-ad4b3bb92711" providerId="ADAL" clId="{A530BFD2-BFC4-4641-9699-7276AFBDA3B6}" dt="2022-04-27T14:07:36.514" v="7" actId="478"/>
          <ac:spMkLst>
            <pc:docMk/>
            <pc:sldMk cId="1964942243" sldId="2076137768"/>
            <ac:spMk id="3" creationId="{FC0B702F-9AE8-0CFF-A934-8BC5F290E9B4}"/>
          </ac:spMkLst>
        </pc:spChg>
        <pc:spChg chg="mod">
          <ac:chgData name="David Warner" userId="51ffa14d-fdfd-4571-a787-ad4b3bb92711" providerId="ADAL" clId="{A530BFD2-BFC4-4641-9699-7276AFBDA3B6}" dt="2022-04-27T14:08:46.878" v="21"/>
          <ac:spMkLst>
            <pc:docMk/>
            <pc:sldMk cId="1964942243" sldId="2076137768"/>
            <ac:spMk id="11" creationId="{77D6A32C-2FAF-4DEF-96BA-B931766DDB7F}"/>
          </ac:spMkLst>
        </pc:spChg>
        <pc:spChg chg="mod">
          <ac:chgData name="David Warner" userId="51ffa14d-fdfd-4571-a787-ad4b3bb92711" providerId="ADAL" clId="{A530BFD2-BFC4-4641-9699-7276AFBDA3B6}" dt="2022-04-27T14:07:45.315" v="15" actId="20577"/>
          <ac:spMkLst>
            <pc:docMk/>
            <pc:sldMk cId="1964942243" sldId="2076137768"/>
            <ac:spMk id="19" creationId="{B96EE522-6672-435D-A47F-0B904BCE8C3A}"/>
          </ac:spMkLst>
        </pc:spChg>
      </pc:sldChg>
      <pc:sldChg chg="delSp modSp mod modShow">
        <pc:chgData name="David Warner" userId="51ffa14d-fdfd-4571-a787-ad4b3bb92711" providerId="ADAL" clId="{A530BFD2-BFC4-4641-9699-7276AFBDA3B6}" dt="2022-04-27T14:09:22.779" v="28" actId="478"/>
        <pc:sldMkLst>
          <pc:docMk/>
          <pc:sldMk cId="4001284136" sldId="2134805598"/>
        </pc:sldMkLst>
        <pc:spChg chg="del">
          <ac:chgData name="David Warner" userId="51ffa14d-fdfd-4571-a787-ad4b3bb92711" providerId="ADAL" clId="{A530BFD2-BFC4-4641-9699-7276AFBDA3B6}" dt="2022-04-27T14:09:22.779" v="28" actId="478"/>
          <ac:spMkLst>
            <pc:docMk/>
            <pc:sldMk cId="4001284136" sldId="2134805598"/>
            <ac:spMk id="8" creationId="{2BDEDFBF-4BD0-AA38-CC33-5050632DBFB2}"/>
          </ac:spMkLst>
        </pc:spChg>
        <pc:spChg chg="mod">
          <ac:chgData name="David Warner" userId="51ffa14d-fdfd-4571-a787-ad4b3bb92711" providerId="ADAL" clId="{A530BFD2-BFC4-4641-9699-7276AFBDA3B6}" dt="2022-04-27T14:09:21.098" v="27" actId="20577"/>
          <ac:spMkLst>
            <pc:docMk/>
            <pc:sldMk cId="4001284136" sldId="2134805598"/>
            <ac:spMk id="19" creationId="{237DC95B-6BC3-9918-755F-C94E1E95B13E}"/>
          </ac:spMkLst>
        </pc:spChg>
      </pc:sldChg>
      <pc:sldChg chg="mod modShow">
        <pc:chgData name="David Warner" userId="51ffa14d-fdfd-4571-a787-ad4b3bb92711" providerId="ADAL" clId="{A530BFD2-BFC4-4641-9699-7276AFBDA3B6}" dt="2022-04-27T14:09:12.108" v="22" actId="729"/>
        <pc:sldMkLst>
          <pc:docMk/>
          <pc:sldMk cId="2225302410" sldId="2134805599"/>
        </pc:sldMkLst>
      </pc:sldChg>
      <pc:sldChg chg="modSp mod">
        <pc:chgData name="David Warner" userId="51ffa14d-fdfd-4571-a787-ad4b3bb92711" providerId="ADAL" clId="{A530BFD2-BFC4-4641-9699-7276AFBDA3B6}" dt="2022-04-28T13:22:31.557" v="114" actId="255"/>
        <pc:sldMkLst>
          <pc:docMk/>
          <pc:sldMk cId="2775546260" sldId="2134805600"/>
        </pc:sldMkLst>
        <pc:spChg chg="mod">
          <ac:chgData name="David Warner" userId="51ffa14d-fdfd-4571-a787-ad4b3bb92711" providerId="ADAL" clId="{A530BFD2-BFC4-4641-9699-7276AFBDA3B6}" dt="2022-04-28T13:22:31.557" v="114" actId="255"/>
          <ac:spMkLst>
            <pc:docMk/>
            <pc:sldMk cId="2775546260" sldId="2134805600"/>
            <ac:spMk id="7" creationId="{6F939F32-4E37-4CA3-B710-00610E5E59D3}"/>
          </ac:spMkLst>
        </pc:spChg>
      </pc:sldChg>
      <pc:sldChg chg="modSp mod">
        <pc:chgData name="David Warner" userId="51ffa14d-fdfd-4571-a787-ad4b3bb92711" providerId="ADAL" clId="{A530BFD2-BFC4-4641-9699-7276AFBDA3B6}" dt="2022-04-28T15:28:44.575" v="167" actId="255"/>
        <pc:sldMkLst>
          <pc:docMk/>
          <pc:sldMk cId="1537242932" sldId="2134805608"/>
        </pc:sldMkLst>
        <pc:spChg chg="mod">
          <ac:chgData name="David Warner" userId="51ffa14d-fdfd-4571-a787-ad4b3bb92711" providerId="ADAL" clId="{A530BFD2-BFC4-4641-9699-7276AFBDA3B6}" dt="2022-04-28T15:28:44.575" v="167" actId="255"/>
          <ac:spMkLst>
            <pc:docMk/>
            <pc:sldMk cId="1537242932" sldId="2134805608"/>
            <ac:spMk id="7" creationId="{6F939F32-4E37-4CA3-B710-00610E5E59D3}"/>
          </ac:spMkLst>
        </pc:spChg>
      </pc:sldChg>
    </pc:docChg>
  </pc:docChgLst>
  <pc:docChgLst>
    <pc:chgData name="Vesa Juvonen" userId="c7243be1-99a3-4752-ab2a-0cf698cf8236" providerId="ADAL" clId="{76FC1003-C476-4DB3-A3C7-EE562EE2607B}"/>
    <pc:docChg chg="custSel addSld delSld modSld modSection">
      <pc:chgData name="Vesa Juvonen" userId="c7243be1-99a3-4752-ab2a-0cf698cf8236" providerId="ADAL" clId="{76FC1003-C476-4DB3-A3C7-EE562EE2607B}" dt="2021-11-11T13:33:07.821" v="15" actId="14100"/>
      <pc:docMkLst>
        <pc:docMk/>
      </pc:docMkLst>
      <pc:sldChg chg="modSp mod">
        <pc:chgData name="Vesa Juvonen" userId="c7243be1-99a3-4752-ab2a-0cf698cf8236" providerId="ADAL" clId="{76FC1003-C476-4DB3-A3C7-EE562EE2607B}" dt="2021-11-11T13:33:07.821" v="15" actId="14100"/>
        <pc:sldMkLst>
          <pc:docMk/>
          <pc:sldMk cId="1056590613" sldId="2076135999"/>
        </pc:sldMkLst>
        <pc:spChg chg="mod">
          <ac:chgData name="Vesa Juvonen" userId="c7243be1-99a3-4752-ab2a-0cf698cf8236" providerId="ADAL" clId="{76FC1003-C476-4DB3-A3C7-EE562EE2607B}" dt="2021-11-11T13:33:07.821" v="15" actId="14100"/>
          <ac:spMkLst>
            <pc:docMk/>
            <pc:sldMk cId="1056590613" sldId="2076135999"/>
            <ac:spMk id="9" creationId="{20BA6FCD-E3EB-41CB-BD75-54B5E2527594}"/>
          </ac:spMkLst>
        </pc:spChg>
        <pc:spChg chg="mod">
          <ac:chgData name="Vesa Juvonen" userId="c7243be1-99a3-4752-ab2a-0cf698cf8236" providerId="ADAL" clId="{76FC1003-C476-4DB3-A3C7-EE562EE2607B}" dt="2021-11-11T13:33:04.199" v="14" actId="1076"/>
          <ac:spMkLst>
            <pc:docMk/>
            <pc:sldMk cId="1056590613" sldId="2076135999"/>
            <ac:spMk id="10" creationId="{2F9D74B7-8175-43F4-B9E3-807C4AE2FA45}"/>
          </ac:spMkLst>
        </pc:spChg>
        <pc:picChg chg="mod">
          <ac:chgData name="Vesa Juvonen" userId="c7243be1-99a3-4752-ab2a-0cf698cf8236" providerId="ADAL" clId="{76FC1003-C476-4DB3-A3C7-EE562EE2607B}" dt="2021-11-11T13:33:04.199" v="14" actId="1076"/>
          <ac:picMkLst>
            <pc:docMk/>
            <pc:sldMk cId="1056590613" sldId="2076135999"/>
            <ac:picMk id="2" creationId="{760B7CAB-D3CF-4D62-B580-6DD701787691}"/>
          </ac:picMkLst>
        </pc:picChg>
        <pc:picChg chg="mod">
          <ac:chgData name="Vesa Juvonen" userId="c7243be1-99a3-4752-ab2a-0cf698cf8236" providerId="ADAL" clId="{76FC1003-C476-4DB3-A3C7-EE562EE2607B}" dt="2021-11-11T13:33:04.199" v="14" actId="1076"/>
          <ac:picMkLst>
            <pc:docMk/>
            <pc:sldMk cId="1056590613" sldId="2076135999"/>
            <ac:picMk id="7" creationId="{55B4F8E1-B540-4BC5-9C0F-E9D231263EB6}"/>
          </ac:picMkLst>
        </pc:picChg>
        <pc:picChg chg="mod">
          <ac:chgData name="Vesa Juvonen" userId="c7243be1-99a3-4752-ab2a-0cf698cf8236" providerId="ADAL" clId="{76FC1003-C476-4DB3-A3C7-EE562EE2607B}" dt="2021-11-11T13:33:04.199" v="14" actId="1076"/>
          <ac:picMkLst>
            <pc:docMk/>
            <pc:sldMk cId="1056590613" sldId="2076135999"/>
            <ac:picMk id="8" creationId="{B2235A1C-0725-48B1-84D0-50485370C043}"/>
          </ac:picMkLst>
        </pc:picChg>
        <pc:picChg chg="mod">
          <ac:chgData name="Vesa Juvonen" userId="c7243be1-99a3-4752-ab2a-0cf698cf8236" providerId="ADAL" clId="{76FC1003-C476-4DB3-A3C7-EE562EE2607B}" dt="2021-11-11T13:33:04.199" v="14" actId="1076"/>
          <ac:picMkLst>
            <pc:docMk/>
            <pc:sldMk cId="1056590613" sldId="2076135999"/>
            <ac:picMk id="11" creationId="{770665CF-3BE9-4F52-BE0B-48A6EEBD6ACA}"/>
          </ac:picMkLst>
        </pc:picChg>
        <pc:picChg chg="mod">
          <ac:chgData name="Vesa Juvonen" userId="c7243be1-99a3-4752-ab2a-0cf698cf8236" providerId="ADAL" clId="{76FC1003-C476-4DB3-A3C7-EE562EE2607B}" dt="2021-11-11T13:33:04.199" v="14" actId="1076"/>
          <ac:picMkLst>
            <pc:docMk/>
            <pc:sldMk cId="1056590613" sldId="2076135999"/>
            <ac:picMk id="12" creationId="{42849043-8CA2-49B6-B4D3-7196A22BA348}"/>
          </ac:picMkLst>
        </pc:picChg>
      </pc:sldChg>
      <pc:sldChg chg="delSp modSp del mod">
        <pc:chgData name="Vesa Juvonen" userId="c7243be1-99a3-4752-ab2a-0cf698cf8236" providerId="ADAL" clId="{76FC1003-C476-4DB3-A3C7-EE562EE2607B}" dt="2021-11-11T13:32:45.140" v="13" actId="47"/>
        <pc:sldMkLst>
          <pc:docMk/>
          <pc:sldMk cId="3822868169" sldId="2076137709"/>
        </pc:sldMkLst>
        <pc:spChg chg="del">
          <ac:chgData name="Vesa Juvonen" userId="c7243be1-99a3-4752-ab2a-0cf698cf8236" providerId="ADAL" clId="{76FC1003-C476-4DB3-A3C7-EE562EE2607B}" dt="2021-11-11T13:28:34.643" v="2" actId="478"/>
          <ac:spMkLst>
            <pc:docMk/>
            <pc:sldMk cId="3822868169" sldId="2076137709"/>
            <ac:spMk id="11" creationId="{929DB6C2-1909-4895-800C-319C240E4F45}"/>
          </ac:spMkLst>
        </pc:spChg>
        <pc:spChg chg="mod">
          <ac:chgData name="Vesa Juvonen" userId="c7243be1-99a3-4752-ab2a-0cf698cf8236" providerId="ADAL" clId="{76FC1003-C476-4DB3-A3C7-EE562EE2607B}" dt="2021-11-11T13:28:45.149" v="11" actId="6549"/>
          <ac:spMkLst>
            <pc:docMk/>
            <pc:sldMk cId="3822868169" sldId="2076137709"/>
            <ac:spMk id="19" creationId="{B96EE522-6672-435D-A47F-0B904BCE8C3A}"/>
          </ac:spMkLst>
        </pc:spChg>
      </pc:sldChg>
      <pc:sldChg chg="del">
        <pc:chgData name="Vesa Juvonen" userId="c7243be1-99a3-4752-ab2a-0cf698cf8236" providerId="ADAL" clId="{76FC1003-C476-4DB3-A3C7-EE562EE2607B}" dt="2021-11-09T18:26:28.204" v="0" actId="47"/>
        <pc:sldMkLst>
          <pc:docMk/>
          <pc:sldMk cId="1166268011" sldId="2076137721"/>
        </pc:sldMkLst>
      </pc:sldChg>
      <pc:sldChg chg="add">
        <pc:chgData name="Vesa Juvonen" userId="c7243be1-99a3-4752-ab2a-0cf698cf8236" providerId="ADAL" clId="{76FC1003-C476-4DB3-A3C7-EE562EE2607B}" dt="2021-11-11T13:28:13.696" v="1"/>
        <pc:sldMkLst>
          <pc:docMk/>
          <pc:sldMk cId="2359765806" sldId="2076137747"/>
        </pc:sldMkLst>
      </pc:sldChg>
      <pc:sldChg chg="add">
        <pc:chgData name="Vesa Juvonen" userId="c7243be1-99a3-4752-ab2a-0cf698cf8236" providerId="ADAL" clId="{76FC1003-C476-4DB3-A3C7-EE562EE2607B}" dt="2021-11-11T13:32:42.810" v="12"/>
        <pc:sldMkLst>
          <pc:docMk/>
          <pc:sldMk cId="2785442724" sldId="2076137748"/>
        </pc:sldMkLst>
      </pc:sldChg>
    </pc:docChg>
  </pc:docChgLst>
  <pc:docChgLst>
    <pc:chgData name="Paolo Pialorsi" userId="S::paolo_pialorsi.com#ext#@microsoft.onmicrosoft.com::39954972-e4fe-473f-8237-5db9de0b2218" providerId="AD" clId="Web-{5D30C216-B08F-40D6-AB23-192BB1057624}"/>
    <pc:docChg chg="modSld">
      <pc:chgData name="Paolo Pialorsi" userId="S::paolo_pialorsi.com#ext#@microsoft.onmicrosoft.com::39954972-e4fe-473f-8237-5db9de0b2218" providerId="AD" clId="Web-{5D30C216-B08F-40D6-AB23-192BB1057624}" dt="2022-09-01T13:33:27.117" v="78" actId="20577"/>
      <pc:docMkLst>
        <pc:docMk/>
      </pc:docMkLst>
      <pc:sldChg chg="modSp">
        <pc:chgData name="Paolo Pialorsi" userId="S::paolo_pialorsi.com#ext#@microsoft.onmicrosoft.com::39954972-e4fe-473f-8237-5db9de0b2218" providerId="AD" clId="Web-{5D30C216-B08F-40D6-AB23-192BB1057624}" dt="2022-09-01T13:33:27.117" v="78" actId="20577"/>
        <pc:sldMkLst>
          <pc:docMk/>
          <pc:sldMk cId="2259967023" sldId="2076136379"/>
        </pc:sldMkLst>
        <pc:spChg chg="mod">
          <ac:chgData name="Paolo Pialorsi" userId="S::paolo_pialorsi.com#ext#@microsoft.onmicrosoft.com::39954972-e4fe-473f-8237-5db9de0b2218" providerId="AD" clId="Web-{5D30C216-B08F-40D6-AB23-192BB1057624}" dt="2022-09-01T13:33:27.117" v="78" actId="20577"/>
          <ac:spMkLst>
            <pc:docMk/>
            <pc:sldMk cId="2259967023" sldId="2076136379"/>
            <ac:spMk id="81" creationId="{1245D908-BDE2-4087-82F6-3DBC148662F5}"/>
          </ac:spMkLst>
        </pc:spChg>
      </pc:sldChg>
    </pc:docChg>
  </pc:docChgLst>
  <pc:docChgLst>
    <pc:chgData name="David Warner" userId="S::david_dwarnerii.com#ext#@microsoft.onmicrosoft.com::acafcf14-4098-4a83-9425-e73571277a06" providerId="AD" clId="Web-{C78A3C17-BA62-4E50-B896-012BB7EAB312}"/>
    <pc:docChg chg="modSld">
      <pc:chgData name="David Warner" userId="S::david_dwarnerii.com#ext#@microsoft.onmicrosoft.com::acafcf14-4098-4a83-9425-e73571277a06" providerId="AD" clId="Web-{C78A3C17-BA62-4E50-B896-012BB7EAB312}" dt="2022-01-04T15:00:35.349" v="0" actId="20577"/>
      <pc:docMkLst>
        <pc:docMk/>
      </pc:docMkLst>
      <pc:sldChg chg="modSp">
        <pc:chgData name="David Warner" userId="S::david_dwarnerii.com#ext#@microsoft.onmicrosoft.com::acafcf14-4098-4a83-9425-e73571277a06" providerId="AD" clId="Web-{C78A3C17-BA62-4E50-B896-012BB7EAB312}" dt="2022-01-04T15:00:35.349" v="0" actId="20577"/>
        <pc:sldMkLst>
          <pc:docMk/>
          <pc:sldMk cId="287163252" sldId="1567"/>
        </pc:sldMkLst>
        <pc:spChg chg="mod">
          <ac:chgData name="David Warner" userId="S::david_dwarnerii.com#ext#@microsoft.onmicrosoft.com::acafcf14-4098-4a83-9425-e73571277a06" providerId="AD" clId="Web-{C78A3C17-BA62-4E50-B896-012BB7EAB312}" dt="2022-01-04T15:00:35.349" v="0" actId="20577"/>
          <ac:spMkLst>
            <pc:docMk/>
            <pc:sldMk cId="287163252" sldId="1567"/>
            <ac:spMk id="8" creationId="{00000000-0000-0000-0000-000000000000}"/>
          </ac:spMkLst>
        </pc:spChg>
      </pc:sldChg>
    </pc:docChg>
  </pc:docChgLst>
  <pc:docChgLst>
    <pc:chgData name="Paul Bullock" userId="162dc284-9901-47a4-bdd1-300eada006b4" providerId="ADAL" clId="{19D68079-F62A-437A-A424-D744AFF15824}"/>
    <pc:docChg chg="undo redo custSel modSld">
      <pc:chgData name="Paul Bullock" userId="162dc284-9901-47a4-bdd1-300eada006b4" providerId="ADAL" clId="{19D68079-F62A-437A-A424-D744AFF15824}" dt="2022-01-19T21:00:02.182" v="227" actId="20577"/>
      <pc:docMkLst>
        <pc:docMk/>
      </pc:docMkLst>
      <pc:sldChg chg="addSp delSp modSp mod">
        <pc:chgData name="Paul Bullock" userId="162dc284-9901-47a4-bdd1-300eada006b4" providerId="ADAL" clId="{19D68079-F62A-437A-A424-D744AFF15824}" dt="2022-01-19T21:00:02.182" v="227" actId="20577"/>
        <pc:sldMkLst>
          <pc:docMk/>
          <pc:sldMk cId="1374769157" sldId="2076137639"/>
        </pc:sldMkLst>
        <pc:spChg chg="del mod">
          <ac:chgData name="Paul Bullock" userId="162dc284-9901-47a4-bdd1-300eada006b4" providerId="ADAL" clId="{19D68079-F62A-437A-A424-D744AFF15824}" dt="2022-01-19T20:52:56.368" v="160" actId="478"/>
          <ac:spMkLst>
            <pc:docMk/>
            <pc:sldMk cId="1374769157" sldId="2076137639"/>
            <ac:spMk id="2" creationId="{21620A77-0440-45E4-B9BC-2DCC99803C48}"/>
          </ac:spMkLst>
        </pc:spChg>
        <pc:spChg chg="mod">
          <ac:chgData name="Paul Bullock" userId="162dc284-9901-47a4-bdd1-300eada006b4" providerId="ADAL" clId="{19D68079-F62A-437A-A424-D744AFF15824}" dt="2022-01-19T21:00:02.182" v="227" actId="20577"/>
          <ac:spMkLst>
            <pc:docMk/>
            <pc:sldMk cId="1374769157" sldId="2076137639"/>
            <ac:spMk id="5" creationId="{612C861E-93AA-4B5D-8907-782E4E0AF916}"/>
          </ac:spMkLst>
        </pc:spChg>
        <pc:spChg chg="mod">
          <ac:chgData name="Paul Bullock" userId="162dc284-9901-47a4-bdd1-300eada006b4" providerId="ADAL" clId="{19D68079-F62A-437A-A424-D744AFF15824}" dt="2022-01-19T20:58:47.887" v="225" actId="1076"/>
          <ac:spMkLst>
            <pc:docMk/>
            <pc:sldMk cId="1374769157" sldId="2076137639"/>
            <ac:spMk id="9" creationId="{6F13BE12-2AE9-47B0-853F-2C936C8353C9}"/>
          </ac:spMkLst>
        </pc:spChg>
        <pc:spChg chg="mod">
          <ac:chgData name="Paul Bullock" userId="162dc284-9901-47a4-bdd1-300eada006b4" providerId="ADAL" clId="{19D68079-F62A-437A-A424-D744AFF15824}" dt="2022-01-19T20:54:39.400" v="172" actId="14100"/>
          <ac:spMkLst>
            <pc:docMk/>
            <pc:sldMk cId="1374769157" sldId="2076137639"/>
            <ac:spMk id="11" creationId="{B880F53A-137F-4989-B71F-5FF51F5D7946}"/>
          </ac:spMkLst>
        </pc:spChg>
        <pc:picChg chg="add mod">
          <ac:chgData name="Paul Bullock" userId="162dc284-9901-47a4-bdd1-300eada006b4" providerId="ADAL" clId="{19D68079-F62A-437A-A424-D744AFF15824}" dt="2022-01-19T20:59:42.736" v="226" actId="1076"/>
          <ac:picMkLst>
            <pc:docMk/>
            <pc:sldMk cId="1374769157" sldId="2076137639"/>
            <ac:picMk id="7" creationId="{7912DED2-EEC5-4C72-9899-27AAD74D399F}"/>
          </ac:picMkLst>
        </pc:picChg>
        <pc:picChg chg="mod">
          <ac:chgData name="Paul Bullock" userId="162dc284-9901-47a4-bdd1-300eada006b4" providerId="ADAL" clId="{19D68079-F62A-437A-A424-D744AFF15824}" dt="2022-01-19T20:54:24.532" v="169" actId="1076"/>
          <ac:picMkLst>
            <pc:docMk/>
            <pc:sldMk cId="1374769157" sldId="2076137639"/>
            <ac:picMk id="8" creationId="{8F059431-116F-4618-ADAA-590BC592F734}"/>
          </ac:picMkLst>
        </pc:picChg>
        <pc:picChg chg="mod">
          <ac:chgData name="Paul Bullock" userId="162dc284-9901-47a4-bdd1-300eada006b4" providerId="ADAL" clId="{19D68079-F62A-437A-A424-D744AFF15824}" dt="2022-01-19T20:54:24.532" v="169" actId="1076"/>
          <ac:picMkLst>
            <pc:docMk/>
            <pc:sldMk cId="1374769157" sldId="2076137639"/>
            <ac:picMk id="10" creationId="{3D978BF3-3F1E-453E-AF0B-ED71B0F22514}"/>
          </ac:picMkLst>
        </pc:picChg>
      </pc:sldChg>
    </pc:docChg>
  </pc:docChgLst>
  <pc:docChgLst>
    <pc:chgData name="Paolo Pialorsi" userId="S::paolo_pialorsi.com#ext#@microsoft.onmicrosoft.com::39954972-e4fe-473f-8237-5db9de0b2218" providerId="AD" clId="Web-{B5B0E9F5-9F7A-4443-B0DD-3ACDEA7FFF80}"/>
    <pc:docChg chg="modSld">
      <pc:chgData name="Paolo Pialorsi" userId="S::paolo_pialorsi.com#ext#@microsoft.onmicrosoft.com::39954972-e4fe-473f-8237-5db9de0b2218" providerId="AD" clId="Web-{B5B0E9F5-9F7A-4443-B0DD-3ACDEA7FFF80}" dt="2021-08-03T12:57:14.073" v="229" actId="20577"/>
      <pc:docMkLst>
        <pc:docMk/>
      </pc:docMkLst>
      <pc:sldChg chg="delSp">
        <pc:chgData name="Paolo Pialorsi" userId="S::paolo_pialorsi.com#ext#@microsoft.onmicrosoft.com::39954972-e4fe-473f-8237-5db9de0b2218" providerId="AD" clId="Web-{B5B0E9F5-9F7A-4443-B0DD-3ACDEA7FFF80}" dt="2021-08-03T12:56:36.088" v="224"/>
        <pc:sldMkLst>
          <pc:docMk/>
          <pc:sldMk cId="1042411426" sldId="2076136275"/>
        </pc:sldMkLst>
        <pc:spChg chg="del">
          <ac:chgData name="Paolo Pialorsi" userId="S::paolo_pialorsi.com#ext#@microsoft.onmicrosoft.com::39954972-e4fe-473f-8237-5db9de0b2218" providerId="AD" clId="Web-{B5B0E9F5-9F7A-4443-B0DD-3ACDEA7FFF80}" dt="2021-08-03T12:56:36.088" v="224"/>
          <ac:spMkLst>
            <pc:docMk/>
            <pc:sldMk cId="1042411426" sldId="2076136275"/>
            <ac:spMk id="3" creationId="{BBA81B30-0993-4982-ACCA-BCF3D13B8310}"/>
          </ac:spMkLst>
        </pc:spChg>
      </pc:sldChg>
      <pc:sldChg chg="delSp modSp">
        <pc:chgData name="Paolo Pialorsi" userId="S::paolo_pialorsi.com#ext#@microsoft.onmicrosoft.com::39954972-e4fe-473f-8237-5db9de0b2218" providerId="AD" clId="Web-{B5B0E9F5-9F7A-4443-B0DD-3ACDEA7FFF80}" dt="2021-08-03T12:57:14.073" v="229" actId="20577"/>
        <pc:sldMkLst>
          <pc:docMk/>
          <pc:sldMk cId="2259967023" sldId="2076136379"/>
        </pc:sldMkLst>
        <pc:spChg chg="del">
          <ac:chgData name="Paolo Pialorsi" userId="S::paolo_pialorsi.com#ext#@microsoft.onmicrosoft.com::39954972-e4fe-473f-8237-5db9de0b2218" providerId="AD" clId="Web-{B5B0E9F5-9F7A-4443-B0DD-3ACDEA7FFF80}" dt="2021-08-03T12:46:54.121" v="10"/>
          <ac:spMkLst>
            <pc:docMk/>
            <pc:sldMk cId="2259967023" sldId="2076136379"/>
            <ac:spMk id="3" creationId="{BBCB0808-B81B-4506-8FAB-CBBFCA20D959}"/>
          </ac:spMkLst>
        </pc:spChg>
        <pc:spChg chg="mod">
          <ac:chgData name="Paolo Pialorsi" userId="S::paolo_pialorsi.com#ext#@microsoft.onmicrosoft.com::39954972-e4fe-473f-8237-5db9de0b2218" providerId="AD" clId="Web-{B5B0E9F5-9F7A-4443-B0DD-3ACDEA7FFF80}" dt="2021-08-03T12:50:24.782" v="139" actId="20577"/>
          <ac:spMkLst>
            <pc:docMk/>
            <pc:sldMk cId="2259967023" sldId="2076136379"/>
            <ac:spMk id="55" creationId="{935327FA-FEAE-4271-8E51-C9144840570C}"/>
          </ac:spMkLst>
        </pc:spChg>
        <pc:spChg chg="mod">
          <ac:chgData name="Paolo Pialorsi" userId="S::paolo_pialorsi.com#ext#@microsoft.onmicrosoft.com::39954972-e4fe-473f-8237-5db9de0b2218" providerId="AD" clId="Web-{B5B0E9F5-9F7A-4443-B0DD-3ACDEA7FFF80}" dt="2021-08-03T12:50:55.924" v="180" actId="20577"/>
          <ac:spMkLst>
            <pc:docMk/>
            <pc:sldMk cId="2259967023" sldId="2076136379"/>
            <ac:spMk id="77" creationId="{F7DD2E62-CB71-49C8-878F-EA5A39E59A5B}"/>
          </ac:spMkLst>
        </pc:spChg>
        <pc:spChg chg="mod">
          <ac:chgData name="Paolo Pialorsi" userId="S::paolo_pialorsi.com#ext#@microsoft.onmicrosoft.com::39954972-e4fe-473f-8237-5db9de0b2218" providerId="AD" clId="Web-{B5B0E9F5-9F7A-4443-B0DD-3ACDEA7FFF80}" dt="2021-08-03T12:52:08.644" v="184" actId="20577"/>
          <ac:spMkLst>
            <pc:docMk/>
            <pc:sldMk cId="2259967023" sldId="2076136379"/>
            <ac:spMk id="79" creationId="{BC688EBE-40B5-498C-91C5-18E7EAB6AFFE}"/>
          </ac:spMkLst>
        </pc:spChg>
        <pc:spChg chg="mod">
          <ac:chgData name="Paolo Pialorsi" userId="S::paolo_pialorsi.com#ext#@microsoft.onmicrosoft.com::39954972-e4fe-473f-8237-5db9de0b2218" providerId="AD" clId="Web-{B5B0E9F5-9F7A-4443-B0DD-3ACDEA7FFF80}" dt="2021-08-03T12:57:14.073" v="229" actId="20577"/>
          <ac:spMkLst>
            <pc:docMk/>
            <pc:sldMk cId="2259967023" sldId="2076136379"/>
            <ac:spMk id="81" creationId="{1245D908-BDE2-4087-82F6-3DBC148662F5}"/>
          </ac:spMkLst>
        </pc:spChg>
      </pc:sldChg>
      <pc:sldChg chg="delSp modSp">
        <pc:chgData name="Paolo Pialorsi" userId="S::paolo_pialorsi.com#ext#@microsoft.onmicrosoft.com::39954972-e4fe-473f-8237-5db9de0b2218" providerId="AD" clId="Web-{B5B0E9F5-9F7A-4443-B0DD-3ACDEA7FFF80}" dt="2021-08-03T12:55:52.149" v="223" actId="20577"/>
        <pc:sldMkLst>
          <pc:docMk/>
          <pc:sldMk cId="1884761934" sldId="2076136381"/>
        </pc:sldMkLst>
        <pc:spChg chg="del">
          <ac:chgData name="Paolo Pialorsi" userId="S::paolo_pialorsi.com#ext#@microsoft.onmicrosoft.com::39954972-e4fe-473f-8237-5db9de0b2218" providerId="AD" clId="Web-{B5B0E9F5-9F7A-4443-B0DD-3ACDEA7FFF80}" dt="2021-08-03T12:52:33.207" v="185"/>
          <ac:spMkLst>
            <pc:docMk/>
            <pc:sldMk cId="1884761934" sldId="2076136381"/>
            <ac:spMk id="4" creationId="{95D083A8-768D-4B3A-BCF8-341E4B0AE9FE}"/>
          </ac:spMkLst>
        </pc:spChg>
        <pc:spChg chg="mod">
          <ac:chgData name="Paolo Pialorsi" userId="S::paolo_pialorsi.com#ext#@microsoft.onmicrosoft.com::39954972-e4fe-473f-8237-5db9de0b2218" providerId="AD" clId="Web-{B5B0E9F5-9F7A-4443-B0DD-3ACDEA7FFF80}" dt="2021-08-03T12:55:07.414" v="221" actId="20577"/>
          <ac:spMkLst>
            <pc:docMk/>
            <pc:sldMk cId="1884761934" sldId="2076136381"/>
            <ac:spMk id="79" creationId="{BC688EBE-40B5-498C-91C5-18E7EAB6AFFE}"/>
          </ac:spMkLst>
        </pc:spChg>
        <pc:spChg chg="mod">
          <ac:chgData name="Paolo Pialorsi" userId="S::paolo_pialorsi.com#ext#@microsoft.onmicrosoft.com::39954972-e4fe-473f-8237-5db9de0b2218" providerId="AD" clId="Web-{B5B0E9F5-9F7A-4443-B0DD-3ACDEA7FFF80}" dt="2021-08-03T12:55:52.149" v="223" actId="20577"/>
          <ac:spMkLst>
            <pc:docMk/>
            <pc:sldMk cId="1884761934" sldId="2076136381"/>
            <ac:spMk id="81" creationId="{1245D908-BDE2-4087-82F6-3DBC148662F5}"/>
          </ac:spMkLst>
        </pc:spChg>
      </pc:sldChg>
    </pc:docChg>
  </pc:docChgLst>
  <pc:docChgLst>
    <pc:chgData name="David Warner" userId="51ffa14d-fdfd-4571-a787-ad4b3bb92711" providerId="ADAL" clId="{D7B7B54E-8958-4326-9F2C-CAC394C6F8E4}"/>
    <pc:docChg chg="modSld">
      <pc:chgData name="David Warner" userId="51ffa14d-fdfd-4571-a787-ad4b3bb92711" providerId="ADAL" clId="{D7B7B54E-8958-4326-9F2C-CAC394C6F8E4}" dt="2022-05-12T22:15:16.382" v="60" actId="1076"/>
      <pc:docMkLst>
        <pc:docMk/>
      </pc:docMkLst>
      <pc:sldChg chg="addSp modSp mod">
        <pc:chgData name="David Warner" userId="51ffa14d-fdfd-4571-a787-ad4b3bb92711" providerId="ADAL" clId="{D7B7B54E-8958-4326-9F2C-CAC394C6F8E4}" dt="2022-05-12T22:13:19.734" v="17"/>
        <pc:sldMkLst>
          <pc:docMk/>
          <pc:sldMk cId="3158043784" sldId="2068"/>
        </pc:sldMkLst>
        <pc:spChg chg="mod">
          <ac:chgData name="David Warner" userId="51ffa14d-fdfd-4571-a787-ad4b3bb92711" providerId="ADAL" clId="{D7B7B54E-8958-4326-9F2C-CAC394C6F8E4}" dt="2022-05-12T22:13:19.734" v="17"/>
          <ac:spMkLst>
            <pc:docMk/>
            <pc:sldMk cId="3158043784" sldId="2068"/>
            <ac:spMk id="8" creationId="{00000000-0000-0000-0000-000000000000}"/>
          </ac:spMkLst>
        </pc:spChg>
        <pc:picChg chg="add mod">
          <ac:chgData name="David Warner" userId="51ffa14d-fdfd-4571-a787-ad4b3bb92711" providerId="ADAL" clId="{D7B7B54E-8958-4326-9F2C-CAC394C6F8E4}" dt="2022-05-12T22:12:15.123" v="8" actId="1076"/>
          <ac:picMkLst>
            <pc:docMk/>
            <pc:sldMk cId="3158043784" sldId="2068"/>
            <ac:picMk id="10" creationId="{BF6999CC-1DBB-0823-6B6C-8BF873B991DF}"/>
          </ac:picMkLst>
        </pc:picChg>
        <pc:picChg chg="mod">
          <ac:chgData name="David Warner" userId="51ffa14d-fdfd-4571-a787-ad4b3bb92711" providerId="ADAL" clId="{D7B7B54E-8958-4326-9F2C-CAC394C6F8E4}" dt="2022-05-12T22:12:07.669" v="6" actId="14826"/>
          <ac:picMkLst>
            <pc:docMk/>
            <pc:sldMk cId="3158043784" sldId="2068"/>
            <ac:picMk id="11" creationId="{FF58DC4D-D77D-44E7-8F6C-7088D25DA163}"/>
          </ac:picMkLst>
        </pc:picChg>
        <pc:picChg chg="mod">
          <ac:chgData name="David Warner" userId="51ffa14d-fdfd-4571-a787-ad4b3bb92711" providerId="ADAL" clId="{D7B7B54E-8958-4326-9F2C-CAC394C6F8E4}" dt="2022-05-12T22:12:15.123" v="8" actId="1076"/>
          <ac:picMkLst>
            <pc:docMk/>
            <pc:sldMk cId="3158043784" sldId="2068"/>
            <ac:picMk id="13" creationId="{610710D6-92C7-4C04-9062-863EB01E9E5A}"/>
          </ac:picMkLst>
        </pc:picChg>
        <pc:picChg chg="mod">
          <ac:chgData name="David Warner" userId="51ffa14d-fdfd-4571-a787-ad4b3bb92711" providerId="ADAL" clId="{D7B7B54E-8958-4326-9F2C-CAC394C6F8E4}" dt="2022-05-12T22:12:34.169" v="11" actId="14826"/>
          <ac:picMkLst>
            <pc:docMk/>
            <pc:sldMk cId="3158043784" sldId="2068"/>
            <ac:picMk id="14" creationId="{9D456C14-6693-709D-5FC1-D475399932D4}"/>
          </ac:picMkLst>
        </pc:picChg>
      </pc:sldChg>
      <pc:sldChg chg="addSp modSp mod">
        <pc:chgData name="David Warner" userId="51ffa14d-fdfd-4571-a787-ad4b3bb92711" providerId="ADAL" clId="{D7B7B54E-8958-4326-9F2C-CAC394C6F8E4}" dt="2022-05-12T22:15:16.382" v="60" actId="1076"/>
        <pc:sldMkLst>
          <pc:docMk/>
          <pc:sldMk cId="1056590613" sldId="2076135999"/>
        </pc:sldMkLst>
        <pc:spChg chg="mod">
          <ac:chgData name="David Warner" userId="51ffa14d-fdfd-4571-a787-ad4b3bb92711" providerId="ADAL" clId="{D7B7B54E-8958-4326-9F2C-CAC394C6F8E4}" dt="2022-05-12T22:14:54.435" v="55" actId="1035"/>
          <ac:spMkLst>
            <pc:docMk/>
            <pc:sldMk cId="1056590613" sldId="2076135999"/>
            <ac:spMk id="10" creationId="{2F9D74B7-8175-43F4-B9E3-807C4AE2FA45}"/>
          </ac:spMkLst>
        </pc:spChg>
        <pc:picChg chg="mod">
          <ac:chgData name="David Warner" userId="51ffa14d-fdfd-4571-a787-ad4b3bb92711" providerId="ADAL" clId="{D7B7B54E-8958-4326-9F2C-CAC394C6F8E4}" dt="2022-05-12T22:15:16.382" v="60" actId="1076"/>
          <ac:picMkLst>
            <pc:docMk/>
            <pc:sldMk cId="1056590613" sldId="2076135999"/>
            <ac:picMk id="6" creationId="{B61469F6-F3D8-6AA4-AAFF-F9385F455714}"/>
          </ac:picMkLst>
        </pc:picChg>
        <pc:picChg chg="add mod">
          <ac:chgData name="David Warner" userId="51ffa14d-fdfd-4571-a787-ad4b3bb92711" providerId="ADAL" clId="{D7B7B54E-8958-4326-9F2C-CAC394C6F8E4}" dt="2022-05-12T22:15:16.382" v="60" actId="1076"/>
          <ac:picMkLst>
            <pc:docMk/>
            <pc:sldMk cId="1056590613" sldId="2076135999"/>
            <ac:picMk id="7" creationId="{71739DAA-DD7C-4BF7-3B68-07DF05879F7B}"/>
          </ac:picMkLst>
        </pc:picChg>
        <pc:picChg chg="mod">
          <ac:chgData name="David Warner" userId="51ffa14d-fdfd-4571-a787-ad4b3bb92711" providerId="ADAL" clId="{D7B7B54E-8958-4326-9F2C-CAC394C6F8E4}" dt="2022-05-12T22:15:12.743" v="59" actId="1076"/>
          <ac:picMkLst>
            <pc:docMk/>
            <pc:sldMk cId="1056590613" sldId="2076135999"/>
            <ac:picMk id="8" creationId="{CF855FB9-ACF4-4E5B-BB62-3566630F97FC}"/>
          </ac:picMkLst>
        </pc:picChg>
        <pc:picChg chg="mod">
          <ac:chgData name="David Warner" userId="51ffa14d-fdfd-4571-a787-ad4b3bb92711" providerId="ADAL" clId="{D7B7B54E-8958-4326-9F2C-CAC394C6F8E4}" dt="2022-05-12T22:15:06.925" v="58" actId="1076"/>
          <ac:picMkLst>
            <pc:docMk/>
            <pc:sldMk cId="1056590613" sldId="2076135999"/>
            <ac:picMk id="12" creationId="{60844FF4-DB2B-9901-AE6A-2CB21941B809}"/>
          </ac:picMkLst>
        </pc:picChg>
      </pc:sldChg>
    </pc:docChg>
  </pc:docChgLst>
  <pc:docChgLst>
    <pc:chgData name="Bert Jansen" userId="S::bjansen@microsoft.com::60478ee6-b91e-4777-b5ab-ff75f809c97c" providerId="AD" clId="Web-{EE20A18B-A2F2-5F9F-5696-C6CCA8302218}"/>
    <pc:docChg chg="modSld">
      <pc:chgData name="Bert Jansen" userId="S::bjansen@microsoft.com::60478ee6-b91e-4777-b5ab-ff75f809c97c" providerId="AD" clId="Web-{EE20A18B-A2F2-5F9F-5696-C6CCA8302218}" dt="2021-11-25T07:33:25.994" v="165" actId="20577"/>
      <pc:docMkLst>
        <pc:docMk/>
      </pc:docMkLst>
      <pc:sldChg chg="delSp modSp">
        <pc:chgData name="Bert Jansen" userId="S::bjansen@microsoft.com::60478ee6-b91e-4777-b5ab-ff75f809c97c" providerId="AD" clId="Web-{EE20A18B-A2F2-5F9F-5696-C6CCA8302218}" dt="2021-11-25T07:33:25.994" v="165" actId="20577"/>
        <pc:sldMkLst>
          <pc:docMk/>
          <pc:sldMk cId="2259967023" sldId="2076136379"/>
        </pc:sldMkLst>
        <pc:spChg chg="del">
          <ac:chgData name="Bert Jansen" userId="S::bjansen@microsoft.com::60478ee6-b91e-4777-b5ab-ff75f809c97c" providerId="AD" clId="Web-{EE20A18B-A2F2-5F9F-5696-C6CCA8302218}" dt="2021-11-25T07:23:11.461" v="0"/>
          <ac:spMkLst>
            <pc:docMk/>
            <pc:sldMk cId="2259967023" sldId="2076136379"/>
            <ac:spMk id="3" creationId="{1F7D7DD3-4FDA-4E2E-A0F8-B8FAD45B6B58}"/>
          </ac:spMkLst>
        </pc:spChg>
        <pc:spChg chg="mod">
          <ac:chgData name="Bert Jansen" userId="S::bjansen@microsoft.com::60478ee6-b91e-4777-b5ab-ff75f809c97c" providerId="AD" clId="Web-{EE20A18B-A2F2-5F9F-5696-C6CCA8302218}" dt="2021-11-25T07:33:25.994" v="165" actId="20577"/>
          <ac:spMkLst>
            <pc:docMk/>
            <pc:sldMk cId="2259967023" sldId="2076136379"/>
            <ac:spMk id="79" creationId="{BC688EBE-40B5-498C-91C5-18E7EAB6AFFE}"/>
          </ac:spMkLst>
        </pc:spChg>
        <pc:spChg chg="mod">
          <ac:chgData name="Bert Jansen" userId="S::bjansen@microsoft.com::60478ee6-b91e-4777-b5ab-ff75f809c97c" providerId="AD" clId="Web-{EE20A18B-A2F2-5F9F-5696-C6CCA8302218}" dt="2021-11-25T07:29:41.332" v="68" actId="20577"/>
          <ac:spMkLst>
            <pc:docMk/>
            <pc:sldMk cId="2259967023" sldId="2076136379"/>
            <ac:spMk id="81" creationId="{1245D908-BDE2-4087-82F6-3DBC148662F5}"/>
          </ac:spMkLst>
        </pc:spChg>
      </pc:sldChg>
    </pc:docChg>
  </pc:docChgLst>
  <pc:docChgLst>
    <pc:chgData name="Bob German" userId="19671429-1359-457f-bfc1-1be1ee65d4d9" providerId="ADAL" clId="{57D5109B-E133-4500-AD6C-BF34DA153EA3}"/>
    <pc:docChg chg="custSel modSld sldOrd">
      <pc:chgData name="Bob German" userId="19671429-1359-457f-bfc1-1be1ee65d4d9" providerId="ADAL" clId="{57D5109B-E133-4500-AD6C-BF34DA153EA3}" dt="2022-05-25T14:42:29.343" v="155" actId="478"/>
      <pc:docMkLst>
        <pc:docMk/>
      </pc:docMkLst>
      <pc:sldChg chg="ord">
        <pc:chgData name="Bob German" userId="19671429-1359-457f-bfc1-1be1ee65d4d9" providerId="ADAL" clId="{57D5109B-E133-4500-AD6C-BF34DA153EA3}" dt="2022-05-25T14:38:27.509" v="0" actId="20578"/>
        <pc:sldMkLst>
          <pc:docMk/>
          <pc:sldMk cId="2259967023" sldId="2076136379"/>
        </pc:sldMkLst>
      </pc:sldChg>
      <pc:sldChg chg="delSp modSp mod">
        <pc:chgData name="Bob German" userId="19671429-1359-457f-bfc1-1be1ee65d4d9" providerId="ADAL" clId="{57D5109B-E133-4500-AD6C-BF34DA153EA3}" dt="2022-05-25T14:42:29.343" v="155" actId="478"/>
        <pc:sldMkLst>
          <pc:docMk/>
          <pc:sldMk cId="1720789669" sldId="2134805606"/>
        </pc:sldMkLst>
        <pc:spChg chg="del">
          <ac:chgData name="Bob German" userId="19671429-1359-457f-bfc1-1be1ee65d4d9" providerId="ADAL" clId="{57D5109B-E133-4500-AD6C-BF34DA153EA3}" dt="2022-05-25T14:38:51.930" v="1" actId="478"/>
          <ac:spMkLst>
            <pc:docMk/>
            <pc:sldMk cId="1720789669" sldId="2134805606"/>
            <ac:spMk id="3" creationId="{5C979C79-98B0-4D2B-BD84-3F0DFEEFB2E6}"/>
          </ac:spMkLst>
        </pc:spChg>
        <pc:spChg chg="del mod">
          <ac:chgData name="Bob German" userId="19671429-1359-457f-bfc1-1be1ee65d4d9" providerId="ADAL" clId="{57D5109B-E133-4500-AD6C-BF34DA153EA3}" dt="2022-05-25T14:42:29.343" v="155" actId="478"/>
          <ac:spMkLst>
            <pc:docMk/>
            <pc:sldMk cId="1720789669" sldId="2134805606"/>
            <ac:spMk id="4" creationId="{97B7A843-CF34-9AAE-6D6E-B45FD4C99AD6}"/>
          </ac:spMkLst>
        </pc:spChg>
        <pc:spChg chg="mod">
          <ac:chgData name="Bob German" userId="19671429-1359-457f-bfc1-1be1ee65d4d9" providerId="ADAL" clId="{57D5109B-E133-4500-AD6C-BF34DA153EA3}" dt="2022-05-25T14:42:06.576" v="153" actId="20577"/>
          <ac:spMkLst>
            <pc:docMk/>
            <pc:sldMk cId="1720789669" sldId="2134805606"/>
            <ac:spMk id="21" creationId="{4A933F16-4C0B-478D-BD49-5C11797B0365}"/>
          </ac:spMkLst>
        </pc:spChg>
        <pc:spChg chg="mod">
          <ac:chgData name="Bob German" userId="19671429-1359-457f-bfc1-1be1ee65d4d9" providerId="ADAL" clId="{57D5109B-E133-4500-AD6C-BF34DA153EA3}" dt="2022-05-25T14:41:41.869" v="151" actId="403"/>
          <ac:spMkLst>
            <pc:docMk/>
            <pc:sldMk cId="1720789669" sldId="2134805606"/>
            <ac:spMk id="23" creationId="{28A9E018-01EE-7D58-12DB-A2ADA187BC5C}"/>
          </ac:spMkLst>
        </pc:spChg>
        <pc:spChg chg="del">
          <ac:chgData name="Bob German" userId="19671429-1359-457f-bfc1-1be1ee65d4d9" providerId="ADAL" clId="{57D5109B-E133-4500-AD6C-BF34DA153EA3}" dt="2022-05-25T14:38:57.312" v="3" actId="478"/>
          <ac:spMkLst>
            <pc:docMk/>
            <pc:sldMk cId="1720789669" sldId="2134805606"/>
            <ac:spMk id="30" creationId="{0B655AA5-11AD-2B2F-6960-DE442E8A2982}"/>
          </ac:spMkLst>
        </pc:spChg>
        <pc:spChg chg="del">
          <ac:chgData name="Bob German" userId="19671429-1359-457f-bfc1-1be1ee65d4d9" providerId="ADAL" clId="{57D5109B-E133-4500-AD6C-BF34DA153EA3}" dt="2022-05-25T14:38:57.312" v="3" actId="478"/>
          <ac:spMkLst>
            <pc:docMk/>
            <pc:sldMk cId="1720789669" sldId="2134805606"/>
            <ac:spMk id="38" creationId="{610ACC08-CA03-67D9-3090-B9BABE39BABD}"/>
          </ac:spMkLst>
        </pc:spChg>
        <pc:grpChg chg="mod">
          <ac:chgData name="Bob German" userId="19671429-1359-457f-bfc1-1be1ee65d4d9" providerId="ADAL" clId="{57D5109B-E133-4500-AD6C-BF34DA153EA3}" dt="2022-05-25T14:39:08.672" v="8" actId="1076"/>
          <ac:grpSpMkLst>
            <pc:docMk/>
            <pc:sldMk cId="1720789669" sldId="2134805606"/>
            <ac:grpSpMk id="18" creationId="{E1AA032F-FCC3-4E1F-9E5D-1CA44F6FE359}"/>
          </ac:grpSpMkLst>
        </pc:grpChg>
        <pc:picChg chg="del">
          <ac:chgData name="Bob German" userId="19671429-1359-457f-bfc1-1be1ee65d4d9" providerId="ADAL" clId="{57D5109B-E133-4500-AD6C-BF34DA153EA3}" dt="2022-05-25T14:39:00.392" v="4" actId="478"/>
          <ac:picMkLst>
            <pc:docMk/>
            <pc:sldMk cId="1720789669" sldId="2134805606"/>
            <ac:picMk id="6" creationId="{810AD980-E6D7-B7CC-A1F7-6E229E83BB29}"/>
          </ac:picMkLst>
        </pc:picChg>
        <pc:picChg chg="mod">
          <ac:chgData name="Bob German" userId="19671429-1359-457f-bfc1-1be1ee65d4d9" providerId="ADAL" clId="{57D5109B-E133-4500-AD6C-BF34DA153EA3}" dt="2022-05-25T14:42:21.366" v="154" actId="1076"/>
          <ac:picMkLst>
            <pc:docMk/>
            <pc:sldMk cId="1720789669" sldId="2134805606"/>
            <ac:picMk id="11" creationId="{CE1B20E3-5EF1-4E76-A5A8-D24F8530AA02}"/>
          </ac:picMkLst>
        </pc:picChg>
        <pc:picChg chg="del">
          <ac:chgData name="Bob German" userId="19671429-1359-457f-bfc1-1be1ee65d4d9" providerId="ADAL" clId="{57D5109B-E133-4500-AD6C-BF34DA153EA3}" dt="2022-05-25T14:39:00.888" v="5" actId="478"/>
          <ac:picMkLst>
            <pc:docMk/>
            <pc:sldMk cId="1720789669" sldId="2134805606"/>
            <ac:picMk id="16" creationId="{CF4CFBE9-A42E-B6ED-4395-B3FAB98DF6CF}"/>
          </ac:picMkLst>
        </pc:picChg>
        <pc:picChg chg="del">
          <ac:chgData name="Bob German" userId="19671429-1359-457f-bfc1-1be1ee65d4d9" providerId="ADAL" clId="{57D5109B-E133-4500-AD6C-BF34DA153EA3}" dt="2022-05-25T14:39:01.312" v="6" actId="478"/>
          <ac:picMkLst>
            <pc:docMk/>
            <pc:sldMk cId="1720789669" sldId="2134805606"/>
            <ac:picMk id="19" creationId="{C98FDE9E-92D4-1EC7-5479-DA2B779726F3}"/>
          </ac:picMkLst>
        </pc:picChg>
        <pc:picChg chg="del">
          <ac:chgData name="Bob German" userId="19671429-1359-457f-bfc1-1be1ee65d4d9" providerId="ADAL" clId="{57D5109B-E133-4500-AD6C-BF34DA153EA3}" dt="2022-05-25T14:38:57.312" v="3" actId="478"/>
          <ac:picMkLst>
            <pc:docMk/>
            <pc:sldMk cId="1720789669" sldId="2134805606"/>
            <ac:picMk id="22" creationId="{3CAFC462-42FD-9BAD-5A18-BD49499535DB}"/>
          </ac:picMkLst>
        </pc:picChg>
        <pc:picChg chg="mod">
          <ac:chgData name="Bob German" userId="19671429-1359-457f-bfc1-1be1ee65d4d9" providerId="ADAL" clId="{57D5109B-E133-4500-AD6C-BF34DA153EA3}" dt="2022-05-25T14:42:21.366" v="154" actId="1076"/>
          <ac:picMkLst>
            <pc:docMk/>
            <pc:sldMk cId="1720789669" sldId="2134805606"/>
            <ac:picMk id="25" creationId="{170C1AF6-3F0C-428A-AE06-EF743D12E55C}"/>
          </ac:picMkLst>
        </pc:picChg>
        <pc:picChg chg="mod">
          <ac:chgData name="Bob German" userId="19671429-1359-457f-bfc1-1be1ee65d4d9" providerId="ADAL" clId="{57D5109B-E133-4500-AD6C-BF34DA153EA3}" dt="2022-05-25T14:42:21.366" v="154" actId="1076"/>
          <ac:picMkLst>
            <pc:docMk/>
            <pc:sldMk cId="1720789669" sldId="2134805606"/>
            <ac:picMk id="27" creationId="{01B97224-BEAA-4F11-B7C3-8CE061C5144C}"/>
          </ac:picMkLst>
        </pc:picChg>
        <pc:picChg chg="del">
          <ac:chgData name="Bob German" userId="19671429-1359-457f-bfc1-1be1ee65d4d9" providerId="ADAL" clId="{57D5109B-E133-4500-AD6C-BF34DA153EA3}" dt="2022-05-25T14:38:57.312" v="3" actId="478"/>
          <ac:picMkLst>
            <pc:docMk/>
            <pc:sldMk cId="1720789669" sldId="2134805606"/>
            <ac:picMk id="29" creationId="{E3A7FE58-7F95-FF3D-7AEE-165DB9FAB445}"/>
          </ac:picMkLst>
        </pc:picChg>
        <pc:picChg chg="mod">
          <ac:chgData name="Bob German" userId="19671429-1359-457f-bfc1-1be1ee65d4d9" providerId="ADAL" clId="{57D5109B-E133-4500-AD6C-BF34DA153EA3}" dt="2022-05-25T14:42:21.366" v="154" actId="1076"/>
          <ac:picMkLst>
            <pc:docMk/>
            <pc:sldMk cId="1720789669" sldId="2134805606"/>
            <ac:picMk id="32" creationId="{F60446CF-95C1-4692-9825-2C2DAC0A38AC}"/>
          </ac:picMkLst>
        </pc:picChg>
        <pc:picChg chg="mod">
          <ac:chgData name="Bob German" userId="19671429-1359-457f-bfc1-1be1ee65d4d9" providerId="ADAL" clId="{57D5109B-E133-4500-AD6C-BF34DA153EA3}" dt="2022-05-25T14:39:03.304" v="7" actId="1076"/>
          <ac:picMkLst>
            <pc:docMk/>
            <pc:sldMk cId="1720789669" sldId="2134805606"/>
            <ac:picMk id="34" creationId="{2981E338-2304-4241-B786-78E822ABFB73}"/>
          </ac:picMkLst>
        </pc:picChg>
        <pc:picChg chg="mod">
          <ac:chgData name="Bob German" userId="19671429-1359-457f-bfc1-1be1ee65d4d9" providerId="ADAL" clId="{57D5109B-E133-4500-AD6C-BF34DA153EA3}" dt="2022-05-25T14:42:21.366" v="154" actId="1076"/>
          <ac:picMkLst>
            <pc:docMk/>
            <pc:sldMk cId="1720789669" sldId="2134805606"/>
            <ac:picMk id="37" creationId="{B9B5757A-3146-4AD6-9304-345E34EDBF47}"/>
          </ac:picMkLst>
        </pc:picChg>
      </pc:sldChg>
    </pc:docChg>
  </pc:docChgLst>
  <pc:docChgLst>
    <pc:chgData name="Bert Jansen" userId="60478ee6-b91e-4777-b5ab-ff75f809c97c" providerId="ADAL" clId="{F5B4D84A-868E-4EAA-A834-F15F5B148976}"/>
    <pc:docChg chg="undo custSel modSld">
      <pc:chgData name="Bert Jansen" userId="60478ee6-b91e-4777-b5ab-ff75f809c97c" providerId="ADAL" clId="{F5B4D84A-868E-4EAA-A834-F15F5B148976}" dt="2022-07-20T10:38:43.995" v="40" actId="6549"/>
      <pc:docMkLst>
        <pc:docMk/>
      </pc:docMkLst>
      <pc:sldChg chg="delSp modSp mod">
        <pc:chgData name="Bert Jansen" userId="60478ee6-b91e-4777-b5ab-ff75f809c97c" providerId="ADAL" clId="{F5B4D84A-868E-4EAA-A834-F15F5B148976}" dt="2022-07-20T10:38:43.995" v="40" actId="6549"/>
        <pc:sldMkLst>
          <pc:docMk/>
          <pc:sldMk cId="2259967023" sldId="2076136379"/>
        </pc:sldMkLst>
        <pc:spChg chg="del">
          <ac:chgData name="Bert Jansen" userId="60478ee6-b91e-4777-b5ab-ff75f809c97c" providerId="ADAL" clId="{F5B4D84A-868E-4EAA-A834-F15F5B148976}" dt="2022-07-20T10:35:44.609" v="0" actId="478"/>
          <ac:spMkLst>
            <pc:docMk/>
            <pc:sldMk cId="2259967023" sldId="2076136379"/>
            <ac:spMk id="46" creationId="{17B80CA2-12A5-C28A-5466-6B2BC3D099F9}"/>
          </ac:spMkLst>
        </pc:spChg>
        <pc:spChg chg="mod">
          <ac:chgData name="Bert Jansen" userId="60478ee6-b91e-4777-b5ab-ff75f809c97c" providerId="ADAL" clId="{F5B4D84A-868E-4EAA-A834-F15F5B148976}" dt="2022-07-20T10:38:43.995" v="40" actId="6549"/>
          <ac:spMkLst>
            <pc:docMk/>
            <pc:sldMk cId="2259967023" sldId="2076136379"/>
            <ac:spMk id="79" creationId="{BC688EBE-40B5-498C-91C5-18E7EAB6AFFE}"/>
          </ac:spMkLst>
        </pc:spChg>
        <pc:spChg chg="mod">
          <ac:chgData name="Bert Jansen" userId="60478ee6-b91e-4777-b5ab-ff75f809c97c" providerId="ADAL" clId="{F5B4D84A-868E-4EAA-A834-F15F5B148976}" dt="2022-07-20T10:37:25.239" v="15" actId="20577"/>
          <ac:spMkLst>
            <pc:docMk/>
            <pc:sldMk cId="2259967023" sldId="2076136379"/>
            <ac:spMk id="81" creationId="{1245D908-BDE2-4087-82F6-3DBC148662F5}"/>
          </ac:spMkLst>
        </pc:spChg>
      </pc:sldChg>
    </pc:docChg>
  </pc:docChgLst>
  <pc:docChgLst>
    <pc:chgData name="Gautam Sheth" userId="S::gautam.sheth_valointranet.com#ext#@microsoft.onmicrosoft.com::97082ee2-311e-48ee-9eb5-5105b8086c9e" providerId="AD" clId="Web-{A9D407BB-7A51-4219-9E35-D04D89395C4E}"/>
    <pc:docChg chg="modSld">
      <pc:chgData name="Gautam Sheth" userId="S::gautam.sheth_valointranet.com#ext#@microsoft.onmicrosoft.com::97082ee2-311e-48ee-9eb5-5105b8086c9e" providerId="AD" clId="Web-{A9D407BB-7A51-4219-9E35-D04D89395C4E}" dt="2022-04-27T19:10:15.642" v="381" actId="20577"/>
      <pc:docMkLst>
        <pc:docMk/>
      </pc:docMkLst>
      <pc:sldChg chg="delSp modSp">
        <pc:chgData name="Gautam Sheth" userId="S::gautam.sheth_valointranet.com#ext#@microsoft.onmicrosoft.com::97082ee2-311e-48ee-9eb5-5105b8086c9e" providerId="AD" clId="Web-{A9D407BB-7A51-4219-9E35-D04D89395C4E}" dt="2022-04-27T19:10:15.642" v="381" actId="20577"/>
        <pc:sldMkLst>
          <pc:docMk/>
          <pc:sldMk cId="1884761934" sldId="2076136381"/>
        </pc:sldMkLst>
        <pc:spChg chg="del mod">
          <ac:chgData name="Gautam Sheth" userId="S::gautam.sheth_valointranet.com#ext#@microsoft.onmicrosoft.com::97082ee2-311e-48ee-9eb5-5105b8086c9e" providerId="AD" clId="Web-{A9D407BB-7A51-4219-9E35-D04D89395C4E}" dt="2022-04-27T18:59:53.792" v="3"/>
          <ac:spMkLst>
            <pc:docMk/>
            <pc:sldMk cId="1884761934" sldId="2076136381"/>
            <ac:spMk id="4" creationId="{3083E575-E330-13B9-3300-0446CBF619FB}"/>
          </ac:spMkLst>
        </pc:spChg>
        <pc:spChg chg="mod">
          <ac:chgData name="Gautam Sheth" userId="S::gautam.sheth_valointranet.com#ext#@microsoft.onmicrosoft.com::97082ee2-311e-48ee-9eb5-5105b8086c9e" providerId="AD" clId="Web-{A9D407BB-7A51-4219-9E35-D04D89395C4E}" dt="2022-04-27T19:10:11.283" v="377" actId="20577"/>
          <ac:spMkLst>
            <pc:docMk/>
            <pc:sldMk cId="1884761934" sldId="2076136381"/>
            <ac:spMk id="79" creationId="{BC688EBE-40B5-498C-91C5-18E7EAB6AFFE}"/>
          </ac:spMkLst>
        </pc:spChg>
        <pc:spChg chg="mod">
          <ac:chgData name="Gautam Sheth" userId="S::gautam.sheth_valointranet.com#ext#@microsoft.onmicrosoft.com::97082ee2-311e-48ee-9eb5-5105b8086c9e" providerId="AD" clId="Web-{A9D407BB-7A51-4219-9E35-D04D89395C4E}" dt="2022-04-27T19:10:15.642" v="381" actId="20577"/>
          <ac:spMkLst>
            <pc:docMk/>
            <pc:sldMk cId="1884761934" sldId="2076136381"/>
            <ac:spMk id="81" creationId="{1245D908-BDE2-4087-82F6-3DBC148662F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9/1/2022 10:03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9/1/2022 9:57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9/1/2022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30259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12</a:t>
            </a:fld>
            <a:endParaRPr lang="en-US"/>
          </a:p>
        </p:txBody>
      </p:sp>
    </p:spTree>
    <p:extLst>
      <p:ext uri="{BB962C8B-B14F-4D97-AF65-F5344CB8AC3E}">
        <p14:creationId xmlns:p14="http://schemas.microsoft.com/office/powerpoint/2010/main" val="894057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3137603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363084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86099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7921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66578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pitchFamily="34" charset="0"/>
              </a:rPr>
              <a:t>Wajeed Shaikh – Teams PM</a:t>
            </a:r>
          </a:p>
        </p:txBody>
      </p:sp>
      <p:sp>
        <p:nvSpPr>
          <p:cNvPr id="4" name="Slide Number Placeholder 3"/>
          <p:cNvSpPr>
            <a:spLocks noGrp="1"/>
          </p:cNvSpPr>
          <p:nvPr>
            <p:ph type="sldNum" sz="quarter" idx="10"/>
          </p:nvPr>
        </p:nvSpPr>
        <p:spPr/>
        <p:txBody>
          <a:bodyPr/>
          <a:lstStyle/>
          <a:p>
            <a:fld id="{104B92E6-A534-4824-89D3-9906B4F4C450}" type="slidenum">
              <a:rPr lang="en-US" smtClean="0"/>
              <a:t>19</a:t>
            </a:fld>
            <a:endParaRPr lang="en-US"/>
          </a:p>
        </p:txBody>
      </p:sp>
    </p:spTree>
    <p:extLst>
      <p:ext uri="{BB962C8B-B14F-4D97-AF65-F5344CB8AC3E}">
        <p14:creationId xmlns:p14="http://schemas.microsoft.com/office/powerpoint/2010/main" val="2443146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updates that we processed  since out last call.</a:t>
            </a:r>
          </a:p>
          <a:p>
            <a:endParaRPr lang="en-US"/>
          </a:p>
          <a:p>
            <a:r>
              <a:rPr lang="en-US" b="1"/>
              <a:t>New samples:</a:t>
            </a:r>
          </a:p>
          <a:p>
            <a:pPr algn="l"/>
            <a:r>
              <a:rPr lang="en-US" b="1"/>
              <a:t>- Power Automate: SharePoint Collect Feedback</a:t>
            </a:r>
            <a:br>
              <a:rPr lang="en-US"/>
            </a:br>
            <a:r>
              <a:rPr lang="en-US"/>
              <a:t>  April Dunnam | @aprildunnam</a:t>
            </a:r>
            <a:br>
              <a:rPr lang="en-US"/>
            </a:br>
            <a:r>
              <a:rPr lang="en-US"/>
              <a:t>  </a:t>
            </a:r>
            <a:r>
              <a:rPr lang="en-US" b="0" i="0">
                <a:solidFill>
                  <a:srgbClr val="C9D1D9"/>
                </a:solidFill>
                <a:effectLst/>
                <a:latin typeface="-apple-system"/>
              </a:rPr>
              <a:t>Demonstrates:</a:t>
            </a:r>
          </a:p>
          <a:p>
            <a:pPr algn="l">
              <a:buFont typeface="Arial" panose="020B0604020202020204" pitchFamily="34" charset="0"/>
              <a:buChar char="•"/>
            </a:pPr>
            <a:r>
              <a:rPr lang="en-US" b="0" i="0">
                <a:solidFill>
                  <a:srgbClr val="C9D1D9"/>
                </a:solidFill>
                <a:effectLst/>
                <a:latin typeface="-apple-system"/>
              </a:rPr>
              <a:t>Executing a Flow from a SharePoint Library with input parameters</a:t>
            </a:r>
          </a:p>
          <a:p>
            <a:pPr algn="l">
              <a:buFont typeface="Arial" panose="020B0604020202020204" pitchFamily="34" charset="0"/>
              <a:buChar char="•"/>
            </a:pPr>
            <a:r>
              <a:rPr lang="en-US" b="0" i="0">
                <a:solidFill>
                  <a:srgbClr val="C9D1D9"/>
                </a:solidFill>
                <a:effectLst/>
                <a:latin typeface="-apple-system"/>
              </a:rPr>
              <a:t>Leveraging the custom responses option in Power Automate approvals</a:t>
            </a:r>
          </a:p>
          <a:p>
            <a:r>
              <a:rPr lang="en-US"/>
              <a:t>https://github.com/pnp/powerautomate-samples/tree/main/samples/sharepoint-collect-feedback</a:t>
            </a:r>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 </a:t>
            </a:r>
            <a:r>
              <a:rPr lang="en-US" b="1"/>
              <a:t>Power Automate: </a:t>
            </a:r>
            <a:r>
              <a:rPr lang="en-US" sz="900" b="1">
                <a:latin typeface="+mn-lt"/>
                <a:ea typeface="+mn-lt"/>
                <a:cs typeface="+mn-lt"/>
              </a:rPr>
              <a:t>Get Graph API Data within Power BI Reports</a:t>
            </a:r>
            <a:br>
              <a:rPr lang="en-US" sz="900" b="1">
                <a:latin typeface="+mn-lt"/>
                <a:ea typeface="+mn-lt"/>
                <a:cs typeface="+mn-lt"/>
              </a:rPr>
            </a:br>
            <a:r>
              <a:rPr lang="en-US" sz="900" b="1">
                <a:latin typeface="+mn-lt"/>
                <a:ea typeface="+mn-lt"/>
                <a:cs typeface="+mn-lt"/>
              </a:rPr>
              <a:t>   </a:t>
            </a:r>
            <a:r>
              <a:rPr lang="en-US" sz="900">
                <a:latin typeface="+mn-lt"/>
                <a:ea typeface="+mn-lt"/>
                <a:cs typeface="+mn-lt"/>
              </a:rPr>
              <a:t>Scott McKenzie</a:t>
            </a:r>
            <a:r>
              <a:rPr lang="en-US" sz="900">
                <a:solidFill>
                  <a:srgbClr val="2F2F2F"/>
                </a:solidFill>
                <a:latin typeface="Segoe UI"/>
                <a:ea typeface="+mn-lt"/>
                <a:cs typeface="+mn-lt"/>
              </a:rPr>
              <a:t> </a:t>
            </a:r>
            <a:r>
              <a:rPr lang="en-US" sz="900">
                <a:solidFill>
                  <a:srgbClr val="1973B9"/>
                </a:solidFill>
                <a:latin typeface="Segoe UI"/>
                <a:ea typeface="+mn-lt"/>
                <a:cs typeface="+mn-lt"/>
              </a:rPr>
              <a:t>|</a:t>
            </a:r>
            <a:r>
              <a:rPr lang="en-US" sz="900">
                <a:latin typeface="Segoe UI"/>
                <a:ea typeface="+mn-lt"/>
                <a:cs typeface="+mn-lt"/>
              </a:rPr>
              <a:t> </a:t>
            </a:r>
            <a:r>
              <a:rPr lang="en-US" sz="900">
                <a:latin typeface="+mn-lt"/>
                <a:ea typeface="+mn-lt"/>
                <a:cs typeface="+mn-lt"/>
              </a:rPr>
              <a:t>@365EDUBI</a:t>
            </a:r>
            <a:br>
              <a:rPr lang="en-US" sz="900">
                <a:latin typeface="+mn-lt"/>
                <a:ea typeface="+mn-lt"/>
                <a:cs typeface="+mn-lt"/>
              </a:rPr>
            </a:br>
            <a:r>
              <a:rPr lang="en-US" sz="900">
                <a:latin typeface="+mn-lt"/>
                <a:ea typeface="+mn-lt"/>
                <a:cs typeface="+mn-lt"/>
              </a:rPr>
              <a:t>   </a:t>
            </a:r>
            <a:r>
              <a:rPr lang="en-US" b="0" i="0">
                <a:solidFill>
                  <a:srgbClr val="C9D1D9"/>
                </a:solidFill>
                <a:effectLst/>
                <a:latin typeface="-apple-system"/>
              </a:rPr>
              <a:t>Enables Graph API data to be refreshed within the Power BI Service.</a:t>
            </a:r>
            <a:br>
              <a:rPr lang="en-US" b="0" i="0">
                <a:solidFill>
                  <a:srgbClr val="C9D1D9"/>
                </a:solidFill>
                <a:effectLst/>
                <a:latin typeface="-apple-system"/>
              </a:rPr>
            </a:br>
            <a:r>
              <a:rPr lang="en-US" b="0" i="0">
                <a:solidFill>
                  <a:srgbClr val="C9D1D9"/>
                </a:solidFill>
                <a:effectLst/>
                <a:latin typeface="-apple-system"/>
              </a:rPr>
              <a:t>   </a:t>
            </a:r>
            <a:r>
              <a:rPr lang="en-US"/>
              <a:t>https://github.com/pnp/powerautomate-samples/tree/main/samples/</a:t>
            </a:r>
            <a:r>
              <a:rPr lang="en-US" b="0" i="0">
                <a:solidFill>
                  <a:srgbClr val="C9D1D9"/>
                </a:solidFill>
                <a:effectLst/>
                <a:latin typeface="-apple-system"/>
              </a:rPr>
              <a:t>graph_api_in_power_bi</a:t>
            </a:r>
            <a:endParaRPr lang="en-US" sz="900">
              <a:latin typeface="Segoe UI"/>
              <a:ea typeface="+mn-lt"/>
              <a:cs typeface="+mn-lt"/>
            </a:endParaRPr>
          </a:p>
          <a:p>
            <a:br>
              <a:rPr lang="en-US"/>
            </a:br>
            <a:endParaRPr lang="en-US"/>
          </a:p>
          <a:p>
            <a:r>
              <a:rPr lang="en-US" b="1"/>
              <a:t>Updated samples:</a:t>
            </a:r>
          </a:p>
          <a:p>
            <a:pPr marL="171450" indent="-171450">
              <a:buFontTx/>
              <a:buChar char="-"/>
            </a:pPr>
            <a:r>
              <a:rPr lang="en-US" b="1"/>
              <a:t>Power App: Fluent UI Custom Theme</a:t>
            </a:r>
            <a:br>
              <a:rPr lang="en-US" b="1"/>
            </a:br>
            <a:r>
              <a:rPr lang="it-IT"/>
              <a:t>Fabio Franzini | @franzinifabio</a:t>
            </a:r>
            <a:br>
              <a:rPr lang="en-US"/>
            </a:br>
            <a:r>
              <a:rPr lang="en-US"/>
              <a:t>Fixed </a:t>
            </a:r>
            <a:r>
              <a:rPr lang="en-US" err="1"/>
              <a:t>datepicker</a:t>
            </a:r>
            <a:r>
              <a:rPr lang="en-US"/>
              <a:t> control theme</a:t>
            </a:r>
            <a:br>
              <a:rPr lang="en-US"/>
            </a:br>
            <a:r>
              <a:rPr lang="en-US"/>
              <a:t>https://github.com/pnp/powerapps-samples/tree/main/samples/fluentui-custom-theme </a:t>
            </a:r>
            <a:br>
              <a:rPr lang="en-US"/>
            </a:br>
            <a:endParaRPr lang="en-US"/>
          </a:p>
          <a:p>
            <a:pPr marL="0" indent="0">
              <a:buFontTx/>
              <a:buNone/>
            </a:pPr>
            <a:r>
              <a:rPr lang="en-US"/>
              <a:t>These latest samples should show within 24 hours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575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75124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3557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598119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24</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34518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58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93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9/1/2022 9:57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10</a:t>
            </a:fld>
            <a:endParaRPr lang="en-US"/>
          </a:p>
        </p:txBody>
      </p:sp>
    </p:spTree>
    <p:extLst>
      <p:ext uri="{BB962C8B-B14F-4D97-AF65-F5344CB8AC3E}">
        <p14:creationId xmlns:p14="http://schemas.microsoft.com/office/powerpoint/2010/main" val="17301229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rgbClr val="1973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a:srcRect/>
          <a:stretch/>
        </p:blipFill>
        <p:spPr>
          <a:xfrm>
            <a:off x="-1" y="2320"/>
            <a:ext cx="12436475" cy="698956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10193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0E09D-7FE3-43C1-B406-9D389FF8EA70}"/>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442ED694-DB98-4E05-BBAD-669796064A70}"/>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41327DC-F4AC-45E3-B26B-E19523F7B604}"/>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5" name="Footer Placeholder 4">
            <a:extLst>
              <a:ext uri="{FF2B5EF4-FFF2-40B4-BE49-F238E27FC236}">
                <a16:creationId xmlns:a16="http://schemas.microsoft.com/office/drawing/2014/main" id="{382B5243-B36A-4668-B8AE-3EA1B22D9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0978C-A3F3-4B95-A515-5F0516A318C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5551043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7FC6-06D2-4AFC-8ADD-F22DF453A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DE780E-F271-4FEE-B6F3-AE924FDD85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59EDF-F41F-40BB-ACA7-CB76B9E35128}"/>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5" name="Footer Placeholder 4">
            <a:extLst>
              <a:ext uri="{FF2B5EF4-FFF2-40B4-BE49-F238E27FC236}">
                <a16:creationId xmlns:a16="http://schemas.microsoft.com/office/drawing/2014/main" id="{0C970CA8-17BF-4B43-B070-6E49D3522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9EC26-90E8-4900-B22C-D552EC1B7362}"/>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7543193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F42F-C01D-459D-B971-5B05AA21D0BE}"/>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1DAD3F0-863F-4BDB-B90E-E3B4DD897F14}"/>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4A9B6F-67B6-4C44-9E10-B104435D0F36}"/>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5" name="Footer Placeholder 4">
            <a:extLst>
              <a:ext uri="{FF2B5EF4-FFF2-40B4-BE49-F238E27FC236}">
                <a16:creationId xmlns:a16="http://schemas.microsoft.com/office/drawing/2014/main" id="{ED5A183F-3D1F-4E47-B9DC-797AF5D6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5D78-0F06-4E75-B654-72F8065A3C3D}"/>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7289380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E94D6-A5F8-4323-934C-785213EC2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03FE6-5F46-4702-876C-CBECBF4B348C}"/>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520A93-1D5D-4E85-8E35-8123556F05EF}"/>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D4152F-3BBB-4F33-B85C-EE38E3B9FFDE}"/>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6" name="Footer Placeholder 5">
            <a:extLst>
              <a:ext uri="{FF2B5EF4-FFF2-40B4-BE49-F238E27FC236}">
                <a16:creationId xmlns:a16="http://schemas.microsoft.com/office/drawing/2014/main" id="{EA41F120-3E1F-4827-BA49-E253B8F3D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EED82-F2A0-41C0-B4A2-E8F461E883B9}"/>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19242499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0E60-2A12-4C36-89EB-13573479987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7F71F2-5EF4-4A07-8AE3-C03818649E8F}"/>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FDAB2BB1-5213-4FE7-920E-E49262AEF365}"/>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EE1752-9AD8-4648-BBC1-AC6B54579EEB}"/>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1973E2DB-546F-486B-A7EE-A4CF49496009}"/>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F7B8BD-80F8-4879-B0E5-C04EA808FAFF}"/>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8" name="Footer Placeholder 7">
            <a:extLst>
              <a:ext uri="{FF2B5EF4-FFF2-40B4-BE49-F238E27FC236}">
                <a16:creationId xmlns:a16="http://schemas.microsoft.com/office/drawing/2014/main" id="{31F0E4C6-6E3D-4E62-BCC2-F86E056AEE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316CF3E-B636-47B7-89FF-2C4C45749841}"/>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381784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BA61-7D70-4450-9C08-295B2A4FB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A27ECC-97D8-4508-8EE2-2E546DCF1083}"/>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4" name="Footer Placeholder 3">
            <a:extLst>
              <a:ext uri="{FF2B5EF4-FFF2-40B4-BE49-F238E27FC236}">
                <a16:creationId xmlns:a16="http://schemas.microsoft.com/office/drawing/2014/main" id="{96E9D95E-E589-421A-8A78-56FC4564FC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8FDA1-14DC-4A3A-B013-8C95175DC6A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26683935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E21D11-9B7A-4D03-86DC-C82998DFB009}"/>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3" name="Footer Placeholder 2">
            <a:extLst>
              <a:ext uri="{FF2B5EF4-FFF2-40B4-BE49-F238E27FC236}">
                <a16:creationId xmlns:a16="http://schemas.microsoft.com/office/drawing/2014/main" id="{5DBC3075-FE27-42B9-AA97-D57BBE0CB2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92E6DC-C5F3-400F-992C-9A11A6432737}"/>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35875285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6CAC8-C42D-45E8-81BC-E19F94E7D137}"/>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B8A63EEB-D7B6-4F9C-A3DD-C86EC9A9402B}"/>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5DBAD3-D558-44E8-92C9-5A320E08B75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4F310FA-215E-4A5C-8CE4-BAB12EEE784D}"/>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6" name="Footer Placeholder 5">
            <a:extLst>
              <a:ext uri="{FF2B5EF4-FFF2-40B4-BE49-F238E27FC236}">
                <a16:creationId xmlns:a16="http://schemas.microsoft.com/office/drawing/2014/main" id="{48C7B89E-61C0-40F0-AB54-72E198316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7B76A-EF6F-4947-9859-AB33694FAE63}"/>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7935694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DF63-FB20-4D7B-B0CA-70D5BCCFA3D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4F73496C-2BC0-4026-A0CC-EA7B0CC2D0D0}"/>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58611EEA-77CA-4C5F-8CF1-305512C762FB}"/>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1CE5BDD8-AA13-4DBC-BB68-CE294458B570}"/>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6" name="Footer Placeholder 5">
            <a:extLst>
              <a:ext uri="{FF2B5EF4-FFF2-40B4-BE49-F238E27FC236}">
                <a16:creationId xmlns:a16="http://schemas.microsoft.com/office/drawing/2014/main" id="{B4949CC6-4A78-40F8-9989-0B2D754F2A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F40157-738C-48FB-AD08-C58BFDB9998F}"/>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5449650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0375-A88F-489F-B9AF-D8A478B65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25F8369-E432-4E62-AC28-05D9F71515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B66D39-D078-4426-9E2B-25FC7F661BCC}"/>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5" name="Footer Placeholder 4">
            <a:extLst>
              <a:ext uri="{FF2B5EF4-FFF2-40B4-BE49-F238E27FC236}">
                <a16:creationId xmlns:a16="http://schemas.microsoft.com/office/drawing/2014/main" id="{5862147E-C8DE-4DE8-AD22-2133AA3EC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D90D0-01D4-4254-B8F5-DA4924936D1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15161038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8E321A-CC79-4FA6-99F2-FF2DBCE4D582}"/>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BEC5B6-F007-4F43-8348-FEA7BBD652AE}"/>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60D2A-4B2C-4DC8-8EF1-3578FC08B3F4}"/>
              </a:ext>
            </a:extLst>
          </p:cNvPr>
          <p:cNvSpPr>
            <a:spLocks noGrp="1"/>
          </p:cNvSpPr>
          <p:nvPr>
            <p:ph type="dt" sz="half" idx="10"/>
          </p:nvPr>
        </p:nvSpPr>
        <p:spPr/>
        <p:txBody>
          <a:bodyPr/>
          <a:lstStyle/>
          <a:p>
            <a:fld id="{15AFA35D-41A6-40AC-98F2-40406F419FFB}" type="datetimeFigureOut">
              <a:rPr lang="en-US" smtClean="0"/>
              <a:t>9/1/2022</a:t>
            </a:fld>
            <a:endParaRPr lang="en-US"/>
          </a:p>
        </p:txBody>
      </p:sp>
      <p:sp>
        <p:nvSpPr>
          <p:cNvPr id="5" name="Footer Placeholder 4">
            <a:extLst>
              <a:ext uri="{FF2B5EF4-FFF2-40B4-BE49-F238E27FC236}">
                <a16:creationId xmlns:a16="http://schemas.microsoft.com/office/drawing/2014/main" id="{9722A35D-6E11-484F-8ECA-2750D5239D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351B1-C95E-4BA7-8480-64C21910B13B}"/>
              </a:ext>
            </a:extLst>
          </p:cNvPr>
          <p:cNvSpPr>
            <a:spLocks noGrp="1"/>
          </p:cNvSpPr>
          <p:nvPr>
            <p:ph type="sldNum" sz="quarter" idx="12"/>
          </p:nvPr>
        </p:nvSpPr>
        <p:spPr/>
        <p:txBody>
          <a:bodyPr/>
          <a:lstStyle/>
          <a:p>
            <a:fld id="{342C7F14-B839-41FB-9C04-154C1AE04AF0}" type="slidenum">
              <a:rPr lang="en-US" smtClean="0"/>
              <a:t>‹#›</a:t>
            </a:fld>
            <a:endParaRPr lang="en-US"/>
          </a:p>
        </p:txBody>
      </p:sp>
    </p:spTree>
    <p:extLst>
      <p:ext uri="{BB962C8B-B14F-4D97-AF65-F5344CB8AC3E}">
        <p14:creationId xmlns:p14="http://schemas.microsoft.com/office/powerpoint/2010/main" val="41519683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1" y="684569"/>
            <a:ext cx="6637200" cy="1081424"/>
          </a:xfrm>
          <a:prstGeom prst="rect">
            <a:avLst/>
          </a:prstGeom>
          <a:solidFill>
            <a:schemeClr val="bg1">
              <a:alpha val="90000"/>
            </a:schemeClr>
          </a:solidFill>
        </p:spPr>
        <p:txBody>
          <a:bodyPr lIns="320040" rIns="274320" anchor="ctr"/>
          <a:lstStyle>
            <a:lvl1pPr marL="0" indent="0">
              <a:buNone/>
              <a:defRPr sz="3807">
                <a:solidFill>
                  <a:srgbClr val="5C005C"/>
                </a:solidFill>
                <a:latin typeface="Segoe UI Semibold" panose="020B0702040204020203" pitchFamily="34" charset="0"/>
                <a:cs typeface="Segoe UI Semibold" panose="020B0702040204020203" pitchFamily="34" charset="0"/>
              </a:defRPr>
            </a:lvl1pPr>
            <a:lvl2pPr marL="414498" indent="0">
              <a:buNone/>
              <a:defRPr>
                <a:solidFill>
                  <a:srgbClr val="FF0000"/>
                </a:solidFill>
                <a:latin typeface="Segoe UI" panose="020B0502040204020203" pitchFamily="34" charset="0"/>
                <a:cs typeface="Segoe UI" panose="020B0502040204020203" pitchFamily="34" charset="0"/>
              </a:defRPr>
            </a:lvl2pPr>
            <a:lvl3pPr marL="828995" indent="0">
              <a:buNone/>
              <a:defRPr>
                <a:solidFill>
                  <a:srgbClr val="FF0000"/>
                </a:solidFill>
                <a:latin typeface="Segoe UI" panose="020B0502040204020203" pitchFamily="34" charset="0"/>
                <a:cs typeface="Segoe UI" panose="020B0502040204020203" pitchFamily="34" charset="0"/>
              </a:defRPr>
            </a:lvl3pPr>
            <a:lvl4pPr marL="1243493" indent="0">
              <a:buNone/>
              <a:defRPr>
                <a:solidFill>
                  <a:srgbClr val="FF0000"/>
                </a:solidFill>
                <a:latin typeface="Segoe UI" panose="020B0502040204020203" pitchFamily="34" charset="0"/>
                <a:cs typeface="Segoe UI" panose="020B0502040204020203" pitchFamily="34" charset="0"/>
              </a:defRPr>
            </a:lvl4pPr>
            <a:lvl5pPr marL="165799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35278" y="2548944"/>
            <a:ext cx="6265738" cy="2083786"/>
          </a:xfrm>
          <a:prstGeom prst="rect">
            <a:avLst/>
          </a:prstGeom>
        </p:spPr>
        <p:txBody>
          <a:bodyPr lIns="0" tIns="0" rIns="0" bIns="0"/>
          <a:lstStyle>
            <a:lvl1pPr marL="0" indent="0">
              <a:buNone/>
              <a:defRPr sz="4352">
                <a:solidFill>
                  <a:schemeClr val="bg1"/>
                </a:solidFill>
                <a:latin typeface="Segoe UI Semibold" panose="020B0702040204020203" pitchFamily="34" charset="0"/>
                <a:cs typeface="Segoe UI Semibold" panose="020B0702040204020203" pitchFamily="34" charset="0"/>
              </a:defRPr>
            </a:lvl1pPr>
            <a:lvl2pPr marL="414498" indent="0">
              <a:buNone/>
              <a:defRPr>
                <a:latin typeface="Segoe UI Semibold" panose="020B0702040204020203" pitchFamily="34" charset="0"/>
                <a:cs typeface="Segoe UI Semibold" panose="020B0702040204020203" pitchFamily="34" charset="0"/>
              </a:defRPr>
            </a:lvl2pPr>
            <a:lvl3pPr marL="828995" indent="0">
              <a:buNone/>
              <a:defRPr>
                <a:latin typeface="Segoe UI Semibold" panose="020B0702040204020203" pitchFamily="34" charset="0"/>
                <a:cs typeface="Segoe UI Semibold" panose="020B0702040204020203" pitchFamily="34" charset="0"/>
              </a:defRPr>
            </a:lvl3pPr>
            <a:lvl4pPr marL="1243493" indent="0">
              <a:buNone/>
              <a:defRPr>
                <a:latin typeface="Segoe UI Semibold" panose="020B0702040204020203" pitchFamily="34" charset="0"/>
                <a:cs typeface="Segoe UI Semibold" panose="020B0702040204020203" pitchFamily="34" charset="0"/>
              </a:defRPr>
            </a:lvl4pPr>
            <a:lvl5pPr marL="165799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35277" y="4891311"/>
            <a:ext cx="6280852" cy="624165"/>
          </a:xfrm>
          <a:prstGeom prst="rect">
            <a:avLst/>
          </a:prstGeom>
        </p:spPr>
        <p:txBody>
          <a:bodyPr lIns="0" tIns="0" rIns="0" bIns="0"/>
          <a:lstStyle>
            <a:lvl1pPr marL="0" indent="0">
              <a:buNone/>
              <a:defRPr lang="en-US" sz="3264"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7250" lvl="0" indent="-207250" algn="l" defTabSz="828995" rtl="0" eaLnBrk="1" latinLnBrk="0" hangingPunct="1">
              <a:lnSpc>
                <a:spcPct val="90000"/>
              </a:lnSpc>
              <a:spcBef>
                <a:spcPts val="907"/>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35277" y="6368348"/>
            <a:ext cx="5527323" cy="279297"/>
          </a:xfrm>
          <a:prstGeom prst="rect">
            <a:avLst/>
          </a:prstGeom>
        </p:spPr>
        <p:txBody>
          <a:bodyPr lIns="0" tIns="0" rIns="0" bIns="0"/>
          <a:lstStyle>
            <a:lvl1pPr marL="0" indent="0">
              <a:buNone/>
              <a:defRPr lang="en-US" sz="2175"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7250" lvl="0" indent="-207250" algn="l" defTabSz="828995" rtl="0" eaLnBrk="1" latinLnBrk="0" hangingPunct="1">
              <a:lnSpc>
                <a:spcPct val="90000"/>
              </a:lnSpc>
              <a:spcBef>
                <a:spcPts val="907"/>
              </a:spcBef>
            </a:pPr>
            <a:r>
              <a:rPr lang="en-US"/>
              <a:t>Click to add date</a:t>
            </a:r>
          </a:p>
        </p:txBody>
      </p:sp>
      <p:sp>
        <p:nvSpPr>
          <p:cNvPr id="12" name="Picture Placeholder 20">
            <a:extLst>
              <a:ext uri="{FF2B5EF4-FFF2-40B4-BE49-F238E27FC236}">
                <a16:creationId xmlns:a16="http://schemas.microsoft.com/office/drawing/2014/main" id="{54DDF46D-565C-40A9-A230-92A7D9035FE6}"/>
              </a:ext>
            </a:extLst>
          </p:cNvPr>
          <p:cNvSpPr>
            <a:spLocks noGrp="1"/>
          </p:cNvSpPr>
          <p:nvPr>
            <p:ph type="pic" sz="quarter" idx="15"/>
          </p:nvPr>
        </p:nvSpPr>
        <p:spPr>
          <a:xfrm>
            <a:off x="10076595" y="1285172"/>
            <a:ext cx="1451057" cy="1632209"/>
          </a:xfrm>
          <a:prstGeom prst="ellipse">
            <a:avLst/>
          </a:prstGeom>
          <a:solidFill>
            <a:schemeClr val="bg1">
              <a:alpha val="45000"/>
            </a:schemeClr>
          </a:solidFill>
          <a:ln w="50800">
            <a:solidFill>
              <a:schemeClr val="bg1"/>
            </a:solidFill>
          </a:ln>
        </p:spPr>
        <p:txBody>
          <a:bodyPr anchor="ctr"/>
          <a:lstStyle>
            <a:lvl1pPr marL="0" indent="0" algn="ctr">
              <a:buNone/>
              <a:defRPr sz="1088">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3" name="Picture Placeholder 20">
            <a:extLst>
              <a:ext uri="{FF2B5EF4-FFF2-40B4-BE49-F238E27FC236}">
                <a16:creationId xmlns:a16="http://schemas.microsoft.com/office/drawing/2014/main" id="{B8D800E5-3516-44BA-9958-5B9AFCD60C80}"/>
              </a:ext>
            </a:extLst>
          </p:cNvPr>
          <p:cNvSpPr>
            <a:spLocks noGrp="1"/>
          </p:cNvSpPr>
          <p:nvPr>
            <p:ph type="pic" sz="quarter" idx="18"/>
          </p:nvPr>
        </p:nvSpPr>
        <p:spPr>
          <a:xfrm>
            <a:off x="7766414" y="1353455"/>
            <a:ext cx="1451057" cy="1632209"/>
          </a:xfrm>
          <a:prstGeom prst="ellipse">
            <a:avLst/>
          </a:prstGeom>
          <a:solidFill>
            <a:schemeClr val="bg1">
              <a:alpha val="45000"/>
            </a:schemeClr>
          </a:solidFill>
          <a:ln w="50800">
            <a:solidFill>
              <a:schemeClr val="bg1"/>
            </a:solidFill>
          </a:ln>
        </p:spPr>
        <p:txBody>
          <a:bodyPr anchor="ctr"/>
          <a:lstStyle>
            <a:lvl1pPr marL="0" indent="0" algn="ctr">
              <a:buNone/>
              <a:defRPr sz="1088">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0" name="Picture Placeholder 20">
            <a:extLst>
              <a:ext uri="{FF2B5EF4-FFF2-40B4-BE49-F238E27FC236}">
                <a16:creationId xmlns:a16="http://schemas.microsoft.com/office/drawing/2014/main" id="{50BC6990-D7B3-4768-8D48-77CA2E3732BA}"/>
              </a:ext>
            </a:extLst>
          </p:cNvPr>
          <p:cNvSpPr>
            <a:spLocks noGrp="1"/>
          </p:cNvSpPr>
          <p:nvPr>
            <p:ph type="pic" sz="quarter" idx="19"/>
          </p:nvPr>
        </p:nvSpPr>
        <p:spPr>
          <a:xfrm>
            <a:off x="7766414" y="4075206"/>
            <a:ext cx="1451057" cy="1632209"/>
          </a:xfrm>
          <a:prstGeom prst="ellipse">
            <a:avLst/>
          </a:prstGeom>
          <a:solidFill>
            <a:schemeClr val="bg1">
              <a:alpha val="45000"/>
            </a:schemeClr>
          </a:solidFill>
          <a:ln w="50800">
            <a:solidFill>
              <a:schemeClr val="bg1"/>
            </a:solidFill>
          </a:ln>
        </p:spPr>
        <p:txBody>
          <a:bodyPr anchor="ctr"/>
          <a:lstStyle>
            <a:lvl1pPr marL="0" indent="0" algn="ctr">
              <a:buNone/>
              <a:defRPr sz="1088">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1" name="Text Placeholder 18">
            <a:extLst>
              <a:ext uri="{FF2B5EF4-FFF2-40B4-BE49-F238E27FC236}">
                <a16:creationId xmlns:a16="http://schemas.microsoft.com/office/drawing/2014/main" id="{116B7921-CB22-482C-8130-0F317809D2E3}"/>
              </a:ext>
            </a:extLst>
          </p:cNvPr>
          <p:cNvSpPr>
            <a:spLocks noGrp="1"/>
          </p:cNvSpPr>
          <p:nvPr>
            <p:ph type="body" sz="quarter" idx="14" hasCustomPrompt="1"/>
          </p:nvPr>
        </p:nvSpPr>
        <p:spPr>
          <a:xfrm>
            <a:off x="7512422" y="3071607"/>
            <a:ext cx="1959039" cy="730615"/>
          </a:xfrm>
          <a:prstGeom prst="rect">
            <a:avLst/>
          </a:prstGeom>
        </p:spPr>
        <p:txBody>
          <a:bodyPr lIns="0" tIns="0" rIns="0" bIns="0"/>
          <a:lstStyle>
            <a:lvl1pPr marL="0" indent="0" algn="ctr">
              <a:lnSpc>
                <a:spcPct val="100000"/>
              </a:lnSpc>
              <a:spcBef>
                <a:spcPts val="0"/>
              </a:spcBef>
              <a:buNone/>
              <a:defRPr sz="1904">
                <a:solidFill>
                  <a:schemeClr val="bg1"/>
                </a:solidFill>
                <a:latin typeface="Segoe UI" panose="020B0502040204020203" pitchFamily="34" charset="0"/>
                <a:cs typeface="Segoe UI" panose="020B0502040204020203" pitchFamily="34" charset="0"/>
              </a:defRPr>
            </a:lvl1pPr>
            <a:lvl2pPr marL="414498" indent="0" algn="ctr">
              <a:buNone/>
              <a:defRPr>
                <a:solidFill>
                  <a:schemeClr val="bg1"/>
                </a:solidFill>
                <a:latin typeface="Segoe UI" panose="020B0502040204020203" pitchFamily="34" charset="0"/>
                <a:cs typeface="Segoe UI" panose="020B0502040204020203" pitchFamily="34" charset="0"/>
              </a:defRPr>
            </a:lvl2pPr>
            <a:lvl3pPr marL="828995" indent="0" algn="ctr">
              <a:buNone/>
              <a:defRPr>
                <a:solidFill>
                  <a:schemeClr val="bg1"/>
                </a:solidFill>
                <a:latin typeface="Segoe UI" panose="020B0502040204020203" pitchFamily="34" charset="0"/>
                <a:cs typeface="Segoe UI" panose="020B0502040204020203" pitchFamily="34" charset="0"/>
              </a:defRPr>
            </a:lvl3pPr>
            <a:lvl4pPr marL="1243493" indent="0" algn="ctr">
              <a:buNone/>
              <a:defRPr>
                <a:solidFill>
                  <a:schemeClr val="bg1"/>
                </a:solidFill>
                <a:latin typeface="Segoe UI" panose="020B0502040204020203" pitchFamily="34" charset="0"/>
                <a:cs typeface="Segoe UI" panose="020B0502040204020203" pitchFamily="34" charset="0"/>
              </a:defRPr>
            </a:lvl4pPr>
            <a:lvl5pPr marL="165799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2" name="Picture Placeholder 20">
            <a:extLst>
              <a:ext uri="{FF2B5EF4-FFF2-40B4-BE49-F238E27FC236}">
                <a16:creationId xmlns:a16="http://schemas.microsoft.com/office/drawing/2014/main" id="{36306D23-8E1E-472A-A502-FFB2B47F370E}"/>
              </a:ext>
            </a:extLst>
          </p:cNvPr>
          <p:cNvSpPr>
            <a:spLocks noGrp="1"/>
          </p:cNvSpPr>
          <p:nvPr>
            <p:ph type="pic" sz="quarter" idx="22"/>
          </p:nvPr>
        </p:nvSpPr>
        <p:spPr>
          <a:xfrm>
            <a:off x="10076594" y="4075206"/>
            <a:ext cx="1451057" cy="1632209"/>
          </a:xfrm>
          <a:prstGeom prst="ellipse">
            <a:avLst/>
          </a:prstGeom>
          <a:solidFill>
            <a:schemeClr val="bg1">
              <a:alpha val="45000"/>
            </a:schemeClr>
          </a:solidFill>
          <a:ln w="50800">
            <a:solidFill>
              <a:schemeClr val="bg1"/>
            </a:solidFill>
          </a:ln>
        </p:spPr>
        <p:txBody>
          <a:bodyPr anchor="ctr"/>
          <a:lstStyle>
            <a:lvl1pPr marL="0" indent="0" algn="ctr">
              <a:buNone/>
              <a:defRPr sz="1088">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23" name="Text Placeholder 18">
            <a:extLst>
              <a:ext uri="{FF2B5EF4-FFF2-40B4-BE49-F238E27FC236}">
                <a16:creationId xmlns:a16="http://schemas.microsoft.com/office/drawing/2014/main" id="{401D03B6-0716-48B2-812D-7B5CE40686DE}"/>
              </a:ext>
            </a:extLst>
          </p:cNvPr>
          <p:cNvSpPr>
            <a:spLocks noGrp="1"/>
          </p:cNvSpPr>
          <p:nvPr>
            <p:ph type="body" sz="quarter" idx="23" hasCustomPrompt="1"/>
          </p:nvPr>
        </p:nvSpPr>
        <p:spPr>
          <a:xfrm>
            <a:off x="9822601" y="3071607"/>
            <a:ext cx="1959039" cy="730615"/>
          </a:xfrm>
          <a:prstGeom prst="rect">
            <a:avLst/>
          </a:prstGeom>
        </p:spPr>
        <p:txBody>
          <a:bodyPr lIns="0" tIns="0" rIns="0" bIns="0"/>
          <a:lstStyle>
            <a:lvl1pPr marL="0" indent="0" algn="ctr">
              <a:lnSpc>
                <a:spcPct val="100000"/>
              </a:lnSpc>
              <a:spcBef>
                <a:spcPts val="0"/>
              </a:spcBef>
              <a:buNone/>
              <a:defRPr sz="1904">
                <a:solidFill>
                  <a:schemeClr val="bg1"/>
                </a:solidFill>
                <a:latin typeface="Segoe UI" panose="020B0502040204020203" pitchFamily="34" charset="0"/>
                <a:cs typeface="Segoe UI" panose="020B0502040204020203" pitchFamily="34" charset="0"/>
              </a:defRPr>
            </a:lvl1pPr>
            <a:lvl2pPr marL="414498" indent="0" algn="ctr">
              <a:buNone/>
              <a:defRPr>
                <a:solidFill>
                  <a:schemeClr val="bg1"/>
                </a:solidFill>
                <a:latin typeface="Segoe UI" panose="020B0502040204020203" pitchFamily="34" charset="0"/>
                <a:cs typeface="Segoe UI" panose="020B0502040204020203" pitchFamily="34" charset="0"/>
              </a:defRPr>
            </a:lvl2pPr>
            <a:lvl3pPr marL="828995" indent="0" algn="ctr">
              <a:buNone/>
              <a:defRPr>
                <a:solidFill>
                  <a:schemeClr val="bg1"/>
                </a:solidFill>
                <a:latin typeface="Segoe UI" panose="020B0502040204020203" pitchFamily="34" charset="0"/>
                <a:cs typeface="Segoe UI" panose="020B0502040204020203" pitchFamily="34" charset="0"/>
              </a:defRPr>
            </a:lvl3pPr>
            <a:lvl4pPr marL="1243493" indent="0" algn="ctr">
              <a:buNone/>
              <a:defRPr>
                <a:solidFill>
                  <a:schemeClr val="bg1"/>
                </a:solidFill>
                <a:latin typeface="Segoe UI" panose="020B0502040204020203" pitchFamily="34" charset="0"/>
                <a:cs typeface="Segoe UI" panose="020B0502040204020203" pitchFamily="34" charset="0"/>
              </a:defRPr>
            </a:lvl4pPr>
            <a:lvl5pPr marL="165799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4" name="Text Placeholder 18">
            <a:extLst>
              <a:ext uri="{FF2B5EF4-FFF2-40B4-BE49-F238E27FC236}">
                <a16:creationId xmlns:a16="http://schemas.microsoft.com/office/drawing/2014/main" id="{28D5C4AF-59AF-4929-8258-4A630F2ACEF0}"/>
              </a:ext>
            </a:extLst>
          </p:cNvPr>
          <p:cNvSpPr>
            <a:spLocks noGrp="1"/>
          </p:cNvSpPr>
          <p:nvPr>
            <p:ph type="body" sz="quarter" idx="24" hasCustomPrompt="1"/>
          </p:nvPr>
        </p:nvSpPr>
        <p:spPr>
          <a:xfrm>
            <a:off x="7512422" y="5802143"/>
            <a:ext cx="1959039" cy="730615"/>
          </a:xfrm>
          <a:prstGeom prst="rect">
            <a:avLst/>
          </a:prstGeom>
        </p:spPr>
        <p:txBody>
          <a:bodyPr lIns="0" tIns="0" rIns="0" bIns="0"/>
          <a:lstStyle>
            <a:lvl1pPr marL="0" indent="0" algn="ctr">
              <a:lnSpc>
                <a:spcPct val="100000"/>
              </a:lnSpc>
              <a:spcBef>
                <a:spcPts val="0"/>
              </a:spcBef>
              <a:buNone/>
              <a:defRPr sz="1904">
                <a:solidFill>
                  <a:schemeClr val="bg1"/>
                </a:solidFill>
                <a:latin typeface="Segoe UI" panose="020B0502040204020203" pitchFamily="34" charset="0"/>
                <a:cs typeface="Segoe UI" panose="020B0502040204020203" pitchFamily="34" charset="0"/>
              </a:defRPr>
            </a:lvl1pPr>
            <a:lvl2pPr marL="414498" indent="0" algn="ctr">
              <a:buNone/>
              <a:defRPr>
                <a:solidFill>
                  <a:schemeClr val="bg1"/>
                </a:solidFill>
                <a:latin typeface="Segoe UI" panose="020B0502040204020203" pitchFamily="34" charset="0"/>
                <a:cs typeface="Segoe UI" panose="020B0502040204020203" pitchFamily="34" charset="0"/>
              </a:defRPr>
            </a:lvl2pPr>
            <a:lvl3pPr marL="828995" indent="0" algn="ctr">
              <a:buNone/>
              <a:defRPr>
                <a:solidFill>
                  <a:schemeClr val="bg1"/>
                </a:solidFill>
                <a:latin typeface="Segoe UI" panose="020B0502040204020203" pitchFamily="34" charset="0"/>
                <a:cs typeface="Segoe UI" panose="020B0502040204020203" pitchFamily="34" charset="0"/>
              </a:defRPr>
            </a:lvl3pPr>
            <a:lvl4pPr marL="1243493" indent="0" algn="ctr">
              <a:buNone/>
              <a:defRPr>
                <a:solidFill>
                  <a:schemeClr val="bg1"/>
                </a:solidFill>
                <a:latin typeface="Segoe UI" panose="020B0502040204020203" pitchFamily="34" charset="0"/>
                <a:cs typeface="Segoe UI" panose="020B0502040204020203" pitchFamily="34" charset="0"/>
              </a:defRPr>
            </a:lvl4pPr>
            <a:lvl5pPr marL="165799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
        <p:nvSpPr>
          <p:cNvPr id="25" name="Text Placeholder 18">
            <a:extLst>
              <a:ext uri="{FF2B5EF4-FFF2-40B4-BE49-F238E27FC236}">
                <a16:creationId xmlns:a16="http://schemas.microsoft.com/office/drawing/2014/main" id="{D8C69E9D-97B9-48DB-9FB3-87F7B160A328}"/>
              </a:ext>
            </a:extLst>
          </p:cNvPr>
          <p:cNvSpPr>
            <a:spLocks noGrp="1"/>
          </p:cNvSpPr>
          <p:nvPr>
            <p:ph type="body" sz="quarter" idx="25" hasCustomPrompt="1"/>
          </p:nvPr>
        </p:nvSpPr>
        <p:spPr>
          <a:xfrm>
            <a:off x="9822601" y="5802143"/>
            <a:ext cx="1959039" cy="730615"/>
          </a:xfrm>
          <a:prstGeom prst="rect">
            <a:avLst/>
          </a:prstGeom>
        </p:spPr>
        <p:txBody>
          <a:bodyPr lIns="0" tIns="0" rIns="0" bIns="0"/>
          <a:lstStyle>
            <a:lvl1pPr marL="0" indent="0" algn="ctr">
              <a:lnSpc>
                <a:spcPct val="100000"/>
              </a:lnSpc>
              <a:spcBef>
                <a:spcPts val="0"/>
              </a:spcBef>
              <a:buNone/>
              <a:defRPr sz="1904">
                <a:solidFill>
                  <a:schemeClr val="bg1"/>
                </a:solidFill>
                <a:latin typeface="Segoe UI" panose="020B0502040204020203" pitchFamily="34" charset="0"/>
                <a:cs typeface="Segoe UI" panose="020B0502040204020203" pitchFamily="34" charset="0"/>
              </a:defRPr>
            </a:lvl1pPr>
            <a:lvl2pPr marL="414498" indent="0" algn="ctr">
              <a:buNone/>
              <a:defRPr>
                <a:solidFill>
                  <a:schemeClr val="bg1"/>
                </a:solidFill>
                <a:latin typeface="Segoe UI" panose="020B0502040204020203" pitchFamily="34" charset="0"/>
                <a:cs typeface="Segoe UI" panose="020B0502040204020203" pitchFamily="34" charset="0"/>
              </a:defRPr>
            </a:lvl2pPr>
            <a:lvl3pPr marL="828995" indent="0" algn="ctr">
              <a:buNone/>
              <a:defRPr>
                <a:solidFill>
                  <a:schemeClr val="bg1"/>
                </a:solidFill>
                <a:latin typeface="Segoe UI" panose="020B0502040204020203" pitchFamily="34" charset="0"/>
                <a:cs typeface="Segoe UI" panose="020B0502040204020203" pitchFamily="34" charset="0"/>
              </a:defRPr>
            </a:lvl3pPr>
            <a:lvl4pPr marL="1243493" indent="0" algn="ctr">
              <a:buNone/>
              <a:defRPr>
                <a:solidFill>
                  <a:schemeClr val="bg1"/>
                </a:solidFill>
                <a:latin typeface="Segoe UI" panose="020B0502040204020203" pitchFamily="34" charset="0"/>
                <a:cs typeface="Segoe UI" panose="020B0502040204020203" pitchFamily="34" charset="0"/>
              </a:defRPr>
            </a:lvl4pPr>
            <a:lvl5pPr marL="165799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 </a:t>
            </a:r>
            <a:br>
              <a:rPr lang="en-US"/>
            </a:br>
            <a:r>
              <a:rPr lang="en-US"/>
              <a:t>Last name</a:t>
            </a:r>
          </a:p>
        </p:txBody>
      </p:sp>
    </p:spTree>
    <p:extLst>
      <p:ext uri="{BB962C8B-B14F-4D97-AF65-F5344CB8AC3E}">
        <p14:creationId xmlns:p14="http://schemas.microsoft.com/office/powerpoint/2010/main" val="40715936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742774"/>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2881000"/>
            <a:ext cx="7604124" cy="1647503"/>
          </a:xfrm>
          <a:noFill/>
        </p:spPr>
        <p:txBody>
          <a:bodyPr vert="horz" wrap="square" lIns="0" tIns="0" rIns="0" bIns="0" rtlCol="0" anchor="t" anchorCtr="0">
            <a:noAutofit/>
          </a:bodyPr>
          <a:lstStyle>
            <a:lvl1pPr>
              <a:defRPr lang="en-US" sz="4896" spc="-150" baseline="0" dirty="0">
                <a:solidFill>
                  <a:schemeClr val="bg2"/>
                </a:solidFill>
                <a:latin typeface="Segoe UI" panose="020B0502040204020203" pitchFamily="34" charset="0"/>
              </a:defRPr>
            </a:lvl1pPr>
          </a:lstStyle>
          <a:p>
            <a:pPr marL="0" lvl="0">
              <a:lnSpc>
                <a:spcPts val="5599"/>
              </a:lnSpc>
            </a:pPr>
            <a:r>
              <a:rPr lang="en-US"/>
              <a:t>Section title</a:t>
            </a:r>
          </a:p>
        </p:txBody>
      </p:sp>
    </p:spTree>
    <p:extLst>
      <p:ext uri="{BB962C8B-B14F-4D97-AF65-F5344CB8AC3E}">
        <p14:creationId xmlns:p14="http://schemas.microsoft.com/office/powerpoint/2010/main" val="141371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557" indent="0">
              <a:buNone/>
              <a:defRPr sz="1800"/>
            </a:lvl3pPr>
            <a:lvl4pPr marL="457112" indent="0">
              <a:buNone/>
              <a:defRPr sz="1599"/>
            </a:lvl4pPr>
            <a:lvl5pPr marL="685669" indent="0">
              <a:buNone/>
              <a:defRPr sz="13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4926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391858"/>
            <a:ext cx="11239464" cy="71391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4271194"/>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4271194"/>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293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80146" y="6419783"/>
            <a:ext cx="12125562" cy="411213"/>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6755" y="3220276"/>
            <a:ext cx="3100785" cy="665607"/>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86909371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3354781"/>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603479" y="-208004"/>
            <a:ext cx="55595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46168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95590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1"/>
            <a:ext cx="11887200" cy="2308324"/>
          </a:xfrm>
        </p:spPr>
        <p:txBody>
          <a:bodyPr/>
          <a:lstStyle>
            <a:lvl1pPr marL="0" indent="0">
              <a:buNone/>
              <a:defRPr>
                <a:solidFill>
                  <a:schemeClr val="tx2"/>
                </a:solidFill>
              </a:defRPr>
            </a:lvl1pPr>
            <a:lvl2pPr marL="0" indent="0">
              <a:buFontTx/>
              <a:buNone/>
              <a:defRPr lang="en-US" dirty="0" smtClean="0"/>
            </a:lvl2pPr>
            <a:lvl3pPr marL="228513" indent="0">
              <a:buNone/>
              <a:defRPr lang="en-US" dirty="0" smtClean="0"/>
            </a:lvl3pPr>
            <a:lvl4pPr marL="457024" indent="0">
              <a:buNone/>
              <a:defRPr lang="en-US" dirty="0" smtClean="0"/>
            </a:lvl4pPr>
            <a:lvl5pPr marL="685537"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08789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19"/>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2"/>
          </a:xfrm>
          <a:noFill/>
        </p:spPr>
        <p:txBody>
          <a:bodyPr wrap="square" tIns="91440" bIns="91440" anchor="t" anchorCtr="0">
            <a:noAutofit/>
          </a:bodyPr>
          <a:lstStyle>
            <a:lvl1pPr>
              <a:defRPr sz="5399"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9"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073373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image" Target="../media/image1.emf"/><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theme" Target="../theme/theme3.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0"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6" r:id="rId3"/>
    <p:sldLayoutId id="2147484240" r:id="rId4"/>
    <p:sldLayoutId id="2147484529" r:id="rId5"/>
    <p:sldLayoutId id="2147484530" r:id="rId6"/>
    <p:sldLayoutId id="2147484531" r:id="rId7"/>
    <p:sldLayoutId id="2147484532" r:id="rId8"/>
    <p:sldLayoutId id="2147484533" r:id="rId9"/>
    <p:sldLayoutId id="2147484535" r:id="rId10"/>
    <p:sldLayoutId id="2147484251" r:id="rId11"/>
    <p:sldLayoutId id="2147484548" r:id="rId12"/>
    <p:sldLayoutId id="2147484536" r:id="rId13"/>
    <p:sldLayoutId id="2147484540" r:id="rId14"/>
    <p:sldLayoutId id="2147484541" r:id="rId15"/>
    <p:sldLayoutId id="2147484542" r:id="rId16"/>
    <p:sldLayoutId id="2147484543" r:id="rId17"/>
    <p:sldLayoutId id="2147484544" r:id="rId18"/>
    <p:sldLayoutId id="2147484545" r:id="rId19"/>
    <p:sldLayoutId id="2147484546" r:id="rId20"/>
    <p:sldLayoutId id="2147484299" r:id="rId21"/>
    <p:sldLayoutId id="2147484560" r:id="rId22"/>
    <p:sldLayoutId id="2147484561" r:id="rId23"/>
    <p:sldLayoutId id="2147484562" r:id="rId24"/>
    <p:sldLayoutId id="2147484563" r:id="rId25"/>
    <p:sldLayoutId id="2147484554" r:id="rId26"/>
    <p:sldLayoutId id="2147484555" r:id="rId27"/>
    <p:sldLayoutId id="2147484556" r:id="rId28"/>
    <p:sldLayoutId id="2147484557" r:id="rId29"/>
    <p:sldLayoutId id="2147484558" r:id="rId30"/>
    <p:sldLayoutId id="2147484559" r:id="rId31"/>
    <p:sldLayoutId id="2147484549" r:id="rId32"/>
    <p:sldLayoutId id="2147484696" r:id="rId33"/>
    <p:sldLayoutId id="2147484582" r:id="rId34"/>
    <p:sldLayoutId id="2147484583" r:id="rId35"/>
    <p:sldLayoutId id="2147484610" r:id="rId36"/>
    <p:sldLayoutId id="2147484611" r:id="rId37"/>
    <p:sldLayoutId id="2147484667"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82" r:id="rId1"/>
    <p:sldLayoutId id="2147484619" r:id="rId2"/>
    <p:sldLayoutId id="2147484630" r:id="rId3"/>
    <p:sldLayoutId id="2147484669" r:id="rId4"/>
    <p:sldLayoutId id="2147484670" r:id="rId5"/>
    <p:sldLayoutId id="2147484683" r:id="rId6"/>
    <p:sldLayoutId id="2147484690" r:id="rId7"/>
    <p:sldLayoutId id="2147484693" r:id="rId8"/>
    <p:sldLayoutId id="2147484694" r:id="rId9"/>
    <p:sldLayoutId id="2147484637" r:id="rId10"/>
    <p:sldLayoutId id="2147484638" r:id="rId11"/>
    <p:sldLayoutId id="2147484639" r:id="rId12"/>
    <p:sldLayoutId id="2147484644" r:id="rId13"/>
    <p:sldLayoutId id="2147484645" r:id="rId14"/>
    <p:sldLayoutId id="2147484646" r:id="rId15"/>
    <p:sldLayoutId id="2147484647" r:id="rId16"/>
    <p:sldLayoutId id="2147484648" r:id="rId17"/>
    <p:sldLayoutId id="2147484649" r:id="rId18"/>
    <p:sldLayoutId id="2147484650" r:id="rId19"/>
    <p:sldLayoutId id="2147484689" r:id="rId20"/>
    <p:sldLayoutId id="2147484651" r:id="rId21"/>
    <p:sldLayoutId id="2147484652" r:id="rId22"/>
    <p:sldLayoutId id="2147484653" r:id="rId23"/>
    <p:sldLayoutId id="2147484654" r:id="rId24"/>
    <p:sldLayoutId id="2147484655" r:id="rId25"/>
    <p:sldLayoutId id="2147484656" r:id="rId26"/>
    <p:sldLayoutId id="2147484657" r:id="rId27"/>
    <p:sldLayoutId id="2147484658" r:id="rId28"/>
    <p:sldLayoutId id="2147484659" r:id="rId29"/>
    <p:sldLayoutId id="2147484660" r:id="rId30"/>
    <p:sldLayoutId id="2147484661" r:id="rId31"/>
    <p:sldLayoutId id="2147484691" r:id="rId32"/>
    <p:sldLayoutId id="2147484692" r:id="rId33"/>
    <p:sldLayoutId id="2147484612" r:id="rId34"/>
    <p:sldLayoutId id="2147484613" r:id="rId35"/>
    <p:sldLayoutId id="2147484614" r:id="rId3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B581F2-A92E-4D85-9E3B-75551E11DAD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819141-F7D5-4A46-B3AC-068BFDC2D4A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3FC423-9BC7-409C-A4CF-A64B81E28236}"/>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15AFA35D-41A6-40AC-98F2-40406F419FFB}" type="datetimeFigureOut">
              <a:rPr lang="en-US" smtClean="0"/>
              <a:t>9/1/2022</a:t>
            </a:fld>
            <a:endParaRPr lang="en-US"/>
          </a:p>
        </p:txBody>
      </p:sp>
      <p:sp>
        <p:nvSpPr>
          <p:cNvPr id="5" name="Footer Placeholder 4">
            <a:extLst>
              <a:ext uri="{FF2B5EF4-FFF2-40B4-BE49-F238E27FC236}">
                <a16:creationId xmlns:a16="http://schemas.microsoft.com/office/drawing/2014/main" id="{171D3065-0969-4AAC-A6C9-5D3C641F64FE}"/>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D8810-89F3-4A25-8D65-6DB644B8CA3C}"/>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42C7F14-B839-41FB-9C04-154C1AE04AF0}" type="slidenum">
              <a:rPr lang="en-US" smtClean="0"/>
              <a:t>‹#›</a:t>
            </a:fld>
            <a:endParaRPr lang="en-US"/>
          </a:p>
        </p:txBody>
      </p:sp>
    </p:spTree>
    <p:extLst>
      <p:ext uri="{BB962C8B-B14F-4D97-AF65-F5344CB8AC3E}">
        <p14:creationId xmlns:p14="http://schemas.microsoft.com/office/powerpoint/2010/main" val="587742195"/>
      </p:ext>
    </p:extLst>
  </p:cSld>
  <p:clrMap bg1="lt1" tx1="dk1" bg2="lt2" tx2="dk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 id="2147484708" r:id="rId10"/>
    <p:sldLayoutId id="2147484709" r:id="rId11"/>
    <p:sldLayoutId id="2147484710" r:id="rId12"/>
    <p:sldLayoutId id="2147484711" r:id="rId13"/>
    <p:sldLayoutId id="2147484712" r:id="rId14"/>
    <p:sldLayoutId id="2147484713" r:id="rId15"/>
    <p:sldLayoutId id="2147484714" r:id="rId16"/>
    <p:sldLayoutId id="2147484715" r:id="rId17"/>
    <p:sldLayoutId id="2147484716" r:id="rId18"/>
    <p:sldLayoutId id="2147484717" r:id="rId19"/>
    <p:sldLayoutId id="2147484718" r:id="rId20"/>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hyperlink" Target="https://github.com/pnp/PnP-Provisioning-Schema" TargetMode="External"/><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46.png"/><Relationship Id="rId5" Type="http://schemas.openxmlformats.org/officeDocument/2006/relationships/hyperlink" Target="https://pnp.github.io/powershell" TargetMode="External"/><Relationship Id="rId4" Type="http://schemas.openxmlformats.org/officeDocument/2006/relationships/hyperlink" Target="https://github.com/pnp/powershell/releases/tag/v1.11.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yoteams" TargetMode="External"/><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52.jpe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hyperlink" Target="https://aka.ms/mgt/issues" TargetMode="External"/><Relationship Id="rId5" Type="http://schemas.openxmlformats.org/officeDocument/2006/relationships/hyperlink" Target="https://aka.ms/mgt/samples" TargetMode="External"/><Relationship Id="rId10" Type="http://schemas.openxmlformats.org/officeDocument/2006/relationships/image" Target="../media/image55.gif"/><Relationship Id="rId4" Type="http://schemas.openxmlformats.org/officeDocument/2006/relationships/hyperlink" Target="https://aka.ms/mgt/v2.6.0" TargetMode="External"/><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PowerPlatformConnectors/wiki/Top-Connector-Asks" TargetMode="External"/><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6.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27.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hyperlink" Target="https://el.wikipedia.org/wiki/Python" TargetMode="External"/><Relationship Id="rId18" Type="http://schemas.openxmlformats.org/officeDocument/2006/relationships/hyperlink" Target="https://aka.ms/m365-samples" TargetMode="External"/><Relationship Id="rId3" Type="http://schemas.openxmlformats.org/officeDocument/2006/relationships/image" Target="../media/image61.png"/><Relationship Id="rId21" Type="http://schemas.openxmlformats.org/officeDocument/2006/relationships/image" Target="../media/image70.png"/><Relationship Id="rId7" Type="http://schemas.microsoft.com/office/2007/relationships/hdphoto" Target="../media/hdphoto1.wdp"/><Relationship Id="rId12" Type="http://schemas.openxmlformats.org/officeDocument/2006/relationships/image" Target="../media/image67.png"/><Relationship Id="rId17" Type="http://schemas.openxmlformats.org/officeDocument/2006/relationships/hyperlink" Target="https://blog.jeremylikness.com/blog/2019-03-05_typescript-for-javascript-developers-by-refactoring-part-1-of-2/" TargetMode="External"/><Relationship Id="rId2" Type="http://schemas.openxmlformats.org/officeDocument/2006/relationships/notesSlide" Target="../notesSlides/notesSlide18.xml"/><Relationship Id="rId16" Type="http://schemas.openxmlformats.org/officeDocument/2006/relationships/image" Target="../media/image69.jpeg"/><Relationship Id="rId20" Type="http://schemas.openxmlformats.org/officeDocument/2006/relationships/hyperlink" Target="https://aka.ms/app-camp" TargetMode="External"/><Relationship Id="rId1" Type="http://schemas.openxmlformats.org/officeDocument/2006/relationships/slideLayout" Target="../slideLayouts/slideLayout34.xml"/><Relationship Id="rId6" Type="http://schemas.openxmlformats.org/officeDocument/2006/relationships/image" Target="../media/image64.png"/><Relationship Id="rId11" Type="http://schemas.openxmlformats.org/officeDocument/2006/relationships/hyperlink" Target="https://www.techcentral.ie/4L5Jj" TargetMode="External"/><Relationship Id="rId5" Type="http://schemas.openxmlformats.org/officeDocument/2006/relationships/image" Target="../media/image63.svg"/><Relationship Id="rId15" Type="http://schemas.openxmlformats.org/officeDocument/2006/relationships/hyperlink" Target="http://commons.wikimedia.org/wiki/File%3AJavaScript-logo.png" TargetMode="External"/><Relationship Id="rId10" Type="http://schemas.openxmlformats.org/officeDocument/2006/relationships/image" Target="../media/image66.jpeg"/><Relationship Id="rId19" Type="http://schemas.openxmlformats.org/officeDocument/2006/relationships/hyperlink" Target="https://aka.ms/teams-samples" TargetMode="External"/><Relationship Id="rId4" Type="http://schemas.openxmlformats.org/officeDocument/2006/relationships/image" Target="../media/image62.png"/><Relationship Id="rId9" Type="http://schemas.openxmlformats.org/officeDocument/2006/relationships/hyperlink" Target="https://unterrichten.zum.de/wiki/Java" TargetMode="External"/><Relationship Id="rId14" Type="http://schemas.openxmlformats.org/officeDocument/2006/relationships/image" Target="../media/image68.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5.xml"/><Relationship Id="rId5" Type="http://schemas.openxmlformats.org/officeDocument/2006/relationships/image" Target="../media/image14.jpe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0.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hyperlink" Target="http://aka.ms/powerplatform-samples" TargetMode="External"/><Relationship Id="rId2" Type="http://schemas.openxmlformats.org/officeDocument/2006/relationships/notesSlide" Target="../notesSlides/notesSlide19.xml"/><Relationship Id="rId1" Type="http://schemas.openxmlformats.org/officeDocument/2006/relationships/slideLayout" Target="../slideLayouts/slideLayout76.xml"/><Relationship Id="rId6" Type="http://schemas.openxmlformats.org/officeDocument/2006/relationships/image" Target="../media/image74.gif"/><Relationship Id="rId11" Type="http://schemas.openxmlformats.org/officeDocument/2006/relationships/image" Target="../media/image79.jpe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1.jpeg"/></Relationships>
</file>

<file path=ppt/slides/_rels/slide21.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34.xml"/><Relationship Id="rId4" Type="http://schemas.openxmlformats.org/officeDocument/2006/relationships/image" Target="../media/image84.jpe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hyperlink" Target="https://aka.ms/m365pn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MonthlyCall" TargetMode="Externa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FI"/>
              <a:t>Microsoft 365 </a:t>
            </a:r>
            <a:r>
              <a:rPr lang="en-US"/>
              <a:t>&amp; </a:t>
            </a:r>
            <a:br>
              <a:rPr lang="en-US"/>
            </a:br>
            <a:r>
              <a:rPr lang="en-US"/>
              <a:t>Power Platform Development – </a:t>
            </a:r>
            <a:br>
              <a:rPr lang="en-US"/>
            </a:br>
            <a:r>
              <a:rPr lang="en-US"/>
              <a:t>Bi-weekly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September 1</a:t>
            </a:r>
            <a:r>
              <a:rPr lang="en-US" baseline="30000"/>
              <a:t>st</a:t>
            </a:r>
            <a:r>
              <a:rPr lang="en-US"/>
              <a:t>, 2022</a:t>
            </a:r>
          </a:p>
        </p:txBody>
      </p:sp>
      <p:sp>
        <p:nvSpPr>
          <p:cNvPr id="4" name="Rectangle 3">
            <a:extLst>
              <a:ext uri="{FF2B5EF4-FFF2-40B4-BE49-F238E27FC236}">
                <a16:creationId xmlns:a16="http://schemas.microsoft.com/office/drawing/2014/main" id="{6D6A38F4-1DB0-4D3C-9D51-31CF9A1427E5}"/>
              </a:ext>
            </a:extLst>
          </p:cNvPr>
          <p:cNvSpPr/>
          <p:nvPr/>
        </p:nvSpPr>
        <p:spPr bwMode="auto">
          <a:xfrm rot="254576">
            <a:off x="7627038" y="287192"/>
            <a:ext cx="4635796" cy="917999"/>
          </a:xfrm>
          <a:prstGeom prst="rect">
            <a:avLst/>
          </a:prstGeom>
          <a:solidFill>
            <a:schemeClr val="accent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000">
                <a:gradFill>
                  <a:gsLst>
                    <a:gs pos="0">
                      <a:srgbClr val="FFFFFF"/>
                    </a:gs>
                    <a:gs pos="100000">
                      <a:srgbClr val="FFFFFF"/>
                    </a:gs>
                  </a:gsLst>
                  <a:lin ang="5400000" scaled="0"/>
                </a:gradFill>
                <a:ea typeface="Segoe UI" pitchFamily="34" charset="0"/>
                <a:cs typeface="Segoe UI"/>
              </a:rPr>
              <a:t>David Warner (Microsoft)</a:t>
            </a:r>
            <a:endParaRPr lang="en-US" sz="2300" err="1">
              <a:gradFill>
                <a:gsLst>
                  <a:gs pos="0">
                    <a:srgbClr val="FFFFFF"/>
                  </a:gs>
                  <a:gs pos="100000">
                    <a:srgbClr val="FFFFFF"/>
                  </a:gs>
                </a:gsLst>
                <a:lin ang="5400000" scaled="0"/>
              </a:gradFill>
              <a:ea typeface="Segoe UI" pitchFamily="34" charset="0"/>
              <a:cs typeface="Segoe UI"/>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44179"/>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.NET libraries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73379EE-C994-4414-8027-3201386EC985}"/>
              </a:ext>
            </a:extLst>
          </p:cNvPr>
          <p:cNvSpPr/>
          <p:nvPr/>
        </p:nvSpPr>
        <p:spPr>
          <a:xfrm>
            <a:off x="298397" y="1336002"/>
            <a:ext cx="3692386"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Framework</a:t>
            </a:r>
            <a:endParaRPr lang="LID4096">
              <a:solidFill>
                <a:prstClr val="white"/>
              </a:solidFill>
              <a:latin typeface="Calibri" panose="020F0502020204030204"/>
            </a:endParaRPr>
          </a:p>
        </p:txBody>
      </p: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C62A13-13F2-4DBA-BF1D-3E9A3607E7A8}"/>
              </a:ext>
            </a:extLst>
          </p:cNvPr>
          <p:cNvSpPr/>
          <p:nvPr/>
        </p:nvSpPr>
        <p:spPr>
          <a:xfrm>
            <a:off x="3990782" y="1336745"/>
            <a:ext cx="3492395"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PnP Core SDK</a:t>
            </a:r>
            <a:endParaRPr lang="LID4096">
              <a:solidFill>
                <a:prstClr val="white"/>
              </a:solidFill>
              <a:latin typeface="Calibri" panose="020F0502020204030204"/>
            </a:endParaRPr>
          </a:p>
        </p:txBody>
      </p:sp>
      <p:cxnSp>
        <p:nvCxnSpPr>
          <p:cNvPr id="25" name="Straight Connector 24">
            <a:extLst>
              <a:ext uri="{FF2B5EF4-FFF2-40B4-BE49-F238E27FC236}">
                <a16:creationId xmlns:a16="http://schemas.microsoft.com/office/drawing/2014/main" id="{8A77BFEC-E001-49B2-B078-78D9F240B1B4}"/>
              </a:ext>
            </a:extLst>
          </p:cNvPr>
          <p:cNvCxnSpPr>
            <a:cxnSpLocks/>
          </p:cNvCxnSpPr>
          <p:nvPr/>
        </p:nvCxnSpPr>
        <p:spPr>
          <a:xfrm>
            <a:off x="298397" y="4871561"/>
            <a:ext cx="7184785"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1175380" y="3096769"/>
            <a:ext cx="324682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sp>
        <p:nvSpPr>
          <p:cNvPr id="32" name="Rectangle 31">
            <a:extLst>
              <a:ext uri="{FF2B5EF4-FFF2-40B4-BE49-F238E27FC236}">
                <a16:creationId xmlns:a16="http://schemas.microsoft.com/office/drawing/2014/main" id="{99C4CB2A-EBBE-4432-8678-D7C209D84052}"/>
              </a:ext>
            </a:extLst>
          </p:cNvPr>
          <p:cNvSpPr/>
          <p:nvPr/>
        </p:nvSpPr>
        <p:spPr>
          <a:xfrm rot="16200000">
            <a:off x="-368788" y="5536994"/>
            <a:ext cx="1633631" cy="299259"/>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Roadmap</a:t>
            </a:r>
            <a:endParaRPr lang="LID4096" sz="1765">
              <a:latin typeface="Calibri" panose="020F0502020204030204"/>
            </a:endParaRPr>
          </a:p>
        </p:txBody>
      </p:sp>
      <p:sp>
        <p:nvSpPr>
          <p:cNvPr id="55" name="TextBox 54">
            <a:extLst>
              <a:ext uri="{FF2B5EF4-FFF2-40B4-BE49-F238E27FC236}">
                <a16:creationId xmlns:a16="http://schemas.microsoft.com/office/drawing/2014/main" id="{935327FA-FEAE-4271-8E51-C9144840570C}"/>
              </a:ext>
            </a:extLst>
          </p:cNvPr>
          <p:cNvSpPr txBox="1"/>
          <p:nvPr/>
        </p:nvSpPr>
        <p:spPr>
          <a:xfrm>
            <a:off x="677472" y="4896387"/>
            <a:ext cx="3302950" cy="447815"/>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endParaRPr lang="en-US" sz="1100">
              <a:gradFill>
                <a:gsLst>
                  <a:gs pos="2917">
                    <a:schemeClr val="tx1"/>
                  </a:gs>
                  <a:gs pos="30000">
                    <a:schemeClr val="tx1"/>
                  </a:gs>
                </a:gsLst>
                <a:lin ang="5400000" scaled="0"/>
              </a:gradFill>
              <a:cs typeface="Segoe UI"/>
            </a:endParaRPr>
          </a:p>
        </p:txBody>
      </p:sp>
      <p:grpSp>
        <p:nvGrpSpPr>
          <p:cNvPr id="64" name="Group 63">
            <a:extLst>
              <a:ext uri="{FF2B5EF4-FFF2-40B4-BE49-F238E27FC236}">
                <a16:creationId xmlns:a16="http://schemas.microsoft.com/office/drawing/2014/main" id="{0F9ECFDA-F825-4696-B5FB-4A59EA21698E}"/>
              </a:ext>
            </a:extLst>
          </p:cNvPr>
          <p:cNvGrpSpPr/>
          <p:nvPr/>
        </p:nvGrpSpPr>
        <p:grpSpPr>
          <a:xfrm>
            <a:off x="597658" y="6221102"/>
            <a:ext cx="3393123" cy="286987"/>
            <a:chOff x="597658" y="6221102"/>
            <a:chExt cx="3393123" cy="286987"/>
          </a:xfrm>
        </p:grpSpPr>
        <p:sp>
          <p:nvSpPr>
            <p:cNvPr id="57" name="Rectangle 56">
              <a:extLst>
                <a:ext uri="{FF2B5EF4-FFF2-40B4-BE49-F238E27FC236}">
                  <a16:creationId xmlns:a16="http://schemas.microsoft.com/office/drawing/2014/main" id="{246566C3-2798-4A86-B9F3-B98C7B9936DE}"/>
                </a:ext>
              </a:extLst>
            </p:cNvPr>
            <p:cNvSpPr/>
            <p:nvPr/>
          </p:nvSpPr>
          <p:spPr>
            <a:xfrm>
              <a:off x="597658" y="62211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/framework</a:t>
              </a:r>
              <a:endParaRPr lang="LID4096" sz="1400">
                <a:solidFill>
                  <a:schemeClr val="bg1">
                    <a:lumMod val="50000"/>
                  </a:schemeClr>
                </a:solidFill>
                <a:latin typeface="Calibri" panose="020F0502020204030204"/>
              </a:endParaRPr>
            </a:p>
          </p:txBody>
        </p:sp>
        <p:pic>
          <p:nvPicPr>
            <p:cNvPr id="61" name="Picture 60">
              <a:extLst>
                <a:ext uri="{FF2B5EF4-FFF2-40B4-BE49-F238E27FC236}">
                  <a16:creationId xmlns:a16="http://schemas.microsoft.com/office/drawing/2014/main" id="{C4CE482C-3190-4DF3-BA34-0850ADD5AC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2305" y="6225724"/>
              <a:ext cx="289335" cy="281270"/>
            </a:xfrm>
            <a:prstGeom prst="rect">
              <a:avLst/>
            </a:prstGeom>
          </p:spPr>
        </p:pic>
      </p:grpSp>
      <p:grpSp>
        <p:nvGrpSpPr>
          <p:cNvPr id="65" name="Group 64">
            <a:extLst>
              <a:ext uri="{FF2B5EF4-FFF2-40B4-BE49-F238E27FC236}">
                <a16:creationId xmlns:a16="http://schemas.microsoft.com/office/drawing/2014/main" id="{30787A69-742D-43F1-BF68-A2FA29D9DDA1}"/>
              </a:ext>
            </a:extLst>
          </p:cNvPr>
          <p:cNvGrpSpPr/>
          <p:nvPr/>
        </p:nvGrpSpPr>
        <p:grpSpPr>
          <a:xfrm>
            <a:off x="3990782" y="6220419"/>
            <a:ext cx="3393123" cy="286987"/>
            <a:chOff x="3990782" y="6220419"/>
            <a:chExt cx="3393123" cy="286987"/>
          </a:xfrm>
        </p:grpSpPr>
        <p:sp>
          <p:nvSpPr>
            <p:cNvPr id="59" name="Rectangle 58">
              <a:extLst>
                <a:ext uri="{FF2B5EF4-FFF2-40B4-BE49-F238E27FC236}">
                  <a16:creationId xmlns:a16="http://schemas.microsoft.com/office/drawing/2014/main" id="{3503214B-D120-4095-B462-427286684DB2}"/>
                </a:ext>
              </a:extLst>
            </p:cNvPr>
            <p:cNvSpPr/>
            <p:nvPr/>
          </p:nvSpPr>
          <p:spPr>
            <a:xfrm>
              <a:off x="3990782" y="6220419"/>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aka.ms/</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coresdk</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92488" y="6223277"/>
              <a:ext cx="295805" cy="281270"/>
            </a:xfrm>
            <a:prstGeom prst="rect">
              <a:avLst/>
            </a:prstGeom>
          </p:spPr>
        </p:pic>
      </p:grpSp>
      <p:grpSp>
        <p:nvGrpSpPr>
          <p:cNvPr id="70" name="Group 69">
            <a:extLst>
              <a:ext uri="{FF2B5EF4-FFF2-40B4-BE49-F238E27FC236}">
                <a16:creationId xmlns:a16="http://schemas.microsoft.com/office/drawing/2014/main" id="{DE2A9AFF-3C31-4B49-90C9-41CB26EB6D93}"/>
              </a:ext>
            </a:extLst>
          </p:cNvPr>
          <p:cNvGrpSpPr/>
          <p:nvPr/>
        </p:nvGrpSpPr>
        <p:grpSpPr>
          <a:xfrm>
            <a:off x="600996" y="5934382"/>
            <a:ext cx="3393123" cy="286987"/>
            <a:chOff x="647298" y="5601602"/>
            <a:chExt cx="3393123" cy="286987"/>
          </a:xfrm>
        </p:grpSpPr>
        <p:sp>
          <p:nvSpPr>
            <p:cNvPr id="67" name="Rectangle 66">
              <a:extLst>
                <a:ext uri="{FF2B5EF4-FFF2-40B4-BE49-F238E27FC236}">
                  <a16:creationId xmlns:a16="http://schemas.microsoft.com/office/drawing/2014/main" id="{2B78D46A-6C1A-4D0A-B91A-AA59839E7CAD}"/>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69" name="Picture 68">
              <a:extLst>
                <a:ext uri="{FF2B5EF4-FFF2-40B4-BE49-F238E27FC236}">
                  <a16:creationId xmlns:a16="http://schemas.microsoft.com/office/drawing/2014/main" id="{4A4286E1-305D-4ECE-BD4C-182B4D5A8E02}"/>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771" y="5604149"/>
              <a:ext cx="288163" cy="284440"/>
            </a:xfrm>
            <a:prstGeom prst="rect">
              <a:avLst/>
            </a:prstGeom>
          </p:spPr>
        </p:pic>
      </p:grpSp>
      <p:grpSp>
        <p:nvGrpSpPr>
          <p:cNvPr id="71" name="Group 70">
            <a:extLst>
              <a:ext uri="{FF2B5EF4-FFF2-40B4-BE49-F238E27FC236}">
                <a16:creationId xmlns:a16="http://schemas.microsoft.com/office/drawing/2014/main" id="{0F78477F-DE2B-4BDE-9E2C-0439D57F8793}"/>
              </a:ext>
            </a:extLst>
          </p:cNvPr>
          <p:cNvGrpSpPr/>
          <p:nvPr/>
        </p:nvGrpSpPr>
        <p:grpSpPr>
          <a:xfrm>
            <a:off x="3994118" y="5933706"/>
            <a:ext cx="3393123" cy="286987"/>
            <a:chOff x="647298" y="5601602"/>
            <a:chExt cx="3393123" cy="286987"/>
          </a:xfrm>
        </p:grpSpPr>
        <p:sp>
          <p:nvSpPr>
            <p:cNvPr id="72" name="Rectangle 71">
              <a:extLst>
                <a:ext uri="{FF2B5EF4-FFF2-40B4-BE49-F238E27FC236}">
                  <a16:creationId xmlns:a16="http://schemas.microsoft.com/office/drawing/2014/main" id="{1F9D0F1E-9B0D-49FB-8CF7-291673F9DACA}"/>
                </a:ext>
              </a:extLst>
            </p:cNvPr>
            <p:cNvSpPr/>
            <p:nvPr/>
          </p:nvSpPr>
          <p:spPr>
            <a:xfrm>
              <a:off x="647298" y="5601602"/>
              <a:ext cx="3393123" cy="286987"/>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nuget.org/profiles/pnp</a:t>
              </a:r>
              <a:endParaRPr lang="LID4096" sz="1400">
                <a:solidFill>
                  <a:schemeClr val="bg1">
                    <a:lumMod val="50000"/>
                  </a:schemeClr>
                </a:solidFill>
                <a:latin typeface="Calibri" panose="020F0502020204030204"/>
              </a:endParaRPr>
            </a:p>
          </p:txBody>
        </p:sp>
        <p:pic>
          <p:nvPicPr>
            <p:cNvPr id="73" name="Picture 72">
              <a:extLst>
                <a:ext uri="{FF2B5EF4-FFF2-40B4-BE49-F238E27FC236}">
                  <a16:creationId xmlns:a16="http://schemas.microsoft.com/office/drawing/2014/main" id="{E9248A2D-156E-4531-916A-F10FFD152E7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49004" y="5604149"/>
              <a:ext cx="293489" cy="284440"/>
            </a:xfrm>
            <a:prstGeom prst="rect">
              <a:avLst/>
            </a:prstGeom>
          </p:spPr>
        </p:pic>
      </p:grpSp>
      <p:sp>
        <p:nvSpPr>
          <p:cNvPr id="77" name="TextBox 76">
            <a:extLst>
              <a:ext uri="{FF2B5EF4-FFF2-40B4-BE49-F238E27FC236}">
                <a16:creationId xmlns:a16="http://schemas.microsoft.com/office/drawing/2014/main" id="{F7DD2E62-CB71-49C8-878F-EA5A39E59A5B}"/>
              </a:ext>
            </a:extLst>
          </p:cNvPr>
          <p:cNvSpPr txBox="1"/>
          <p:nvPr/>
        </p:nvSpPr>
        <p:spPr>
          <a:xfrm>
            <a:off x="4062089" y="5012427"/>
            <a:ext cx="3302950" cy="447815"/>
          </a:xfrm>
          <a:prstGeom prst="rect">
            <a:avLst/>
          </a:prstGeom>
          <a:noFill/>
        </p:spPr>
        <p:txBody>
          <a:bodyPr wrap="square" lIns="0" tIns="146304" rIns="182880" bIns="146304" rtlCol="0" anchor="t">
            <a:spAutoFit/>
          </a:bodyPr>
          <a:lstStyle/>
          <a:p>
            <a:pPr marL="0" lvl="1" defTabSz="360000">
              <a:lnSpc>
                <a:spcPct val="90000"/>
              </a:lnSpc>
              <a:spcAft>
                <a:spcPts val="600"/>
              </a:spcAft>
            </a:pPr>
            <a:endParaRPr lang="en-US" sz="1100">
              <a:cs typeface="Segoe U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86873" y="1585005"/>
            <a:ext cx="3492396" cy="2585323"/>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 panose="05000000000000000000" pitchFamily="2" charset="2"/>
              <a:buChar char="§"/>
            </a:pPr>
            <a:r>
              <a:rPr lang="en-US" sz="1200">
                <a:gradFill>
                  <a:gsLst>
                    <a:gs pos="2917">
                      <a:schemeClr val="tx1"/>
                    </a:gs>
                    <a:gs pos="30000">
                      <a:schemeClr val="tx1"/>
                    </a:gs>
                  </a:gsLst>
                  <a:lin ang="5400000" scaled="0"/>
                </a:gradFill>
                <a:cs typeface="Segoe UI"/>
              </a:rPr>
              <a:t>&gt;930,000 downloads!</a:t>
            </a:r>
          </a:p>
          <a:p>
            <a:pPr marL="143510" indent="-143510" defTabSz="360000">
              <a:lnSpc>
                <a:spcPct val="90000"/>
              </a:lnSpc>
              <a:spcAft>
                <a:spcPts val="600"/>
              </a:spcAft>
              <a:buFont typeface="Wingdings" panose="05000000000000000000" pitchFamily="2" charset="2"/>
              <a:buChar char="§"/>
            </a:pPr>
            <a:r>
              <a:rPr lang="en-US" sz="1200">
                <a:ea typeface="+mn-lt"/>
                <a:cs typeface="+mn-lt"/>
              </a:rPr>
              <a:t>Prepping for 1.8.0 (</a:t>
            </a:r>
            <a:r>
              <a:rPr lang="en-US" sz="1200" b="1">
                <a:ea typeface="+mn-lt"/>
                <a:cs typeface="+mn-lt"/>
              </a:rPr>
              <a:t>after summer break</a:t>
            </a:r>
            <a:r>
              <a:rPr lang="en-US" sz="1200">
                <a:ea typeface="+mn-lt"/>
                <a:cs typeface="+mn-lt"/>
              </a:rPr>
              <a:t>)</a:t>
            </a:r>
            <a:r>
              <a:rPr lang="en-US" sz="1200">
                <a:gradFill>
                  <a:gsLst>
                    <a:gs pos="2917">
                      <a:schemeClr val="tx1"/>
                    </a:gs>
                    <a:gs pos="30000">
                      <a:schemeClr val="tx1"/>
                    </a:gs>
                  </a:gsLst>
                  <a:lin ang="5400000" scaled="0"/>
                </a:gradFill>
                <a:ea typeface="+mn-lt"/>
                <a:cs typeface="Segoe UI"/>
              </a:rPr>
              <a:t>:</a:t>
            </a:r>
            <a:endParaRPr lang="en-US" sz="1200">
              <a:gradFill>
                <a:gsLst>
                  <a:gs pos="2917">
                    <a:schemeClr val="tx1"/>
                  </a:gs>
                  <a:gs pos="30000">
                    <a:schemeClr val="tx1"/>
                  </a:gs>
                </a:gsLst>
                <a:lin ang="5400000" scaled="0"/>
              </a:gradFill>
            </a:endParaRPr>
          </a:p>
          <a:p>
            <a:pPr marL="360045" lvl="1" indent="-171450" defTabSz="360000">
              <a:lnSpc>
                <a:spcPct val="90000"/>
              </a:lnSpc>
              <a:spcAft>
                <a:spcPts val="600"/>
              </a:spcAft>
              <a:buFont typeface="Wingdings" panose="05000000000000000000" pitchFamily="2" charset="2"/>
              <a:buChar char="§"/>
            </a:pPr>
            <a:r>
              <a:rPr lang="en-US" sz="1200">
                <a:ea typeface="+mn-lt"/>
                <a:cs typeface="+mn-lt"/>
              </a:rPr>
              <a:t>Integrate license information in </a:t>
            </a:r>
            <a:r>
              <a:rPr lang="en-US" sz="1200" err="1">
                <a:ea typeface="+mn-lt"/>
                <a:cs typeface="+mn-lt"/>
              </a:rPr>
              <a:t>Nuget</a:t>
            </a:r>
            <a:r>
              <a:rPr lang="en-US" sz="1200">
                <a:ea typeface="+mn-lt"/>
                <a:cs typeface="+mn-lt"/>
              </a:rPr>
              <a:t> packages: Landon </a:t>
            </a:r>
            <a:r>
              <a:rPr lang="en-US" sz="1200" err="1">
                <a:ea typeface="+mn-lt"/>
                <a:cs typeface="+mn-lt"/>
              </a:rPr>
              <a:t>Petzoldt</a:t>
            </a:r>
            <a:r>
              <a:rPr lang="en-US" sz="1200">
                <a:ea typeface="+mn-lt"/>
                <a:cs typeface="+mn-lt"/>
              </a:rPr>
              <a:t>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Support for column defaults, re-indexing of a list or web and test mocking (via </a:t>
            </a:r>
            <a:r>
              <a:rPr lang="en-US" sz="1200" err="1">
                <a:ea typeface="+mn-lt"/>
                <a:cs typeface="+mn-lt"/>
              </a:rPr>
              <a:t>Moq</a:t>
            </a:r>
            <a:r>
              <a:rPr lang="en-US" sz="1200">
                <a:ea typeface="+mn-lt"/>
                <a:cs typeface="+mn-lt"/>
              </a:rPr>
              <a:t>): Bert Jansen 🚀</a:t>
            </a:r>
          </a:p>
          <a:p>
            <a:pPr marL="360045" lvl="1" indent="-171450" defTabSz="360000">
              <a:lnSpc>
                <a:spcPct val="90000"/>
              </a:lnSpc>
              <a:spcAft>
                <a:spcPts val="600"/>
              </a:spcAft>
              <a:buFont typeface="Wingdings" panose="05000000000000000000" pitchFamily="2" charset="2"/>
              <a:buChar char="§"/>
            </a:pPr>
            <a:r>
              <a:rPr lang="en-US" sz="1200">
                <a:ea typeface="+mn-lt"/>
                <a:cs typeface="+mn-lt"/>
              </a:rPr>
              <a:t>Fixes and improvements: Martin </a:t>
            </a:r>
            <a:r>
              <a:rPr lang="en-US" sz="1200" err="1">
                <a:ea typeface="+mn-lt"/>
                <a:cs typeface="+mn-lt"/>
              </a:rPr>
              <a:t>Lingstuyl</a:t>
            </a:r>
            <a:r>
              <a:rPr lang="en-US" sz="1200">
                <a:ea typeface="+mn-lt"/>
                <a:cs typeface="+mn-lt"/>
              </a:rPr>
              <a:t>, Llewellyn </a:t>
            </a:r>
            <a:r>
              <a:rPr lang="en-US" sz="1200" err="1">
                <a:ea typeface="+mn-lt"/>
                <a:cs typeface="+mn-lt"/>
              </a:rPr>
              <a:t>Roos</a:t>
            </a:r>
            <a:r>
              <a:rPr lang="en-US" sz="1200">
                <a:ea typeface="+mn-lt"/>
                <a:cs typeface="+mn-lt"/>
              </a:rPr>
              <a:t>, Bert Jansen 👍</a:t>
            </a:r>
            <a:endParaRPr lang="en-US" sz="1200">
              <a:gradFill>
                <a:gsLst>
                  <a:gs pos="2917">
                    <a:schemeClr val="tx1"/>
                  </a:gs>
                  <a:gs pos="30000">
                    <a:schemeClr val="tx1"/>
                  </a:gs>
                </a:gsLst>
                <a:lin ang="5400000" scaled="0"/>
              </a:gradFill>
            </a:endParaRPr>
          </a:p>
          <a:p>
            <a:pPr marL="217170" lvl="1" defTabSz="360000">
              <a:lnSpc>
                <a:spcPct val="90000"/>
              </a:lnSpc>
              <a:spcAft>
                <a:spcPts val="600"/>
              </a:spcAft>
            </a:pPr>
            <a:endParaRPr lang="en-US" sz="1200">
              <a:gradFill>
                <a:gsLst>
                  <a:gs pos="2917">
                    <a:schemeClr val="tx1"/>
                  </a:gs>
                  <a:gs pos="30000">
                    <a:schemeClr val="tx1"/>
                  </a:gs>
                </a:gsLst>
                <a:lin ang="5400000" scaled="0"/>
              </a:gradFill>
              <a:cs typeface="Segoe UI"/>
            </a:endParaRPr>
          </a:p>
          <a:p>
            <a:pPr marL="217170" lvl="1" defTabSz="360000">
              <a:lnSpc>
                <a:spcPct val="90000"/>
              </a:lnSpc>
              <a:spcAft>
                <a:spcPts val="600"/>
              </a:spcAft>
            </a:pPr>
            <a:endParaRPr lang="en-US" sz="1200">
              <a:gradFill>
                <a:gsLst>
                  <a:gs pos="2917">
                    <a:schemeClr val="tx1"/>
                  </a:gs>
                  <a:gs pos="30000">
                    <a:schemeClr val="tx1"/>
                  </a:gs>
                </a:gsLst>
                <a:lin ang="5400000" scaled="0"/>
              </a:gradFill>
              <a:highlight>
                <a:srgbClr val="FFFF00"/>
              </a:highlight>
              <a:cs typeface="Segoe UI"/>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782558" y="1608000"/>
            <a:ext cx="3302950" cy="2994666"/>
          </a:xfrm>
          <a:prstGeom prst="rect">
            <a:avLst/>
          </a:prstGeom>
          <a:noFill/>
        </p:spPr>
        <p:txBody>
          <a:bodyPr wrap="square" lIns="0" tIns="146304" rIns="182880" bIns="146304" rtlCol="0" anchor="t">
            <a:spAutoFit/>
          </a:bodyPr>
          <a:lstStyle/>
          <a:p>
            <a:pPr marL="171450" indent="-171450" defTabSz="360000">
              <a:lnSpc>
                <a:spcPct val="90000"/>
              </a:lnSpc>
              <a:spcAft>
                <a:spcPts val="600"/>
              </a:spcAft>
              <a:buFont typeface="Wingdings"/>
              <a:buChar char="§"/>
            </a:pPr>
            <a:r>
              <a:rPr lang="en-US" sz="1200">
                <a:ea typeface="+mn-lt"/>
                <a:cs typeface="+mn-lt"/>
              </a:rPr>
              <a:t>&gt;711,000 downloads!</a:t>
            </a:r>
          </a:p>
          <a:p>
            <a:pPr marL="171450" indent="-171450" defTabSz="360000">
              <a:lnSpc>
                <a:spcPct val="90000"/>
              </a:lnSpc>
              <a:spcAft>
                <a:spcPts val="600"/>
              </a:spcAft>
              <a:buFont typeface="Wingdings"/>
              <a:buChar char="§"/>
            </a:pPr>
            <a:r>
              <a:rPr lang="en-US" sz="1200">
                <a:ea typeface="+mn-lt"/>
                <a:cs typeface="+mn-lt"/>
              </a:rPr>
              <a:t>Prepping 1.11.0 (</a:t>
            </a:r>
            <a:r>
              <a:rPr lang="en-US" sz="1200" b="1">
                <a:ea typeface="+mn-lt"/>
                <a:cs typeface="+mn-lt"/>
              </a:rPr>
              <a:t>after summer break</a:t>
            </a:r>
            <a:r>
              <a:rPr lang="en-US" sz="1200">
                <a:ea typeface="+mn-lt"/>
                <a:cs typeface="+mn-lt"/>
              </a:rPr>
              <a:t>):</a:t>
            </a:r>
          </a:p>
          <a:p>
            <a:pPr marL="360045" lvl="1" indent="-171450" defTabSz="360000">
              <a:lnSpc>
                <a:spcPct val="90000"/>
              </a:lnSpc>
              <a:spcAft>
                <a:spcPts val="600"/>
              </a:spcAft>
              <a:buFont typeface="Wingdings"/>
              <a:buChar char="§"/>
            </a:pPr>
            <a:r>
              <a:rPr lang="en-US" sz="1200">
                <a:ea typeface="+mn-lt"/>
                <a:cs typeface="+mn-lt"/>
              </a:rPr>
              <a:t>Merge pending PRs</a:t>
            </a:r>
            <a:endParaRPr lang="en-US">
              <a:cs typeface="Segoe UI"/>
            </a:endParaRPr>
          </a:p>
          <a:p>
            <a:pPr marL="360045" lvl="1" indent="-171450" defTabSz="360000">
              <a:lnSpc>
                <a:spcPct val="90000"/>
              </a:lnSpc>
              <a:spcAft>
                <a:spcPts val="600"/>
              </a:spcAft>
              <a:buFont typeface="Wingdings"/>
              <a:buChar char="§"/>
            </a:pPr>
            <a:r>
              <a:rPr lang="en-US" sz="1200">
                <a:ea typeface="+mn-lt"/>
                <a:cs typeface="+mn-lt"/>
              </a:rPr>
              <a:t>General fixes and improvements: 👍 Ronald </a:t>
            </a:r>
            <a:r>
              <a:rPr lang="en-US" sz="1200" err="1">
                <a:ea typeface="+mn-lt"/>
                <a:cs typeface="+mn-lt"/>
              </a:rPr>
              <a:t>Booden</a:t>
            </a:r>
            <a:r>
              <a:rPr lang="en-US" sz="1200">
                <a:ea typeface="+mn-lt"/>
                <a:cs typeface="+mn-lt"/>
              </a:rPr>
              <a:t>, Daniel Pastoor, Ole </a:t>
            </a:r>
            <a:r>
              <a:rPr lang="en-US" sz="1200" err="1">
                <a:ea typeface="+mn-lt"/>
                <a:cs typeface="+mn-lt"/>
              </a:rPr>
              <a:t>Rühaak</a:t>
            </a:r>
            <a:r>
              <a:rPr lang="en-US" sz="1200">
                <a:ea typeface="+mn-lt"/>
                <a:cs typeface="+mn-lt"/>
              </a:rPr>
              <a:t> and </a:t>
            </a:r>
            <a:r>
              <a:rPr lang="en-US" sz="1200" err="1">
                <a:ea typeface="+mn-lt"/>
                <a:cs typeface="+mn-lt"/>
              </a:rPr>
              <a:t>friendbool</a:t>
            </a:r>
            <a:endParaRPr lang="en-US"/>
          </a:p>
          <a:p>
            <a:pPr indent="-277495" defTabSz="360000">
              <a:lnSpc>
                <a:spcPct val="90000"/>
              </a:lnSpc>
              <a:spcAft>
                <a:spcPts val="600"/>
              </a:spcAft>
              <a:buFont typeface="Wingdings"/>
              <a:buChar char="§"/>
            </a:pPr>
            <a:endParaRPr lang="en-US" sz="1200">
              <a:ea typeface="+mn-lt"/>
              <a:cs typeface="+mn-lt"/>
            </a:endParaRPr>
          </a:p>
          <a:p>
            <a:pPr indent="-277495" defTabSz="360000">
              <a:lnSpc>
                <a:spcPct val="90000"/>
              </a:lnSpc>
              <a:spcAft>
                <a:spcPts val="600"/>
              </a:spcAft>
              <a:buFont typeface="Wingdings"/>
              <a:buChar char="§"/>
            </a:pPr>
            <a:r>
              <a:rPr lang="en-US" sz="1200">
                <a:ea typeface="+mn-lt"/>
                <a:cs typeface="+mn-lt"/>
              </a:rPr>
              <a:t>New PnP Provisioning Schema v. 202209 is upcoming</a:t>
            </a:r>
          </a:p>
          <a:p>
            <a:pPr marL="360045" lvl="1" indent="-171450" defTabSz="360000">
              <a:lnSpc>
                <a:spcPct val="90000"/>
              </a:lnSpc>
              <a:spcAft>
                <a:spcPts val="600"/>
              </a:spcAft>
              <a:buFont typeface="Wingdings"/>
              <a:buChar char="§"/>
            </a:pPr>
            <a:r>
              <a:rPr lang="en-US" sz="1200">
                <a:ea typeface="+mn-lt"/>
                <a:cs typeface="+mn-lt"/>
              </a:rPr>
              <a:t>Feedback welcome on GitHub repo (</a:t>
            </a:r>
            <a:r>
              <a:rPr lang="en-US" sz="1200">
                <a:ea typeface="+mn-lt"/>
                <a:cs typeface="+mn-lt"/>
                <a:hlinkClick r:id="rId6"/>
              </a:rPr>
              <a:t>https://github.com/pnp/PnP-Provisioning-Schema</a:t>
            </a:r>
            <a:r>
              <a:rPr lang="en-US" sz="1200">
                <a:ea typeface="+mn-lt"/>
                <a:cs typeface="+mn-lt"/>
              </a:rPr>
              <a:t>)</a:t>
            </a:r>
          </a:p>
          <a:p>
            <a:pPr defTabSz="360000">
              <a:lnSpc>
                <a:spcPct val="90000"/>
              </a:lnSpc>
              <a:spcAft>
                <a:spcPts val="600"/>
              </a:spcAft>
            </a:pPr>
            <a:endParaRPr lang="en-US" sz="1200">
              <a:ea typeface="+mn-lt"/>
              <a:cs typeface="+mn-lt"/>
            </a:endParaRPr>
          </a:p>
        </p:txBody>
      </p:sp>
      <p:pic>
        <p:nvPicPr>
          <p:cNvPr id="5" name="Picture 4">
            <a:extLst>
              <a:ext uri="{FF2B5EF4-FFF2-40B4-BE49-F238E27FC236}">
                <a16:creationId xmlns:a16="http://schemas.microsoft.com/office/drawing/2014/main" id="{5736831B-2ACC-4A54-B402-95709EF0B350}"/>
              </a:ext>
            </a:extLst>
          </p:cNvPr>
          <p:cNvPicPr>
            <a:picLocks noChangeAspect="1"/>
          </p:cNvPicPr>
          <p:nvPr/>
        </p:nvPicPr>
        <p:blipFill>
          <a:blip r:embed="rId7"/>
          <a:stretch>
            <a:fillRect/>
          </a:stretch>
        </p:blipFill>
        <p:spPr>
          <a:xfrm>
            <a:off x="7402850" y="148574"/>
            <a:ext cx="4891818" cy="3010708"/>
          </a:xfrm>
          <a:prstGeom prst="rect">
            <a:avLst/>
          </a:prstGeom>
          <a:ln>
            <a:solidFill>
              <a:schemeClr val="bg1">
                <a:lumMod val="90000"/>
              </a:schemeClr>
            </a:solidFill>
          </a:ln>
        </p:spPr>
      </p:pic>
      <p:sp>
        <p:nvSpPr>
          <p:cNvPr id="3" name="TextBox 2">
            <a:extLst>
              <a:ext uri="{FF2B5EF4-FFF2-40B4-BE49-F238E27FC236}">
                <a16:creationId xmlns:a16="http://schemas.microsoft.com/office/drawing/2014/main" id="{D6047691-A818-4ED4-935C-0AE3BB1F4EFC}"/>
              </a:ext>
            </a:extLst>
          </p:cNvPr>
          <p:cNvSpPr txBox="1"/>
          <p:nvPr/>
        </p:nvSpPr>
        <p:spPr>
          <a:xfrm>
            <a:off x="1292243" y="5099587"/>
            <a:ext cx="5795817" cy="489365"/>
          </a:xfrm>
          <a:prstGeom prst="rect">
            <a:avLst/>
          </a:prstGeom>
          <a:solidFill>
            <a:schemeClr val="accent6">
              <a:lumMod val="90000"/>
            </a:schemeClr>
          </a:solidFill>
        </p:spPr>
        <p:txBody>
          <a:bodyPr wrap="none" lIns="182880" tIns="146304" rIns="182880" bIns="146304" rtlCol="0">
            <a:spAutoFit/>
          </a:bodyPr>
          <a:lstStyle/>
          <a:p>
            <a:pPr>
              <a:lnSpc>
                <a:spcPct val="90000"/>
              </a:lnSpc>
              <a:spcAft>
                <a:spcPts val="600"/>
              </a:spcAft>
            </a:pPr>
            <a:r>
              <a:rPr lang="nl-BE" sz="1400">
                <a:solidFill>
                  <a:schemeClr val="accent2"/>
                </a:solidFill>
              </a:rPr>
              <a:t>https://github.com/pnp/pnpcore/blob/dev/src/sdk/CHANGELOG.md</a:t>
            </a:r>
            <a:endParaRPr lang="LID4096" sz="1400" err="1">
              <a:solidFill>
                <a:schemeClr val="accent2"/>
              </a:solidFill>
            </a:endParaRPr>
          </a:p>
        </p:txBody>
      </p:sp>
      <p:sp>
        <p:nvSpPr>
          <p:cNvPr id="4" name="Rectangle 3">
            <a:extLst>
              <a:ext uri="{FF2B5EF4-FFF2-40B4-BE49-F238E27FC236}">
                <a16:creationId xmlns:a16="http://schemas.microsoft.com/office/drawing/2014/main" id="{6BC5241B-33F6-4A28-8F91-E21FA02911EF}"/>
              </a:ext>
            </a:extLst>
          </p:cNvPr>
          <p:cNvSpPr/>
          <p:nvPr/>
        </p:nvSpPr>
        <p:spPr bwMode="auto">
          <a:xfrm>
            <a:off x="4462218" y="4007752"/>
            <a:ext cx="2552290" cy="78297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What key scenarios are still missing?</a:t>
            </a:r>
            <a:endParaRPr lang="LID4096">
              <a:gradFill>
                <a:gsLst>
                  <a:gs pos="0">
                    <a:srgbClr val="FFFFFF"/>
                  </a:gs>
                  <a:gs pos="100000">
                    <a:srgbClr val="FFFFFF"/>
                  </a:gs>
                </a:gsLst>
                <a:lin ang="5400000" scaled="0"/>
              </a:gradFill>
              <a:ea typeface="Segoe UI" pitchFamily="34" charset="0"/>
              <a:cs typeface="Segoe UI" pitchFamily="34" charset="0"/>
            </a:endParaRPr>
          </a:p>
        </p:txBody>
      </p:sp>
      <p:sp>
        <p:nvSpPr>
          <p:cNvPr id="38" name="Explosion: 14 Points 37">
            <a:extLst>
              <a:ext uri="{FF2B5EF4-FFF2-40B4-BE49-F238E27FC236}">
                <a16:creationId xmlns:a16="http://schemas.microsoft.com/office/drawing/2014/main" id="{57B24740-2702-48F7-9662-72DC62FDA166}"/>
              </a:ext>
            </a:extLst>
          </p:cNvPr>
          <p:cNvSpPr/>
          <p:nvPr/>
        </p:nvSpPr>
        <p:spPr bwMode="auto">
          <a:xfrm>
            <a:off x="8097593" y="1212849"/>
            <a:ext cx="4592197" cy="2571131"/>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&gt;220.000</a:t>
            </a:r>
          </a:p>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Tenants in a month!</a:t>
            </a:r>
            <a:endParaRPr lang="LID4096" sz="2400">
              <a:gradFill>
                <a:gsLst>
                  <a:gs pos="0">
                    <a:srgbClr val="FFFFFF"/>
                  </a:gs>
                  <a:gs pos="100000">
                    <a:srgbClr val="FFFFFF"/>
                  </a:gs>
                </a:gsLst>
                <a:lin ang="5400000" scaled="0"/>
              </a:gradFill>
              <a:ea typeface="Segoe UI" pitchFamily="34" charset="0"/>
              <a:cs typeface="Segoe UI"/>
            </a:endParaRPr>
          </a:p>
        </p:txBody>
      </p:sp>
      <p:pic>
        <p:nvPicPr>
          <p:cNvPr id="20" name="Picture 19">
            <a:extLst>
              <a:ext uri="{FF2B5EF4-FFF2-40B4-BE49-F238E27FC236}">
                <a16:creationId xmlns:a16="http://schemas.microsoft.com/office/drawing/2014/main" id="{59167BAD-0F4A-83BE-5BDF-B767012E7212}"/>
              </a:ext>
            </a:extLst>
          </p:cNvPr>
          <p:cNvPicPr>
            <a:picLocks noChangeAspect="1"/>
          </p:cNvPicPr>
          <p:nvPr/>
        </p:nvPicPr>
        <p:blipFill>
          <a:blip r:embed="rId8"/>
          <a:stretch>
            <a:fillRect/>
          </a:stretch>
        </p:blipFill>
        <p:spPr>
          <a:xfrm>
            <a:off x="7545849" y="5409520"/>
            <a:ext cx="4481499" cy="1447947"/>
          </a:xfrm>
          <a:prstGeom prst="rect">
            <a:avLst/>
          </a:prstGeom>
          <a:ln>
            <a:solidFill>
              <a:schemeClr val="bg1">
                <a:lumMod val="75000"/>
              </a:schemeClr>
            </a:solidFill>
          </a:ln>
        </p:spPr>
      </p:pic>
      <p:pic>
        <p:nvPicPr>
          <p:cNvPr id="24" name="Picture 23">
            <a:extLst>
              <a:ext uri="{FF2B5EF4-FFF2-40B4-BE49-F238E27FC236}">
                <a16:creationId xmlns:a16="http://schemas.microsoft.com/office/drawing/2014/main" id="{89A38A99-1870-A647-1166-15E70A61AD1E}"/>
              </a:ext>
            </a:extLst>
          </p:cNvPr>
          <p:cNvPicPr>
            <a:picLocks noChangeAspect="1"/>
          </p:cNvPicPr>
          <p:nvPr/>
        </p:nvPicPr>
        <p:blipFill>
          <a:blip r:embed="rId9"/>
          <a:stretch>
            <a:fillRect/>
          </a:stretch>
        </p:blipFill>
        <p:spPr>
          <a:xfrm>
            <a:off x="7659601" y="3783980"/>
            <a:ext cx="4592198" cy="1452099"/>
          </a:xfrm>
          <a:prstGeom prst="rect">
            <a:avLst/>
          </a:prstGeom>
          <a:ln>
            <a:solidFill>
              <a:schemeClr val="bg1">
                <a:lumMod val="75000"/>
              </a:schemeClr>
            </a:solidFill>
          </a:ln>
        </p:spPr>
      </p:pic>
    </p:spTree>
    <p:extLst>
      <p:ext uri="{BB962C8B-B14F-4D97-AF65-F5344CB8AC3E}">
        <p14:creationId xmlns:p14="http://schemas.microsoft.com/office/powerpoint/2010/main" val="22599670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PowerShell</a:t>
            </a:r>
            <a:br>
              <a:rPr lang="en-US"/>
            </a:br>
            <a:br>
              <a:rPr lang="en-US"/>
            </a:br>
            <a:r>
              <a:rPr lang="en-US" sz="2400">
                <a:gradFill>
                  <a:gsLst>
                    <a:gs pos="2917">
                      <a:schemeClr val="tx1"/>
                    </a:gs>
                    <a:gs pos="30000">
                      <a:schemeClr val="tx1"/>
                    </a:gs>
                  </a:gsLst>
                  <a:lin ang="5400000" scaled="0"/>
                </a:gradFill>
              </a:rPr>
              <a:t>Open-source cmdlets which provide you an easy way to manage your SharePoint and Teams environment. </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552475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139798"/>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PnP PowerShell</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cxnSp>
        <p:nvCxnSpPr>
          <p:cNvPr id="23" name="Straight Connector 22">
            <a:extLst>
              <a:ext uri="{FF2B5EF4-FFF2-40B4-BE49-F238E27FC236}">
                <a16:creationId xmlns:a16="http://schemas.microsoft.com/office/drawing/2014/main" id="{5F09BA57-ADD3-4002-B031-32C144C6909E}"/>
              </a:ext>
            </a:extLst>
          </p:cNvPr>
          <p:cNvCxnSpPr>
            <a:cxnSpLocks/>
          </p:cNvCxnSpPr>
          <p:nvPr/>
        </p:nvCxnSpPr>
        <p:spPr>
          <a:xfrm>
            <a:off x="74831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83640B-0792-41F3-8724-533DC8AED8CA}"/>
              </a:ext>
            </a:extLst>
          </p:cNvPr>
          <p:cNvCxnSpPr>
            <a:cxnSpLocks/>
          </p:cNvCxnSpPr>
          <p:nvPr/>
        </p:nvCxnSpPr>
        <p:spPr>
          <a:xfrm>
            <a:off x="3990782" y="1340846"/>
            <a:ext cx="0" cy="5174213"/>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03F937-0F69-41E0-A380-7E899D1D556A}"/>
              </a:ext>
            </a:extLst>
          </p:cNvPr>
          <p:cNvCxnSpPr>
            <a:cxnSpLocks/>
          </p:cNvCxnSpPr>
          <p:nvPr/>
        </p:nvCxnSpPr>
        <p:spPr>
          <a:xfrm>
            <a:off x="298397" y="6507541"/>
            <a:ext cx="68652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7032294-CF93-4B5A-B67C-28C0C5DD893D}"/>
              </a:ext>
            </a:extLst>
          </p:cNvPr>
          <p:cNvSpPr/>
          <p:nvPr/>
        </p:nvSpPr>
        <p:spPr>
          <a:xfrm rot="16200000">
            <a:off x="-2021134" y="3923171"/>
            <a:ext cx="4918979" cy="260562"/>
          </a:xfrm>
          <a:prstGeom prst="rect">
            <a:avLst/>
          </a:prstGeom>
          <a:solidFill>
            <a:schemeClr val="accent3"/>
          </a:solidFill>
          <a:ln>
            <a:solidFill>
              <a:schemeClr val="accent3">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lIns="89642" tIns="44821" rIns="89642" bIns="44821" rtlCol="0" anchor="ctr"/>
          <a:lstStyle/>
          <a:p>
            <a:pPr algn="ctr" defTabSz="914225"/>
            <a:r>
              <a:rPr lang="en-US" sz="1765">
                <a:latin typeface="Calibri" panose="020F0502020204030204"/>
              </a:rPr>
              <a:t>Working on it</a:t>
            </a:r>
            <a:endParaRPr lang="LID4096" sz="1765">
              <a:latin typeface="Calibri" panose="020F0502020204030204"/>
            </a:endParaRPr>
          </a:p>
        </p:txBody>
      </p:sp>
      <p:grpSp>
        <p:nvGrpSpPr>
          <p:cNvPr id="65" name="Group 64">
            <a:extLst>
              <a:ext uri="{FF2B5EF4-FFF2-40B4-BE49-F238E27FC236}">
                <a16:creationId xmlns:a16="http://schemas.microsoft.com/office/drawing/2014/main" id="{30787A69-742D-43F1-BF68-A2FA29D9DDA1}"/>
              </a:ext>
            </a:extLst>
          </p:cNvPr>
          <p:cNvGrpSpPr/>
          <p:nvPr/>
        </p:nvGrpSpPr>
        <p:grpSpPr>
          <a:xfrm>
            <a:off x="567383" y="6043853"/>
            <a:ext cx="3431835" cy="461124"/>
            <a:chOff x="3961748" y="6055956"/>
            <a:chExt cx="3431835" cy="461124"/>
          </a:xfrm>
        </p:grpSpPr>
        <p:sp>
          <p:nvSpPr>
            <p:cNvPr id="59" name="Rectangle 58">
              <a:extLst>
                <a:ext uri="{FF2B5EF4-FFF2-40B4-BE49-F238E27FC236}">
                  <a16:creationId xmlns:a16="http://schemas.microsoft.com/office/drawing/2014/main" id="{3503214B-D120-4095-B462-427286684DB2}"/>
                </a:ext>
              </a:extLst>
            </p:cNvPr>
            <p:cNvSpPr/>
            <p:nvPr/>
          </p:nvSpPr>
          <p:spPr>
            <a:xfrm>
              <a:off x="3961748" y="6055956"/>
              <a:ext cx="3431835" cy="461124"/>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sz="1400">
                  <a:solidFill>
                    <a:schemeClr val="bg1">
                      <a:lumMod val="50000"/>
                    </a:schemeClr>
                  </a:solidFill>
                  <a:latin typeface="Calibri" panose="020F0502020204030204"/>
                </a:rPr>
                <a:t>github.com/</a:t>
              </a:r>
              <a:r>
                <a:rPr lang="en-US" sz="1400" err="1">
                  <a:solidFill>
                    <a:schemeClr val="bg1">
                      <a:lumMod val="50000"/>
                    </a:schemeClr>
                  </a:solidFill>
                  <a:latin typeface="Calibri" panose="020F0502020204030204"/>
                </a:rPr>
                <a:t>pnp</a:t>
              </a:r>
              <a:r>
                <a:rPr lang="en-US" sz="1400">
                  <a:solidFill>
                    <a:schemeClr val="bg1">
                      <a:lumMod val="50000"/>
                    </a:schemeClr>
                  </a:solidFill>
                  <a:latin typeface="Calibri" panose="020F0502020204030204"/>
                </a:rPr>
                <a:t>/</a:t>
              </a:r>
              <a:r>
                <a:rPr lang="en-US" sz="1400" err="1">
                  <a:solidFill>
                    <a:schemeClr val="bg1">
                      <a:lumMod val="50000"/>
                    </a:schemeClr>
                  </a:solidFill>
                  <a:latin typeface="Calibri" panose="020F0502020204030204"/>
                </a:rPr>
                <a:t>powershell</a:t>
              </a:r>
              <a:endParaRPr lang="LID4096" sz="1400">
                <a:solidFill>
                  <a:schemeClr val="bg1">
                    <a:lumMod val="50000"/>
                  </a:schemeClr>
                </a:solidFill>
                <a:latin typeface="Calibri" panose="020F0502020204030204"/>
              </a:endParaRPr>
            </a:p>
          </p:txBody>
        </p:sp>
        <p:pic>
          <p:nvPicPr>
            <p:cNvPr id="63" name="Picture 62">
              <a:extLst>
                <a:ext uri="{FF2B5EF4-FFF2-40B4-BE49-F238E27FC236}">
                  <a16:creationId xmlns:a16="http://schemas.microsoft.com/office/drawing/2014/main" id="{CF9C8768-7E9E-49E0-A0DB-499E8ACBA8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35732" y="6136248"/>
              <a:ext cx="366760" cy="339315"/>
            </a:xfrm>
            <a:prstGeom prst="rect">
              <a:avLst/>
            </a:prstGeom>
          </p:spPr>
        </p:pic>
      </p:grpSp>
      <p:sp>
        <p:nvSpPr>
          <p:cNvPr id="67" name="Rectangle 66">
            <a:extLst>
              <a:ext uri="{FF2B5EF4-FFF2-40B4-BE49-F238E27FC236}">
                <a16:creationId xmlns:a16="http://schemas.microsoft.com/office/drawing/2014/main" id="{2B78D46A-6C1A-4D0A-B91A-AA59839E7CAD}"/>
              </a:ext>
            </a:extLst>
          </p:cNvPr>
          <p:cNvSpPr/>
          <p:nvPr/>
        </p:nvSpPr>
        <p:spPr>
          <a:xfrm>
            <a:off x="4006159" y="6040811"/>
            <a:ext cx="3422157" cy="462185"/>
          </a:xfrm>
          <a:prstGeom prst="rect">
            <a:avLst/>
          </a:prstGeom>
          <a:solidFill>
            <a:schemeClr val="accent6"/>
          </a:solidFill>
          <a:ln>
            <a:solidFill>
              <a:schemeClr val="accent6">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sz="1400">
                <a:solidFill>
                  <a:schemeClr val="bg1">
                    <a:lumMod val="50000"/>
                  </a:schemeClr>
                </a:solidFill>
                <a:latin typeface="Calibri" panose="020F0502020204030204"/>
              </a:rPr>
              <a:t>www.powershellgallery.com</a:t>
            </a:r>
          </a:p>
          <a:p>
            <a:pPr algn="ctr" defTabSz="914225"/>
            <a:r>
              <a:rPr lang="en-US" sz="1400" err="1">
                <a:solidFill>
                  <a:schemeClr val="bg1">
                    <a:lumMod val="50000"/>
                  </a:schemeClr>
                </a:solidFill>
                <a:latin typeface="Calibri" panose="020F0502020204030204"/>
              </a:rPr>
              <a:t>PnP.PowerShell</a:t>
            </a:r>
            <a:endParaRPr lang="en-US" sz="1400">
              <a:solidFill>
                <a:schemeClr val="bg1">
                  <a:lumMod val="50000"/>
                </a:schemeClr>
              </a:solidFill>
              <a:latin typeface="Calibri" panose="020F0502020204030204"/>
              <a:cs typeface="Calibri"/>
            </a:endParaRPr>
          </a:p>
        </p:txBody>
      </p:sp>
      <p:sp>
        <p:nvSpPr>
          <p:cNvPr id="79" name="TextBox 78">
            <a:extLst>
              <a:ext uri="{FF2B5EF4-FFF2-40B4-BE49-F238E27FC236}">
                <a16:creationId xmlns:a16="http://schemas.microsoft.com/office/drawing/2014/main" id="{BC688EBE-40B5-498C-91C5-18E7EAB6AFFE}"/>
              </a:ext>
            </a:extLst>
          </p:cNvPr>
          <p:cNvSpPr txBox="1"/>
          <p:nvPr/>
        </p:nvSpPr>
        <p:spPr>
          <a:xfrm>
            <a:off x="4052342" y="1542052"/>
            <a:ext cx="3318463" cy="4595104"/>
          </a:xfrm>
          <a:prstGeom prst="rect">
            <a:avLst/>
          </a:prstGeom>
          <a:noFill/>
        </p:spPr>
        <p:txBody>
          <a:bodyPr wrap="square" lIns="0" tIns="146304" rIns="182880" bIns="146304" rtlCol="0" anchor="t">
            <a:spAutoFit/>
          </a:bodyPr>
          <a:lstStyle/>
          <a:p>
            <a:pPr marL="143510" indent="-143510" defTabSz="360000">
              <a:lnSpc>
                <a:spcPct val="90000"/>
              </a:lnSpc>
              <a:spcAft>
                <a:spcPts val="600"/>
              </a:spcAft>
              <a:buFont typeface="Wingdings,Sans-Serif" panose="05000000000000000000" pitchFamily="2" charset="2"/>
              <a:buChar char="§"/>
            </a:pPr>
            <a:r>
              <a:rPr lang="en-US" sz="1400" b="1">
                <a:cs typeface="Segoe UI"/>
              </a:rPr>
              <a:t>New Stuff</a:t>
            </a:r>
            <a:endParaRPr lang="en-US">
              <a:cs typeface="Segoe UI"/>
            </a:endParaRP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1.11.0 released, nightly builds continue, go check it out </a:t>
            </a:r>
            <a:endParaRPr lang="en-US" sz="1400" b="1">
              <a:cs typeface="Segoe UI"/>
            </a:endParaRP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Improved exception handling and verbose messaging</a:t>
            </a: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Improved Microsoft 365Group related cmdlets</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Added</a:t>
            </a:r>
            <a:r>
              <a:rPr lang="en-US" sz="1400" b="1">
                <a:ea typeface="+mn-lt"/>
                <a:cs typeface="+mn-lt"/>
              </a:rPr>
              <a:t> </a:t>
            </a:r>
            <a:r>
              <a:rPr lang="en-US" sz="1400" b="1" err="1">
                <a:latin typeface="Consolas"/>
                <a:ea typeface="+mn-lt"/>
                <a:cs typeface="+mn-lt"/>
              </a:rPr>
              <a:t>DisplayNamesOfFileViewers</a:t>
            </a:r>
            <a:r>
              <a:rPr lang="en-US" sz="1400">
                <a:ea typeface="+mn-lt"/>
                <a:cs typeface="+mn-lt"/>
              </a:rPr>
              <a:t> and </a:t>
            </a:r>
            <a:r>
              <a:rPr lang="en-US" sz="1400" b="1" err="1">
                <a:latin typeface="Consolas"/>
                <a:ea typeface="+mn-lt"/>
                <a:cs typeface="+mn-lt"/>
              </a:rPr>
              <a:t>DisplayNamesOfFileViewersInSpo</a:t>
            </a:r>
            <a:r>
              <a:rPr lang="en-US" sz="1400">
                <a:ea typeface="+mn-lt"/>
                <a:cs typeface="+mn-lt"/>
              </a:rPr>
              <a:t> params to </a:t>
            </a:r>
            <a:r>
              <a:rPr lang="en-US" sz="1400" b="1">
                <a:ea typeface="+mn-lt"/>
                <a:cs typeface="+mn-lt"/>
              </a:rPr>
              <a:t>Tenant</a:t>
            </a:r>
            <a:r>
              <a:rPr lang="en-US" sz="1400">
                <a:ea typeface="+mn-lt"/>
                <a:cs typeface="+mn-lt"/>
              </a:rPr>
              <a:t> cmdlets</a:t>
            </a:r>
          </a:p>
          <a:p>
            <a:pPr marL="609600" lvl="1" indent="-143510" defTabSz="360000">
              <a:lnSpc>
                <a:spcPct val="90000"/>
              </a:lnSpc>
              <a:spcAft>
                <a:spcPts val="600"/>
              </a:spcAft>
              <a:buFont typeface="Wingdings,Sans-Serif" panose="05000000000000000000" pitchFamily="2" charset="2"/>
              <a:buChar char="§"/>
            </a:pPr>
            <a:r>
              <a:rPr lang="en-US" sz="1400" b="1">
                <a:ea typeface="+mn-lt"/>
                <a:cs typeface="+mn-lt"/>
              </a:rPr>
              <a:t>What next ? Would love to hear your thoughts ! </a:t>
            </a:r>
          </a:p>
          <a:p>
            <a:pPr marL="609600" lvl="1" indent="-143510" defTabSz="360000">
              <a:lnSpc>
                <a:spcPct val="90000"/>
              </a:lnSpc>
              <a:spcAft>
                <a:spcPts val="600"/>
              </a:spcAft>
              <a:buFont typeface="Wingdings,Sans-Serif" panose="05000000000000000000" pitchFamily="2" charset="2"/>
              <a:buChar char="§"/>
            </a:pPr>
            <a:r>
              <a:rPr lang="en-US" sz="1400">
                <a:ea typeface="+mn-lt"/>
                <a:cs typeface="+mn-lt"/>
              </a:rPr>
              <a:t>Release:</a:t>
            </a:r>
            <a:br>
              <a:rPr lang="en-US" sz="1400">
                <a:ea typeface="+mn-lt"/>
                <a:cs typeface="+mn-lt"/>
              </a:rPr>
            </a:br>
            <a:br>
              <a:rPr lang="en-US" sz="1400">
                <a:ea typeface="+mn-lt"/>
                <a:cs typeface="+mn-lt"/>
              </a:rPr>
            </a:br>
            <a:r>
              <a:rPr lang="en-US" sz="1400">
                <a:ea typeface="+mn-lt"/>
                <a:cs typeface="+mn-lt"/>
                <a:hlinkClick r:id="rId4"/>
              </a:rPr>
              <a:t>https://github.com/pnp/powershell/releases/tag/v1.11.0</a:t>
            </a:r>
            <a:endParaRPr lang="en-US" sz="1400">
              <a:ea typeface="+mn-lt"/>
              <a:cs typeface="+mn-lt"/>
            </a:endParaRPr>
          </a:p>
          <a:p>
            <a:pPr marL="932180" lvl="2" defTabSz="360000">
              <a:lnSpc>
                <a:spcPct val="90000"/>
              </a:lnSpc>
              <a:spcAft>
                <a:spcPts val="600"/>
              </a:spcAft>
            </a:pPr>
            <a:endParaRPr lang="en-US" sz="1400">
              <a:ea typeface="+mn-lt"/>
              <a:cs typeface="+mn-lt"/>
            </a:endParaRPr>
          </a:p>
          <a:p>
            <a:pPr marL="609600" lvl="1" indent="-143510" defTabSz="360000">
              <a:lnSpc>
                <a:spcPct val="90000"/>
              </a:lnSpc>
              <a:spcAft>
                <a:spcPts val="600"/>
              </a:spcAft>
              <a:buFont typeface="Wingdings,Sans-Serif" panose="05000000000000000000" pitchFamily="2" charset="2"/>
              <a:buChar char="§"/>
            </a:pPr>
            <a:endParaRPr lang="en-US" sz="1400">
              <a:ea typeface="+mn-lt"/>
              <a:cs typeface="+mn-lt"/>
            </a:endParaRPr>
          </a:p>
        </p:txBody>
      </p:sp>
      <p:sp>
        <p:nvSpPr>
          <p:cNvPr id="81" name="TextBox 80">
            <a:extLst>
              <a:ext uri="{FF2B5EF4-FFF2-40B4-BE49-F238E27FC236}">
                <a16:creationId xmlns:a16="http://schemas.microsoft.com/office/drawing/2014/main" id="{1245D908-BDE2-4087-82F6-3DBC148662F5}"/>
              </a:ext>
            </a:extLst>
          </p:cNvPr>
          <p:cNvSpPr txBox="1"/>
          <p:nvPr/>
        </p:nvSpPr>
        <p:spPr>
          <a:xfrm>
            <a:off x="679627" y="1623385"/>
            <a:ext cx="3309005" cy="4518160"/>
          </a:xfrm>
          <a:prstGeom prst="rect">
            <a:avLst/>
          </a:prstGeom>
          <a:noFill/>
        </p:spPr>
        <p:txBody>
          <a:bodyPr wrap="square" lIns="0" tIns="146304" rIns="182880" bIns="146304" rtlCol="0" anchor="t">
            <a:spAutoFit/>
          </a:bodyPr>
          <a:lstStyle/>
          <a:p>
            <a:pPr marL="123825" lvl="1" defTabSz="360000">
              <a:lnSpc>
                <a:spcPct val="90000"/>
              </a:lnSpc>
              <a:spcAft>
                <a:spcPts val="600"/>
              </a:spcAft>
            </a:pPr>
            <a:r>
              <a:rPr lang="en-US" sz="1400" b="1" dirty="0">
                <a:cs typeface="Segoe UI"/>
              </a:rPr>
              <a:t>V1.11.0 released</a:t>
            </a:r>
            <a:br>
              <a:rPr lang="en-US" sz="1400" b="1" dirty="0">
                <a:cs typeface="Segoe UI"/>
              </a:rPr>
            </a:br>
            <a:r>
              <a:rPr lang="en-US" sz="1400" b="1" dirty="0">
                <a:cs typeface="Segoe UI"/>
              </a:rPr>
              <a:t>Many updates, improvements and fixes!</a:t>
            </a:r>
            <a:endParaRPr lang="en-US" dirty="0"/>
          </a:p>
          <a:p>
            <a:pPr marL="266700" lvl="1" indent="-142875" defTabSz="360000">
              <a:lnSpc>
                <a:spcPct val="90000"/>
              </a:lnSpc>
              <a:spcAft>
                <a:spcPts val="600"/>
              </a:spcAft>
              <a:buFont typeface="Wingdings,Sans-Serif" panose="05000000000000000000" pitchFamily="2" charset="2"/>
              <a:buChar char="§"/>
            </a:pPr>
            <a:r>
              <a:rPr lang="en-US" sz="1400" b="1" dirty="0">
                <a:cs typeface="Segoe UI"/>
              </a:rPr>
              <a:t>2.9 million downloads!</a:t>
            </a:r>
          </a:p>
          <a:p>
            <a:pPr marL="266700" lvl="1" indent="-142875" defTabSz="360000">
              <a:lnSpc>
                <a:spcPct val="90000"/>
              </a:lnSpc>
              <a:spcAft>
                <a:spcPts val="600"/>
              </a:spcAft>
              <a:buFont typeface="Wingdings,Sans-Serif" panose="05000000000000000000" pitchFamily="2" charset="2"/>
              <a:buChar char="§"/>
            </a:pPr>
            <a:r>
              <a:rPr lang="en-US" sz="1400" b="1" dirty="0">
                <a:cs typeface="Segoe UI"/>
              </a:rPr>
              <a:t>100 million</a:t>
            </a:r>
            <a:r>
              <a:rPr lang="en-US" sz="1400" dirty="0">
                <a:cs typeface="Segoe UI"/>
              </a:rPr>
              <a:t> </a:t>
            </a:r>
            <a:r>
              <a:rPr lang="en-US" sz="1400" b="1" dirty="0">
                <a:cs typeface="Segoe UI"/>
              </a:rPr>
              <a:t>cmdlets executed per day!!</a:t>
            </a:r>
            <a:endParaRPr lang="en-US" b="1" dirty="0">
              <a:cs typeface="Segoe UI"/>
            </a:endParaRPr>
          </a:p>
          <a:p>
            <a:pPr marL="266700" lvl="1" indent="-142875" defTabSz="360000">
              <a:lnSpc>
                <a:spcPct val="90000"/>
              </a:lnSpc>
              <a:spcAft>
                <a:spcPts val="600"/>
              </a:spcAft>
              <a:buFont typeface="Wingdings,Sans-Serif" panose="05000000000000000000" pitchFamily="2" charset="2"/>
              <a:buChar char="§"/>
            </a:pPr>
            <a:r>
              <a:rPr lang="en-US" sz="1400" dirty="0">
                <a:cs typeface="Segoe UI"/>
              </a:rPr>
              <a:t>Docs shifted, no more</a:t>
            </a:r>
            <a:r>
              <a:rPr lang="en-US" sz="1400" b="1" dirty="0">
                <a:cs typeface="Segoe UI"/>
              </a:rPr>
              <a:t> docs.microsoft.com</a:t>
            </a:r>
          </a:p>
          <a:p>
            <a:pPr marL="266700" lvl="1" indent="-142875" defTabSz="360000">
              <a:lnSpc>
                <a:spcPct val="90000"/>
              </a:lnSpc>
              <a:spcAft>
                <a:spcPts val="600"/>
              </a:spcAft>
              <a:buFont typeface="Wingdings,Sans-Serif" panose="05000000000000000000" pitchFamily="2" charset="2"/>
              <a:buChar char="§"/>
            </a:pPr>
            <a:r>
              <a:rPr lang="en-US" sz="1400" dirty="0">
                <a:cs typeface="Segoe UI"/>
              </a:rPr>
              <a:t>Documentation, Articles and tips available at </a:t>
            </a:r>
            <a:br>
              <a:rPr lang="en-US" sz="1400" dirty="0">
                <a:cs typeface="Segoe UI"/>
              </a:rPr>
            </a:br>
            <a:br>
              <a:rPr lang="en-US" sz="1400" dirty="0">
                <a:cs typeface="Segoe UI"/>
              </a:rPr>
            </a:br>
            <a:r>
              <a:rPr lang="en-US" sz="1400" b="1" dirty="0">
                <a:cs typeface="Segoe UI"/>
                <a:hlinkClick r:id="rId5"/>
              </a:rPr>
              <a:t>https://pnp.github.io/powershell</a:t>
            </a:r>
            <a:endParaRPr lang="en-US" sz="1400" b="1" dirty="0">
              <a:cs typeface="Segoe UI"/>
            </a:endParaRPr>
          </a:p>
          <a:p>
            <a:pPr marL="266700" lvl="1" indent="-142875" defTabSz="360000">
              <a:lnSpc>
                <a:spcPct val="90000"/>
              </a:lnSpc>
              <a:spcAft>
                <a:spcPts val="600"/>
              </a:spcAft>
              <a:buFont typeface="Wingdings,Sans-Serif" panose="05000000000000000000" pitchFamily="2" charset="2"/>
              <a:buChar char="§"/>
            </a:pPr>
            <a:r>
              <a:rPr lang="en-US" sz="1400" b="1" dirty="0">
                <a:cs typeface="Segoe UI"/>
              </a:rPr>
              <a:t>Thinking of dropping support for PS 5, any strong objections ???</a:t>
            </a:r>
            <a:br>
              <a:rPr lang="en-US" sz="1400" b="1" dirty="0">
                <a:cs typeface="Segoe UI"/>
              </a:rPr>
            </a:br>
            <a:endParaRPr lang="en-US" sz="1400" b="1" dirty="0">
              <a:cs typeface="Segoe UI"/>
            </a:endParaRPr>
          </a:p>
          <a:p>
            <a:pPr marL="266700" lvl="1" indent="-142875" defTabSz="360000">
              <a:lnSpc>
                <a:spcPct val="90000"/>
              </a:lnSpc>
              <a:spcAft>
                <a:spcPts val="600"/>
              </a:spcAft>
              <a:buFont typeface="Wingdings,Sans-Serif" panose="05000000000000000000" pitchFamily="2" charset="2"/>
              <a:buChar char="§"/>
            </a:pPr>
            <a:r>
              <a:rPr lang="en-US" sz="1400" dirty="0">
                <a:cs typeface="Segoe UI"/>
              </a:rPr>
              <a:t>PnP PS runs in </a:t>
            </a:r>
            <a:r>
              <a:rPr lang="en-US" sz="1400" b="1" u="sng" dirty="0">
                <a:cs typeface="Segoe UI"/>
              </a:rPr>
              <a:t>PS 5</a:t>
            </a:r>
            <a:r>
              <a:rPr lang="en-US" sz="1400" u="sng" dirty="0">
                <a:cs typeface="Segoe UI"/>
              </a:rPr>
              <a:t>, </a:t>
            </a:r>
            <a:r>
              <a:rPr lang="en-US" sz="1400" b="1" u="sng" dirty="0">
                <a:cs typeface="Segoe UI"/>
              </a:rPr>
              <a:t>PS 7</a:t>
            </a:r>
            <a:r>
              <a:rPr lang="en-US" sz="1400" u="sng" dirty="0">
                <a:cs typeface="Segoe UI"/>
              </a:rPr>
              <a:t>, </a:t>
            </a:r>
            <a:r>
              <a:rPr lang="en-US" sz="1400" b="1" u="sng" dirty="0">
                <a:cs typeface="Segoe UI"/>
              </a:rPr>
              <a:t>Azure </a:t>
            </a:r>
            <a:r>
              <a:rPr lang="en-US" sz="1400" b="1" u="sng" dirty="0" err="1">
                <a:cs typeface="Segoe UI"/>
              </a:rPr>
              <a:t>CloudShell</a:t>
            </a:r>
            <a:r>
              <a:rPr lang="en-US" sz="1400" u="sng" dirty="0">
                <a:cs typeface="Segoe UI"/>
              </a:rPr>
              <a:t>, </a:t>
            </a:r>
            <a:r>
              <a:rPr lang="en-US" sz="1400" dirty="0">
                <a:cs typeface="Segoe UI"/>
              </a:rPr>
              <a:t> </a:t>
            </a:r>
            <a:r>
              <a:rPr lang="en-US" sz="1400" b="1" dirty="0">
                <a:cs typeface="Segoe UI"/>
              </a:rPr>
              <a:t>Azure Functions, Azure Runbooks &amp; Raspberry Pi</a:t>
            </a:r>
            <a:endParaRPr lang="en-US" sz="1400" b="1" dirty="0">
              <a:ea typeface="+mn-lt"/>
              <a:cs typeface="+mn-lt"/>
            </a:endParaRPr>
          </a:p>
          <a:p>
            <a:pPr marL="123825" lvl="1" defTabSz="360000">
              <a:lnSpc>
                <a:spcPct val="90000"/>
              </a:lnSpc>
              <a:spcAft>
                <a:spcPts val="600"/>
              </a:spcAft>
            </a:pPr>
            <a:endParaRPr lang="en-US" sz="1400" dirty="0">
              <a:ea typeface="+mn-lt"/>
              <a:cs typeface="+mn-lt"/>
            </a:endParaRPr>
          </a:p>
        </p:txBody>
      </p:sp>
      <p:pic>
        <p:nvPicPr>
          <p:cNvPr id="49" name="Picture 48">
            <a:extLst>
              <a:ext uri="{FF2B5EF4-FFF2-40B4-BE49-F238E27FC236}">
                <a16:creationId xmlns:a16="http://schemas.microsoft.com/office/drawing/2014/main" id="{E46BA27E-9BDF-4E14-9C2C-D248029E9EAC}"/>
              </a:ext>
            </a:extLst>
          </p:cNvPr>
          <p:cNvPicPr>
            <a:picLocks noChangeAspect="1"/>
          </p:cNvPicPr>
          <p:nvPr/>
        </p:nvPicPr>
        <p:blipFill>
          <a:blip r:embed="rId6"/>
          <a:stretch>
            <a:fillRect/>
          </a:stretch>
        </p:blipFill>
        <p:spPr>
          <a:xfrm>
            <a:off x="4047506" y="6144592"/>
            <a:ext cx="381053" cy="285790"/>
          </a:xfrm>
          <a:prstGeom prst="rect">
            <a:avLst/>
          </a:prstGeom>
        </p:spPr>
      </p:pic>
      <p:sp>
        <p:nvSpPr>
          <p:cNvPr id="27" name="Rectangle 26">
            <a:extLst>
              <a:ext uri="{FF2B5EF4-FFF2-40B4-BE49-F238E27FC236}">
                <a16:creationId xmlns:a16="http://schemas.microsoft.com/office/drawing/2014/main" id="{673379EE-C994-4414-8027-3201386EC985}"/>
              </a:ext>
            </a:extLst>
          </p:cNvPr>
          <p:cNvSpPr/>
          <p:nvPr/>
        </p:nvSpPr>
        <p:spPr>
          <a:xfrm>
            <a:off x="298396" y="1336002"/>
            <a:ext cx="7184779" cy="2869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defTabSz="914225"/>
            <a:r>
              <a:rPr lang="en-US">
                <a:latin typeface="Calibri" panose="020F0502020204030204"/>
                <a:cs typeface="Calibri"/>
              </a:rPr>
              <a:t>Cross Platform PnP PowerShell</a:t>
            </a:r>
            <a:endParaRPr lang="en-US">
              <a:latin typeface="Calibri"/>
              <a:ea typeface="+mn-lt"/>
              <a:cs typeface="Calibri"/>
            </a:endParaRPr>
          </a:p>
        </p:txBody>
      </p:sp>
      <p:sp>
        <p:nvSpPr>
          <p:cNvPr id="38" name="Explosion: 14 Points 37">
            <a:extLst>
              <a:ext uri="{FF2B5EF4-FFF2-40B4-BE49-F238E27FC236}">
                <a16:creationId xmlns:a16="http://schemas.microsoft.com/office/drawing/2014/main" id="{57B24740-2702-48F7-9662-72DC62FDA166}"/>
              </a:ext>
            </a:extLst>
          </p:cNvPr>
          <p:cNvSpPr/>
          <p:nvPr/>
        </p:nvSpPr>
        <p:spPr bwMode="auto">
          <a:xfrm>
            <a:off x="7324163" y="1275150"/>
            <a:ext cx="4522379" cy="2494695"/>
          </a:xfrm>
          <a:prstGeom prst="irregularSeal2">
            <a:avLst/>
          </a:prstGeom>
          <a:solidFill>
            <a:schemeClr val="accent3"/>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~29.000 monthly</a:t>
            </a:r>
            <a:br>
              <a:rPr lang="en-US" sz="2400">
                <a:ea typeface="Segoe UI" pitchFamily="34" charset="0"/>
                <a:cs typeface="Segoe UI"/>
              </a:rPr>
            </a:br>
            <a:r>
              <a:rPr lang="en-US" sz="2400">
                <a:gradFill>
                  <a:gsLst>
                    <a:gs pos="0">
                      <a:srgbClr val="FFFFFF"/>
                    </a:gs>
                    <a:gs pos="100000">
                      <a:srgbClr val="FFFFFF"/>
                    </a:gs>
                  </a:gsLst>
                  <a:lin ang="5400000" scaled="0"/>
                </a:gradFill>
                <a:ea typeface="Segoe UI" pitchFamily="34" charset="0"/>
                <a:cs typeface="Segoe UI"/>
              </a:rPr>
              <a:t> tenants!</a:t>
            </a:r>
            <a:endParaRPr lang="LID4096" sz="2400">
              <a:gradFill>
                <a:gsLst>
                  <a:gs pos="0">
                    <a:srgbClr val="FFFFFF"/>
                  </a:gs>
                  <a:gs pos="100000">
                    <a:srgbClr val="FFFFFF"/>
                  </a:gs>
                </a:gsLst>
                <a:lin ang="5400000" scaled="0"/>
              </a:gradFill>
              <a:ea typeface="Segoe UI" pitchFamily="34" charset="0"/>
              <a:cs typeface="Segoe UI"/>
            </a:endParaRPr>
          </a:p>
        </p:txBody>
      </p:sp>
      <p:sp>
        <p:nvSpPr>
          <p:cNvPr id="5" name="TextBox 4">
            <a:extLst>
              <a:ext uri="{FF2B5EF4-FFF2-40B4-BE49-F238E27FC236}">
                <a16:creationId xmlns:a16="http://schemas.microsoft.com/office/drawing/2014/main" id="{9F94E48E-196D-4F82-A3E3-3F4C71E5786F}"/>
              </a:ext>
            </a:extLst>
          </p:cNvPr>
          <p:cNvSpPr txBox="1"/>
          <p:nvPr/>
        </p:nvSpPr>
        <p:spPr>
          <a:xfrm>
            <a:off x="603135" y="6483686"/>
            <a:ext cx="6575299" cy="489365"/>
          </a:xfrm>
          <a:prstGeom prst="rect">
            <a:avLst/>
          </a:prstGeom>
          <a:solidFill>
            <a:schemeClr val="accent6">
              <a:lumMod val="90000"/>
            </a:schemeClr>
          </a:solidFill>
        </p:spPr>
        <p:txBody>
          <a:bodyPr wrap="square" lIns="182880" tIns="146304" rIns="182880" bIns="146304" rtlCol="0">
            <a:spAutoFit/>
          </a:bodyPr>
          <a:lstStyle/>
          <a:p>
            <a:pPr>
              <a:lnSpc>
                <a:spcPct val="90000"/>
              </a:lnSpc>
              <a:spcAft>
                <a:spcPts val="600"/>
              </a:spcAft>
            </a:pPr>
            <a:r>
              <a:rPr lang="nl-BE" sz="1400">
                <a:solidFill>
                  <a:schemeClr val="accent2"/>
                </a:solidFill>
              </a:rPr>
              <a:t>https://github.com/pnp/powershell/blob/dev/CHANGELOG.md</a:t>
            </a:r>
            <a:endParaRPr lang="LID4096" sz="1400" err="1">
              <a:solidFill>
                <a:schemeClr val="accent2"/>
              </a:solidFill>
            </a:endParaRPr>
          </a:p>
        </p:txBody>
      </p:sp>
      <p:pic>
        <p:nvPicPr>
          <p:cNvPr id="20" name="Picture 19">
            <a:extLst>
              <a:ext uri="{FF2B5EF4-FFF2-40B4-BE49-F238E27FC236}">
                <a16:creationId xmlns:a16="http://schemas.microsoft.com/office/drawing/2014/main" id="{A5B930F3-A420-24E3-1B1B-7A8122D1FDA8}"/>
              </a:ext>
            </a:extLst>
          </p:cNvPr>
          <p:cNvPicPr>
            <a:picLocks noChangeAspect="1"/>
          </p:cNvPicPr>
          <p:nvPr/>
        </p:nvPicPr>
        <p:blipFill>
          <a:blip r:embed="rId7"/>
          <a:stretch>
            <a:fillRect/>
          </a:stretch>
        </p:blipFill>
        <p:spPr>
          <a:xfrm>
            <a:off x="6784902" y="4704099"/>
            <a:ext cx="5422718" cy="1864264"/>
          </a:xfrm>
          <a:prstGeom prst="rect">
            <a:avLst/>
          </a:prstGeom>
          <a:ln>
            <a:solidFill>
              <a:schemeClr val="bg1">
                <a:lumMod val="90000"/>
              </a:schemeClr>
            </a:solidFill>
          </a:ln>
        </p:spPr>
      </p:pic>
    </p:spTree>
    <p:extLst>
      <p:ext uri="{BB962C8B-B14F-4D97-AF65-F5344CB8AC3E}">
        <p14:creationId xmlns:p14="http://schemas.microsoft.com/office/powerpoint/2010/main" val="18847619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FI"/>
              <a:t>yo </a:t>
            </a:r>
            <a:r>
              <a:rPr lang="en-US"/>
              <a:t>t</a:t>
            </a:r>
            <a:r>
              <a:rPr lang="en-FI"/>
              <a:t>e</a:t>
            </a:r>
            <a:r>
              <a:rPr lang="en-US"/>
              <a:t>a</a:t>
            </a:r>
            <a:r>
              <a:rPr lang="en-FI"/>
              <a:t>m</a:t>
            </a:r>
            <a:r>
              <a:rPr lang="en-US"/>
              <a:t>s</a:t>
            </a:r>
            <a:br>
              <a:rPr lang="en-US"/>
            </a:br>
            <a:r>
              <a:rPr lang="en-US" sz="2400">
                <a:gradFill>
                  <a:gsLst>
                    <a:gs pos="2917">
                      <a:schemeClr val="tx1"/>
                    </a:gs>
                    <a:gs pos="30000">
                      <a:schemeClr val="tx1"/>
                    </a:gs>
                  </a:gsLst>
                  <a:lin ang="5400000" scaled="0"/>
                </a:gradFill>
              </a:rPr>
              <a:t>Open-source </a:t>
            </a:r>
            <a:r>
              <a:rPr lang="en-FI" sz="2400">
                <a:gradFill>
                  <a:gsLst>
                    <a:gs pos="2917">
                      <a:schemeClr val="tx1"/>
                    </a:gs>
                    <a:gs pos="30000">
                      <a:schemeClr val="tx1"/>
                    </a:gs>
                  </a:gsLst>
                  <a:lin ang="5400000" scaled="0"/>
                </a:gradFill>
              </a:rPr>
              <a:t>Y</a:t>
            </a:r>
            <a:r>
              <a:rPr lang="en-US" sz="2400">
                <a:gradFill>
                  <a:gsLst>
                    <a:gs pos="2917">
                      <a:schemeClr val="tx1"/>
                    </a:gs>
                    <a:gs pos="30000">
                      <a:schemeClr val="tx1"/>
                    </a:gs>
                  </a:gsLst>
                  <a:lin ang="5400000" scaled="0"/>
                </a:gradFill>
              </a:rPr>
              <a:t>e</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g</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n</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a</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f</a:t>
            </a:r>
            <a:r>
              <a:rPr lang="en-FI" sz="2400">
                <a:gradFill>
                  <a:gsLst>
                    <a:gs pos="2917">
                      <a:schemeClr val="tx1"/>
                    </a:gs>
                    <a:gs pos="30000">
                      <a:schemeClr val="tx1"/>
                    </a:gs>
                  </a:gsLst>
                  <a:lin ang="5400000" scaled="0"/>
                </a:gradFill>
              </a:rPr>
              <a:t>o</a:t>
            </a:r>
            <a:r>
              <a:rPr lang="en-US" sz="2400">
                <a:gradFill>
                  <a:gsLst>
                    <a:gs pos="2917">
                      <a:schemeClr val="tx1"/>
                    </a:gs>
                    <a:gs pos="30000">
                      <a:schemeClr val="tx1"/>
                    </a:gs>
                  </a:gsLst>
                  <a:lin ang="5400000" scaled="0"/>
                </a:gradFill>
              </a:rPr>
              <a:t>r</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M</a:t>
            </a:r>
            <a:r>
              <a:rPr lang="en-FI" sz="2400">
                <a:gradFill>
                  <a:gsLst>
                    <a:gs pos="2917">
                      <a:schemeClr val="tx1"/>
                    </a:gs>
                    <a:gs pos="30000">
                      <a:schemeClr val="tx1"/>
                    </a:gs>
                  </a:gsLst>
                  <a:lin ang="5400000" scaled="0"/>
                </a:gradFill>
              </a:rPr>
              <a:t>i</a:t>
            </a:r>
            <a:r>
              <a:rPr lang="en-US" sz="2400">
                <a:gradFill>
                  <a:gsLst>
                    <a:gs pos="2917">
                      <a:schemeClr val="tx1"/>
                    </a:gs>
                    <a:gs pos="30000">
                      <a:schemeClr val="tx1"/>
                    </a:gs>
                  </a:gsLst>
                  <a:lin ang="5400000" scaled="0"/>
                </a:gradFill>
              </a:rPr>
              <a:t>c</a:t>
            </a:r>
            <a:r>
              <a:rPr lang="en-FI" sz="2400">
                <a:gradFill>
                  <a:gsLst>
                    <a:gs pos="2917">
                      <a:schemeClr val="tx1"/>
                    </a:gs>
                    <a:gs pos="30000">
                      <a:schemeClr val="tx1"/>
                    </a:gs>
                  </a:gsLst>
                  <a:lin ang="5400000" scaled="0"/>
                </a:gradFill>
              </a:rPr>
              <a:t>r</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s</a:t>
            </a:r>
            <a:r>
              <a:rPr lang="en-US" sz="2400">
                <a:gradFill>
                  <a:gsLst>
                    <a:gs pos="2917">
                      <a:schemeClr val="tx1"/>
                    </a:gs>
                    <a:gs pos="30000">
                      <a:schemeClr val="tx1"/>
                    </a:gs>
                  </a:gsLst>
                  <a:lin ang="5400000" scaled="0"/>
                </a:gradFill>
              </a:rPr>
              <a:t>o</a:t>
            </a:r>
            <a:r>
              <a:rPr lang="en-FI" sz="2400">
                <a:gradFill>
                  <a:gsLst>
                    <a:gs pos="2917">
                      <a:schemeClr val="tx1"/>
                    </a:gs>
                    <a:gs pos="30000">
                      <a:schemeClr val="tx1"/>
                    </a:gs>
                  </a:gsLst>
                  <a:lin ang="5400000" scaled="0"/>
                </a:gradFill>
              </a:rPr>
              <a:t>f</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rPr>
              <a:t>T</a:t>
            </a:r>
            <a:r>
              <a:rPr lang="en-FI" sz="2400">
                <a:gradFill>
                  <a:gsLst>
                    <a:gs pos="2917">
                      <a:schemeClr val="tx1"/>
                    </a:gs>
                    <a:gs pos="30000">
                      <a:schemeClr val="tx1"/>
                    </a:gs>
                  </a:gsLst>
                  <a:lin ang="5400000" scaled="0"/>
                </a:gradFill>
              </a:rPr>
              <a:t>e</a:t>
            </a:r>
            <a:r>
              <a:rPr lang="en-US" sz="2400">
                <a:gradFill>
                  <a:gsLst>
                    <a:gs pos="2917">
                      <a:schemeClr val="tx1"/>
                    </a:gs>
                    <a:gs pos="30000">
                      <a:schemeClr val="tx1"/>
                    </a:gs>
                  </a:gsLst>
                  <a:lin ang="5400000" scaled="0"/>
                </a:gradFill>
              </a:rPr>
              <a:t>a</a:t>
            </a:r>
            <a:r>
              <a:rPr lang="en-FI" sz="2400">
                <a:gradFill>
                  <a:gsLst>
                    <a:gs pos="2917">
                      <a:schemeClr val="tx1"/>
                    </a:gs>
                    <a:gs pos="30000">
                      <a:schemeClr val="tx1"/>
                    </a:gs>
                  </a:gsLst>
                  <a:lin ang="5400000" scaled="0"/>
                </a:gradFill>
              </a:rPr>
              <a:t>ms development</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121487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881" y="1066049"/>
            <a:ext cx="12435593" cy="59284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FI"/>
              <a:t>y</a:t>
            </a:r>
            <a:r>
              <a:rPr lang="en-US"/>
              <a:t>o</a:t>
            </a:r>
            <a:r>
              <a:rPr lang="en-FI"/>
              <a:t> </a:t>
            </a:r>
            <a:r>
              <a:rPr lang="en-US"/>
              <a:t>t</a:t>
            </a:r>
            <a:r>
              <a:rPr lang="en-FI"/>
              <a:t>e</a:t>
            </a:r>
            <a:r>
              <a:rPr lang="en-US"/>
              <a:t>a</a:t>
            </a:r>
            <a:r>
              <a:rPr lang="en-FI"/>
              <a:t>m</a:t>
            </a:r>
            <a:r>
              <a:rPr lang="en-US"/>
              <a:t>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a:solidFill>
            <a:srgbClr val="1973B9"/>
          </a:solidFill>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a:grpFill/>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8" name="TextBox 27">
            <a:extLst>
              <a:ext uri="{FF2B5EF4-FFF2-40B4-BE49-F238E27FC236}">
                <a16:creationId xmlns:a16="http://schemas.microsoft.com/office/drawing/2014/main" id="{3C6E8D99-0334-4574-90D7-E43A2C7F97F6}"/>
              </a:ext>
            </a:extLst>
          </p:cNvPr>
          <p:cNvSpPr txBox="1"/>
          <p:nvPr/>
        </p:nvSpPr>
        <p:spPr>
          <a:xfrm>
            <a:off x="3116983" y="621217"/>
            <a:ext cx="6642726" cy="369332"/>
          </a:xfrm>
          <a:prstGeom prst="rect">
            <a:avLst/>
          </a:prstGeom>
          <a:noFill/>
        </p:spPr>
        <p:txBody>
          <a:bodyPr wrap="square">
            <a:spAutoFit/>
          </a:bodyPr>
          <a:lstStyle/>
          <a:p>
            <a:pPr lvl="1" algn="just"/>
            <a:r>
              <a:rPr lang="en-US" sz="1800">
                <a:latin typeface="Segoe UI" panose="020B0502040204020203" pitchFamily="34" charset="0"/>
                <a:cs typeface="Segoe UI" panose="020B0502040204020203" pitchFamily="34" charset="0"/>
                <a:hlinkClick r:id="rId3"/>
              </a:rPr>
              <a:t>https://aka.ms/</a:t>
            </a:r>
            <a:r>
              <a:rPr lang="en-FI" sz="1800">
                <a:latin typeface="Segoe UI" panose="020B0502040204020203" pitchFamily="34" charset="0"/>
                <a:cs typeface="Segoe UI" panose="020B0502040204020203" pitchFamily="34" charset="0"/>
                <a:hlinkClick r:id="rId3"/>
              </a:rPr>
              <a:t>y</a:t>
            </a:r>
            <a:r>
              <a:rPr lang="en-US" sz="1800">
                <a:latin typeface="Segoe UI" panose="020B0502040204020203" pitchFamily="34" charset="0"/>
                <a:cs typeface="Segoe UI" panose="020B0502040204020203" pitchFamily="34" charset="0"/>
                <a:hlinkClick r:id="rId3"/>
              </a:rPr>
              <a:t>o</a:t>
            </a:r>
            <a:r>
              <a:rPr lang="en-FI" sz="1800">
                <a:latin typeface="Segoe UI" panose="020B0502040204020203" pitchFamily="34" charset="0"/>
                <a:cs typeface="Segoe UI" panose="020B0502040204020203" pitchFamily="34" charset="0"/>
                <a:hlinkClick r:id="rId3"/>
              </a:rPr>
              <a:t>t</a:t>
            </a:r>
            <a:r>
              <a:rPr lang="en-US" sz="1800">
                <a:latin typeface="Segoe UI" panose="020B0502040204020203" pitchFamily="34" charset="0"/>
                <a:cs typeface="Segoe UI" panose="020B0502040204020203" pitchFamily="34" charset="0"/>
                <a:hlinkClick r:id="rId3"/>
              </a:rPr>
              <a:t>e</a:t>
            </a:r>
            <a:r>
              <a:rPr lang="en-FI" sz="1800">
                <a:latin typeface="Segoe UI" panose="020B0502040204020203" pitchFamily="34" charset="0"/>
                <a:cs typeface="Segoe UI" panose="020B0502040204020203" pitchFamily="34" charset="0"/>
                <a:hlinkClick r:id="rId3"/>
              </a:rPr>
              <a:t>a</a:t>
            </a:r>
            <a:r>
              <a:rPr lang="en-US" sz="1800">
                <a:latin typeface="Segoe UI" panose="020B0502040204020203" pitchFamily="34" charset="0"/>
                <a:cs typeface="Segoe UI" panose="020B0502040204020203" pitchFamily="34" charset="0"/>
                <a:hlinkClick r:id="rId3"/>
              </a:rPr>
              <a:t>m</a:t>
            </a:r>
            <a:r>
              <a:rPr lang="en-FI" sz="1800">
                <a:latin typeface="Segoe UI" panose="020B0502040204020203" pitchFamily="34" charset="0"/>
                <a:cs typeface="Segoe UI" panose="020B0502040204020203" pitchFamily="34" charset="0"/>
                <a:hlinkClick r:id="rId3"/>
              </a:rPr>
              <a:t>s</a:t>
            </a:r>
            <a:r>
              <a:rPr lang="en-US" sz="1800">
                <a:latin typeface="Segoe UI" panose="020B0502040204020203" pitchFamily="34" charset="0"/>
                <a:cs typeface="Segoe UI" panose="020B0502040204020203" pitchFamily="34" charset="0"/>
              </a:rPr>
              <a:t> </a:t>
            </a:r>
          </a:p>
        </p:txBody>
      </p:sp>
      <p:sp>
        <p:nvSpPr>
          <p:cNvPr id="48" name="Rectangle 47">
            <a:extLst>
              <a:ext uri="{FF2B5EF4-FFF2-40B4-BE49-F238E27FC236}">
                <a16:creationId xmlns:a16="http://schemas.microsoft.com/office/drawing/2014/main" id="{3CDFD656-FE83-48D8-A848-5F87EAB899C6}"/>
              </a:ext>
            </a:extLst>
          </p:cNvPr>
          <p:cNvSpPr/>
          <p:nvPr/>
        </p:nvSpPr>
        <p:spPr>
          <a:xfrm>
            <a:off x="288035" y="1148949"/>
            <a:ext cx="6411193"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a:solidFill>
                  <a:prstClr val="white"/>
                </a:solidFill>
                <a:latin typeface="Calibri" panose="020F0502020204030204"/>
              </a:rPr>
              <a:t>generator-teams – </a:t>
            </a:r>
            <a:r>
              <a:rPr lang="en-US" i="1">
                <a:solidFill>
                  <a:schemeClr val="bg1"/>
                </a:solidFill>
                <a:latin typeface="Calibri" panose="020F0502020204030204"/>
              </a:rPr>
              <a:t>The Teams apps generator</a:t>
            </a:r>
            <a:endParaRPr lang="LID4096" i="1">
              <a:solidFill>
                <a:schemeClr val="bg1"/>
              </a:solidFill>
              <a:latin typeface="Calibri" panose="020F0502020204030204"/>
            </a:endParaRPr>
          </a:p>
        </p:txBody>
      </p:sp>
      <p:sp>
        <p:nvSpPr>
          <p:cNvPr id="70" name="TextBox 69">
            <a:extLst>
              <a:ext uri="{FF2B5EF4-FFF2-40B4-BE49-F238E27FC236}">
                <a16:creationId xmlns:a16="http://schemas.microsoft.com/office/drawing/2014/main" id="{174F958A-FBA1-4F60-AFAD-ABB7FE94DD87}"/>
              </a:ext>
            </a:extLst>
          </p:cNvPr>
          <p:cNvSpPr txBox="1"/>
          <p:nvPr/>
        </p:nvSpPr>
        <p:spPr>
          <a:xfrm>
            <a:off x="284698" y="1441291"/>
            <a:ext cx="6965187" cy="2358338"/>
          </a:xfrm>
          <a:prstGeom prst="rect">
            <a:avLst/>
          </a:prstGeom>
          <a:noFill/>
        </p:spPr>
        <p:txBody>
          <a:bodyPr wrap="square" lIns="0" tIns="146304" rIns="182880" bIns="146304" rtlCol="0" anchor="t">
            <a:spAutoFit/>
          </a:bodyPr>
          <a:lstStyle/>
          <a:p>
            <a:pPr marL="0" marR="0" lvl="0" indent="0" algn="l" defTabSz="360000" rtl="0" eaLnBrk="1" fontAlgn="auto" latinLnBrk="0" hangingPunct="1">
              <a:lnSpc>
                <a:spcPct val="90000"/>
              </a:lnSpc>
              <a:spcBef>
                <a:spcPts val="0"/>
              </a:spcBef>
              <a:spcAft>
                <a:spcPts val="600"/>
              </a:spcAft>
              <a:buClrTx/>
              <a:buSzTx/>
              <a:buFontTx/>
              <a:buNone/>
              <a:tabLst/>
              <a:defRPr/>
            </a:pPr>
            <a:r>
              <a:rPr lang="en-GB" sz="1200" dirty="0">
                <a:solidFill>
                  <a:srgbClr val="2F2F2F"/>
                </a:solidFill>
                <a:ea typeface="+mn-lt"/>
                <a:cs typeface="+mn-lt"/>
              </a:rPr>
              <a:t>📃 </a:t>
            </a:r>
            <a:r>
              <a:rPr lang="en-US" sz="1200" dirty="0">
                <a:ea typeface="+mn-lt"/>
                <a:cs typeface="+mn-lt"/>
              </a:rPr>
              <a:t>Docs published at https://pnp.github.io/generator-teams/</a:t>
            </a:r>
            <a:br>
              <a:rPr lang="en-US" sz="1200" dirty="0">
                <a:ea typeface="+mn-lt"/>
                <a:cs typeface="+mn-lt"/>
              </a:rPr>
            </a:br>
            <a:endParaRPr lang="en-US" sz="1050" dirty="0">
              <a:solidFill>
                <a:schemeClr val="tx1"/>
              </a:solidFill>
              <a:cs typeface="Segoe UI"/>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US" sz="1050" dirty="0">
                <a:solidFill>
                  <a:schemeClr val="tx1"/>
                </a:solidFill>
                <a:cs typeface="Segoe UI"/>
              </a:rPr>
              <a:t>🚀 </a:t>
            </a:r>
            <a:r>
              <a:rPr lang="en-US" sz="1200" dirty="0">
                <a:latin typeface="+mj-lt"/>
                <a:cs typeface="Segoe UI"/>
              </a:rPr>
              <a:t>Latest release: 4.0.1</a:t>
            </a:r>
            <a:r>
              <a:rPr lang="sv-AX" sz="1200" dirty="0">
                <a:latin typeface="+mj-lt"/>
                <a:cs typeface="Segoe UI"/>
              </a:rPr>
              <a:t> </a:t>
            </a:r>
            <a:r>
              <a:rPr kumimoji="0" lang="en-US" sz="900" b="1" i="0" u="none" strike="noStrike" kern="1200" cap="none" spc="0" normalizeH="0" baseline="0" noProof="0" dirty="0">
                <a:ln>
                  <a:noFill/>
                </a:ln>
                <a:solidFill>
                  <a:srgbClr val="2F2F2F"/>
                </a:solidFill>
                <a:effectLst/>
                <a:uLnTx/>
                <a:uFillTx/>
                <a:latin typeface="Segoe UI Light" panose="020B0502040204020203" pitchFamily="34" charset="0"/>
                <a:ea typeface="+mn-ea"/>
                <a:cs typeface="Segoe UI Light" panose="020B0502040204020203" pitchFamily="34" charset="0"/>
              </a:rPr>
              <a:t>[2022-06-28]</a:t>
            </a:r>
            <a:endParaRPr lang="en-US" sz="900" b="1" dirty="0">
              <a:solidFill>
                <a:srgbClr val="2F2F2F"/>
              </a:solidFill>
              <a:latin typeface="Segoe UI Light" panose="020B0502040204020203" pitchFamily="34" charset="0"/>
              <a:cs typeface="Segoe UI Light" panose="020B0502040204020203" pitchFamily="34" charset="0"/>
            </a:endParaRPr>
          </a:p>
          <a:p>
            <a:pPr lvl="1" defTabSz="360000">
              <a:lnSpc>
                <a:spcPct val="90000"/>
              </a:lnSpc>
              <a:spcAft>
                <a:spcPts val="600"/>
              </a:spcAft>
              <a:defRPr/>
            </a:pPr>
            <a:r>
              <a:rPr lang="en-US" sz="1000" dirty="0">
                <a:solidFill>
                  <a:srgbClr val="2F2F2F"/>
                </a:solidFill>
                <a:latin typeface="Segoe UI"/>
                <a:ea typeface="+mn-lt"/>
                <a:cs typeface="Segoe UI"/>
              </a:rPr>
              <a:t>Fixed an issue with tab configuration</a:t>
            </a:r>
          </a:p>
          <a:p>
            <a:pPr defTabSz="360000">
              <a:lnSpc>
                <a:spcPct val="90000"/>
              </a:lnSpc>
              <a:spcAft>
                <a:spcPts val="600"/>
              </a:spcAft>
              <a:defRPr/>
            </a:pPr>
            <a:r>
              <a:rPr lang="en-US" sz="900" dirty="0">
                <a:solidFill>
                  <a:schemeClr val="tx1"/>
                </a:solidFill>
                <a:cs typeface="Segoe UI"/>
              </a:rPr>
              <a:t>📅</a:t>
            </a:r>
            <a:r>
              <a:rPr lang="en-US" sz="900" dirty="0">
                <a:solidFill>
                  <a:schemeClr val="tx1"/>
                </a:solidFill>
                <a:ea typeface="+mn-lt"/>
                <a:cs typeface="Segoe UI"/>
              </a:rPr>
              <a:t> </a:t>
            </a:r>
            <a:r>
              <a:rPr lang="en-US" sz="1000" dirty="0">
                <a:latin typeface="+mj-lt"/>
                <a:cs typeface="Segoe UI"/>
              </a:rPr>
              <a:t>Top of mind:</a:t>
            </a:r>
          </a:p>
          <a:p>
            <a:pPr lvl="1" defTabSz="360000">
              <a:lnSpc>
                <a:spcPct val="90000"/>
              </a:lnSpc>
              <a:spcAft>
                <a:spcPts val="600"/>
              </a:spcAft>
              <a:defRPr/>
            </a:pPr>
            <a:r>
              <a:rPr lang="en-US" sz="1000" dirty="0">
                <a:solidFill>
                  <a:srgbClr val="2F2F2F"/>
                </a:solidFill>
                <a:latin typeface="Segoe UI"/>
                <a:ea typeface="+mn-lt"/>
                <a:cs typeface="Segoe UI"/>
              </a:rPr>
              <a:t>Option to add SSO for teams apps during scaffolding</a:t>
            </a:r>
          </a:p>
          <a:p>
            <a:pPr lvl="1" defTabSz="360000">
              <a:lnSpc>
                <a:spcPct val="90000"/>
              </a:lnSpc>
              <a:spcAft>
                <a:spcPts val="600"/>
              </a:spcAft>
              <a:defRPr/>
            </a:pPr>
            <a:r>
              <a:rPr lang="en-US" sz="1000" dirty="0">
                <a:solidFill>
                  <a:srgbClr val="2F2F2F"/>
                </a:solidFill>
                <a:latin typeface="Segoe UI"/>
                <a:ea typeface="+mn-lt"/>
                <a:cs typeface="Segoe UI"/>
              </a:rPr>
              <a:t>Option to integrate Microsoft Graph Toolkit</a:t>
            </a:r>
          </a:p>
          <a:p>
            <a:pPr lvl="1" defTabSz="360000">
              <a:lnSpc>
                <a:spcPct val="90000"/>
              </a:lnSpc>
              <a:spcAft>
                <a:spcPts val="600"/>
              </a:spcAft>
              <a:defRPr/>
            </a:pPr>
            <a:r>
              <a:rPr lang="en-US" sz="1000" dirty="0">
                <a:solidFill>
                  <a:srgbClr val="2F2F2F"/>
                </a:solidFill>
                <a:latin typeface="Segoe UI"/>
                <a:ea typeface="+mn-lt"/>
                <a:cs typeface="Segoe UI"/>
              </a:rPr>
              <a:t>Update UX of scaffolded tabs</a:t>
            </a:r>
          </a:p>
          <a:p>
            <a:pPr lvl="1" defTabSz="360000">
              <a:lnSpc>
                <a:spcPct val="90000"/>
              </a:lnSpc>
              <a:spcAft>
                <a:spcPts val="600"/>
              </a:spcAft>
              <a:defRPr/>
            </a:pPr>
            <a:r>
              <a:rPr lang="en-US" sz="1000" dirty="0">
                <a:solidFill>
                  <a:srgbClr val="2F2F2F"/>
                </a:solidFill>
                <a:latin typeface="Segoe UI"/>
                <a:ea typeface="+mn-lt"/>
                <a:cs typeface="Segoe UI"/>
              </a:rPr>
              <a:t>Add support for meeting extensions</a:t>
            </a:r>
          </a:p>
          <a:p>
            <a:pPr lvl="1" defTabSz="360000">
              <a:lnSpc>
                <a:spcPct val="90000"/>
              </a:lnSpc>
              <a:spcAft>
                <a:spcPts val="600"/>
              </a:spcAft>
              <a:defRPr/>
            </a:pPr>
            <a:r>
              <a:rPr lang="en-US" sz="1000" dirty="0">
                <a:solidFill>
                  <a:srgbClr val="2F2F2F"/>
                </a:solidFill>
                <a:latin typeface="Segoe UI"/>
                <a:ea typeface="+mn-lt"/>
                <a:cs typeface="Segoe UI"/>
              </a:rPr>
              <a:t>More Docs &amp; Tutorials</a:t>
            </a:r>
          </a:p>
        </p:txBody>
      </p:sp>
      <p:sp>
        <p:nvSpPr>
          <p:cNvPr id="71" name="Rectangle 70">
            <a:extLst>
              <a:ext uri="{FF2B5EF4-FFF2-40B4-BE49-F238E27FC236}">
                <a16:creationId xmlns:a16="http://schemas.microsoft.com/office/drawing/2014/main" id="{6C0C034F-0BC5-4303-8B7D-BC0C408AD3DA}"/>
              </a:ext>
            </a:extLst>
          </p:cNvPr>
          <p:cNvSpPr/>
          <p:nvPr/>
        </p:nvSpPr>
        <p:spPr>
          <a:xfrm>
            <a:off x="288034"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-build-core</a:t>
            </a:r>
            <a:endParaRPr lang="LID4096" i="1">
              <a:solidFill>
                <a:schemeClr val="bg1"/>
              </a:solidFill>
              <a:latin typeface="Calibri" panose="020F0502020204030204"/>
            </a:endParaRPr>
          </a:p>
        </p:txBody>
      </p:sp>
      <p:sp>
        <p:nvSpPr>
          <p:cNvPr id="72" name="TextBox 71">
            <a:extLst>
              <a:ext uri="{FF2B5EF4-FFF2-40B4-BE49-F238E27FC236}">
                <a16:creationId xmlns:a16="http://schemas.microsoft.com/office/drawing/2014/main" id="{9766CF88-1F07-4F26-9B23-FC9D4C5F9C09}"/>
              </a:ext>
            </a:extLst>
          </p:cNvPr>
          <p:cNvSpPr txBox="1"/>
          <p:nvPr/>
        </p:nvSpPr>
        <p:spPr>
          <a:xfrm>
            <a:off x="284699" y="4371691"/>
            <a:ext cx="3125121" cy="2222916"/>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1.7.0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marL="0" marR="0" lvl="0" indent="0" algn="l" defTabSz="360000" rtl="0" eaLnBrk="1" fontAlgn="auto" latinLnBrk="0" hangingPunct="1">
              <a:lnSpc>
                <a:spcPct val="90000"/>
              </a:lnSpc>
              <a:spcBef>
                <a:spcPts val="0"/>
              </a:spcBef>
              <a:spcAft>
                <a:spcPts val="600"/>
              </a:spcAft>
              <a:buClrTx/>
              <a:buSzTx/>
              <a:buFontTx/>
              <a:buNone/>
              <a:tabLst/>
              <a:defRPr/>
            </a:pPr>
            <a:r>
              <a:rPr lang="en-GB" sz="1050">
                <a:ea typeface="+mn-lt"/>
                <a:cs typeface="+mn-lt"/>
              </a:rPr>
              <a:t>Added support for Schema 1.13. </a:t>
            </a:r>
            <a:br>
              <a:rPr lang="en-GB" sz="1050">
                <a:ea typeface="+mn-lt"/>
                <a:cs typeface="+mn-lt"/>
              </a:rPr>
            </a:br>
            <a:r>
              <a:rPr lang="en-GB" sz="1050">
                <a:ea typeface="+mn-lt"/>
                <a:cs typeface="+mn-lt"/>
              </a:rPr>
              <a:t>Requires Node 14 or later</a:t>
            </a:r>
            <a:br>
              <a:rPr lang="en-GB" sz="1050">
                <a:ea typeface="+mn-lt"/>
                <a:cs typeface="+mn-lt"/>
              </a:rPr>
            </a:br>
            <a:r>
              <a:rPr lang="en-GB" sz="1050">
                <a:ea typeface="+mn-lt"/>
                <a:cs typeface="+mn-lt"/>
              </a:rPr>
              <a:t>Dependency package updates</a:t>
            </a:r>
            <a:br>
              <a:rPr lang="en-GB" sz="1050">
                <a:ea typeface="+mn-lt"/>
                <a:cs typeface="+mn-lt"/>
              </a:rPr>
            </a:br>
            <a:r>
              <a:rPr lang="en-GB" sz="1050">
                <a:ea typeface="+mn-lt"/>
                <a:cs typeface="+mn-lt"/>
              </a:rPr>
              <a:t>Fixed issue with telemetry timeout at the end of scaffolding</a:t>
            </a:r>
            <a:endParaRPr lang="en-US" sz="1050">
              <a:ea typeface="+mn-lt"/>
              <a:cs typeface="+mn-lt"/>
            </a:endParaRPr>
          </a:p>
          <a:p>
            <a:pPr defTabSz="360000">
              <a:lnSpc>
                <a:spcPct val="90000"/>
              </a:lnSpc>
              <a:spcAft>
                <a:spcPts val="600"/>
              </a:spcAft>
              <a:defRPr/>
            </a:pPr>
            <a:r>
              <a:rPr lang="en-US" sz="1200">
                <a:latin typeface="+mj-lt"/>
                <a:cs typeface="Segoe UI"/>
              </a:rPr>
              <a:t>🔮 Preview: </a:t>
            </a:r>
            <a:r>
              <a:rPr lang="en-US" sz="1200">
                <a:solidFill>
                  <a:srgbClr val="2F2F2F"/>
                </a:solidFill>
                <a:latin typeface="Segoe UI Semibold"/>
                <a:cs typeface="Segoe UI"/>
              </a:rPr>
              <a:t>n/a</a:t>
            </a:r>
            <a:br>
              <a:rPr lang="en-US" sz="1050">
                <a:ea typeface="+mn-lt"/>
                <a:cs typeface="+mn-lt"/>
              </a:rPr>
            </a:br>
            <a:br>
              <a:rPr lang="en-US" sz="1200">
                <a:solidFill>
                  <a:srgbClr val="FF0000"/>
                </a:solidFill>
                <a:ea typeface="+mn-lt"/>
                <a:cs typeface="+mn-lt"/>
              </a:rPr>
            </a:b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br>
              <a:rPr lang="en-US" sz="1200">
                <a:latin typeface="+mj-lt"/>
                <a:cs typeface="Segoe UI"/>
              </a:rPr>
            </a:br>
            <a:r>
              <a:rPr lang="en-US" sz="1000">
                <a:ea typeface="+mn-lt"/>
                <a:cs typeface="+mn-lt"/>
              </a:rPr>
              <a:t>???</a:t>
            </a:r>
          </a:p>
          <a:p>
            <a:pPr marL="0" marR="0" lvl="0" indent="0" algn="l" defTabSz="360000" rtl="0" eaLnBrk="1" fontAlgn="auto" latinLnBrk="0" hangingPunct="1">
              <a:lnSpc>
                <a:spcPct val="90000"/>
              </a:lnSpc>
              <a:spcBef>
                <a:spcPts val="0"/>
              </a:spcBef>
              <a:spcAft>
                <a:spcPts val="600"/>
              </a:spcAft>
              <a:buClrTx/>
              <a:buSzTx/>
              <a:buFontTx/>
              <a:buNone/>
              <a:tabLst/>
              <a:defRPr/>
            </a:pPr>
            <a:endParaRPr lang="en-US" sz="1200">
              <a:latin typeface="+mj-lt"/>
              <a:cs typeface="Segoe UI"/>
            </a:endParaRPr>
          </a:p>
        </p:txBody>
      </p:sp>
      <p:sp>
        <p:nvSpPr>
          <p:cNvPr id="29" name="Rectangle 28">
            <a:extLst>
              <a:ext uri="{FF2B5EF4-FFF2-40B4-BE49-F238E27FC236}">
                <a16:creationId xmlns:a16="http://schemas.microsoft.com/office/drawing/2014/main" id="{76596D13-D545-4853-91AA-F3BF014DAE76}"/>
              </a:ext>
            </a:extLst>
          </p:cNvPr>
          <p:cNvSpPr/>
          <p:nvPr/>
        </p:nvSpPr>
        <p:spPr>
          <a:xfrm>
            <a:off x="3577442" y="4079349"/>
            <a:ext cx="3125121" cy="286987"/>
          </a:xfrm>
          <a:prstGeom prst="rect">
            <a:avLst/>
          </a:prstGeom>
          <a:solidFill>
            <a:srgbClr val="6D6BC5"/>
          </a:solidFill>
          <a:ln>
            <a:solidFill>
              <a:srgbClr val="6D6BC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r>
              <a:rPr lang="en-US" err="1">
                <a:solidFill>
                  <a:prstClr val="white"/>
                </a:solidFill>
                <a:latin typeface="Calibri" panose="020F0502020204030204"/>
              </a:rPr>
              <a:t>yoteams</a:t>
            </a:r>
            <a:r>
              <a:rPr lang="en-US">
                <a:solidFill>
                  <a:prstClr val="white"/>
                </a:solidFill>
                <a:latin typeface="Calibri" panose="020F0502020204030204"/>
              </a:rPr>
              <a:t>-deploy</a:t>
            </a:r>
            <a:endParaRPr lang="LID4096" i="1">
              <a:solidFill>
                <a:schemeClr val="bg1"/>
              </a:solidFill>
              <a:latin typeface="Calibri" panose="020F0502020204030204"/>
            </a:endParaRPr>
          </a:p>
        </p:txBody>
      </p:sp>
      <p:sp>
        <p:nvSpPr>
          <p:cNvPr id="30" name="TextBox 29">
            <a:extLst>
              <a:ext uri="{FF2B5EF4-FFF2-40B4-BE49-F238E27FC236}">
                <a16:creationId xmlns:a16="http://schemas.microsoft.com/office/drawing/2014/main" id="{93A90230-15CD-41D7-B6A8-64A4A72B6B73}"/>
              </a:ext>
            </a:extLst>
          </p:cNvPr>
          <p:cNvSpPr txBox="1"/>
          <p:nvPr/>
        </p:nvSpPr>
        <p:spPr>
          <a:xfrm>
            <a:off x="3574107" y="4371691"/>
            <a:ext cx="3125121" cy="1538113"/>
          </a:xfrm>
          <a:prstGeom prst="rect">
            <a:avLst/>
          </a:prstGeom>
          <a:noFill/>
        </p:spPr>
        <p:txBody>
          <a:bodyPr wrap="square" lIns="0" tIns="146304" rIns="182880" bIns="146304" rtlCol="0" anchor="t">
            <a:spAutoFit/>
          </a:bodyPr>
          <a:lstStyle/>
          <a:p>
            <a:pPr defTabSz="360000">
              <a:lnSpc>
                <a:spcPct val="90000"/>
              </a:lnSpc>
              <a:spcAft>
                <a:spcPts val="600"/>
              </a:spcAft>
            </a:pPr>
            <a:r>
              <a:rPr lang="en-US" sz="1200">
                <a:solidFill>
                  <a:schemeClr val="tx1"/>
                </a:solidFill>
                <a:cs typeface="Segoe UI"/>
              </a:rPr>
              <a:t>🚀 </a:t>
            </a:r>
            <a:r>
              <a:rPr lang="en-US" sz="1200">
                <a:solidFill>
                  <a:schemeClr val="tx1"/>
                </a:solidFill>
                <a:latin typeface="+mj-lt"/>
                <a:cs typeface="Segoe UI"/>
              </a:rPr>
              <a:t>Latest release: 1.2.0 </a:t>
            </a:r>
            <a:r>
              <a:rPr lang="en-US" sz="900">
                <a:solidFill>
                  <a:schemeClr val="tx1"/>
                </a:solidFill>
                <a:latin typeface="Segoe UI Light" panose="020B0502040204020203" pitchFamily="34" charset="0"/>
                <a:cs typeface="Segoe UI Light" panose="020B0502040204020203" pitchFamily="34" charset="0"/>
              </a:rPr>
              <a:t>[</a:t>
            </a:r>
            <a:r>
              <a:rPr lang="en-US" sz="900" b="1">
                <a:latin typeface="Segoe UI Light" panose="020B0502040204020203" pitchFamily="34" charset="0"/>
                <a:cs typeface="Segoe UI Light" panose="020B0502040204020203" pitchFamily="34" charset="0"/>
              </a:rPr>
              <a:t>2022-06-23]</a:t>
            </a:r>
            <a:endParaRPr lang="en-US" sz="1200">
              <a:solidFill>
                <a:schemeClr val="tx1"/>
              </a:solidFill>
              <a:latin typeface="Segoe UI Light" panose="020B0502040204020203" pitchFamily="34" charset="0"/>
              <a:cs typeface="Segoe UI Light" panose="020B0502040204020203" pitchFamily="34" charset="0"/>
            </a:endParaRPr>
          </a:p>
          <a:p>
            <a:pPr defTabSz="360000">
              <a:lnSpc>
                <a:spcPct val="90000"/>
              </a:lnSpc>
              <a:spcAft>
                <a:spcPts val="600"/>
              </a:spcAft>
              <a:defRPr/>
            </a:pPr>
            <a:r>
              <a:rPr lang="en-GB" sz="1050">
                <a:ea typeface="+mn-lt"/>
                <a:cs typeface="+mn-lt"/>
              </a:rPr>
              <a:t>Requires Node 14 or later</a:t>
            </a:r>
            <a:br>
              <a:rPr lang="en-GB" sz="1050">
                <a:ea typeface="+mn-lt"/>
                <a:cs typeface="+mn-lt"/>
              </a:rPr>
            </a:br>
            <a:r>
              <a:rPr lang="en-GB" sz="1050">
                <a:ea typeface="+mn-lt"/>
                <a:cs typeface="+mn-lt"/>
              </a:rPr>
              <a:t>Dependency package updates</a:t>
            </a:r>
            <a:endParaRPr kumimoji="0" lang="en-US" sz="1200" b="0" i="0" u="none" strike="noStrike" kern="1200" cap="none" spc="0" normalizeH="0" baseline="0" noProof="0">
              <a:ln>
                <a:noFill/>
              </a:ln>
              <a:solidFill>
                <a:srgbClr val="2F2F2F"/>
              </a:solidFill>
              <a:effectLst/>
              <a:uLnTx/>
              <a:uFillTx/>
              <a:latin typeface="Segoe UI Light" panose="020B0502040204020203" pitchFamily="34" charset="0"/>
              <a:ea typeface="+mn-ea"/>
              <a:cs typeface="Segoe UI Light" panose="020B0502040204020203" pitchFamily="34" charset="0"/>
            </a:endParaRPr>
          </a:p>
          <a:p>
            <a:pPr defTabSz="360000">
              <a:lnSpc>
                <a:spcPct val="90000"/>
              </a:lnSpc>
              <a:spcAft>
                <a:spcPts val="600"/>
              </a:spcAft>
              <a:defRPr/>
            </a:pPr>
            <a:r>
              <a:rPr lang="en-US" sz="1200">
                <a:latin typeface="+mj-lt"/>
                <a:cs typeface="Segoe UI"/>
              </a:rPr>
              <a:t>🔮 Preview: : n/a</a:t>
            </a:r>
          </a:p>
          <a:p>
            <a:pPr defTabSz="360000">
              <a:lnSpc>
                <a:spcPct val="90000"/>
              </a:lnSpc>
              <a:spcAft>
                <a:spcPts val="600"/>
              </a:spcAft>
            </a:pPr>
            <a:r>
              <a:rPr lang="en-US" sz="1100">
                <a:solidFill>
                  <a:schemeClr val="tx1"/>
                </a:solidFill>
                <a:cs typeface="Segoe UI"/>
              </a:rPr>
              <a:t>📅</a:t>
            </a:r>
            <a:r>
              <a:rPr lang="en-US" sz="1100">
                <a:solidFill>
                  <a:schemeClr val="tx1"/>
                </a:solidFill>
                <a:ea typeface="+mn-lt"/>
                <a:cs typeface="Segoe UI"/>
              </a:rPr>
              <a:t> </a:t>
            </a:r>
            <a:r>
              <a:rPr lang="en-US" sz="1200">
                <a:latin typeface="+mj-lt"/>
                <a:cs typeface="Segoe UI"/>
              </a:rPr>
              <a:t>Roadmap:</a:t>
            </a:r>
          </a:p>
          <a:p>
            <a:pPr defTabSz="360000">
              <a:lnSpc>
                <a:spcPct val="90000"/>
              </a:lnSpc>
              <a:spcAft>
                <a:spcPts val="600"/>
              </a:spcAft>
            </a:pPr>
            <a:r>
              <a:rPr lang="en-US" sz="1050">
                <a:ea typeface="+mn-lt"/>
                <a:cs typeface="+mn-lt"/>
              </a:rPr>
              <a:t>???</a:t>
            </a:r>
          </a:p>
        </p:txBody>
      </p:sp>
      <p:sp>
        <p:nvSpPr>
          <p:cNvPr id="23" name="TextBox 22">
            <a:extLst>
              <a:ext uri="{FF2B5EF4-FFF2-40B4-BE49-F238E27FC236}">
                <a16:creationId xmlns:a16="http://schemas.microsoft.com/office/drawing/2014/main" id="{4C8CDF71-EC50-8D9B-CA0A-42F4535F54AB}"/>
              </a:ext>
            </a:extLst>
          </p:cNvPr>
          <p:cNvSpPr txBox="1"/>
          <p:nvPr/>
        </p:nvSpPr>
        <p:spPr>
          <a:xfrm>
            <a:off x="8470651" y="1256081"/>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Package Downloads</a:t>
            </a:r>
            <a:endParaRPr lang="en-US" sz="1600" err="1">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3B050C56-ECA1-094C-FCD5-A40B15B03B50}"/>
              </a:ext>
            </a:extLst>
          </p:cNvPr>
          <p:cNvSpPr txBox="1"/>
          <p:nvPr/>
        </p:nvSpPr>
        <p:spPr>
          <a:xfrm>
            <a:off x="8470651" y="4026734"/>
            <a:ext cx="3327938" cy="517065"/>
          </a:xfrm>
          <a:prstGeom prst="rect">
            <a:avLst/>
          </a:prstGeom>
          <a:noFill/>
        </p:spPr>
        <p:txBody>
          <a:bodyPr wrap="square" lIns="182880" tIns="146304" rIns="182880" bIns="146304" rtlCol="0">
            <a:spAutoFit/>
          </a:bodyPr>
          <a:lstStyle/>
          <a:p>
            <a:pPr>
              <a:lnSpc>
                <a:spcPct val="90000"/>
              </a:lnSpc>
              <a:spcAft>
                <a:spcPts val="600"/>
              </a:spcAft>
            </a:pPr>
            <a:r>
              <a:rPr lang="en-GB" sz="1600">
                <a:gradFill>
                  <a:gsLst>
                    <a:gs pos="2917">
                      <a:schemeClr val="tx1"/>
                    </a:gs>
                    <a:gs pos="30000">
                      <a:schemeClr val="tx1"/>
                    </a:gs>
                  </a:gsLst>
                  <a:lin ang="5400000" scaled="0"/>
                </a:gradFill>
              </a:rPr>
              <a:t>Daily build events </a:t>
            </a:r>
            <a:endParaRPr lang="en-US" sz="1600">
              <a:gradFill>
                <a:gsLst>
                  <a:gs pos="2917">
                    <a:schemeClr val="tx1"/>
                  </a:gs>
                  <a:gs pos="30000">
                    <a:schemeClr val="tx1"/>
                  </a:gs>
                </a:gsLst>
                <a:lin ang="5400000" scaled="0"/>
              </a:gradFill>
            </a:endParaRPr>
          </a:p>
        </p:txBody>
      </p:sp>
      <p:pic>
        <p:nvPicPr>
          <p:cNvPr id="26" name="Picture 25">
            <a:extLst>
              <a:ext uri="{FF2B5EF4-FFF2-40B4-BE49-F238E27FC236}">
                <a16:creationId xmlns:a16="http://schemas.microsoft.com/office/drawing/2014/main" id="{B7271DAD-4C26-87AD-1C71-E7422D43F410}"/>
              </a:ext>
            </a:extLst>
          </p:cNvPr>
          <p:cNvPicPr>
            <a:picLocks noChangeAspect="1"/>
          </p:cNvPicPr>
          <p:nvPr/>
        </p:nvPicPr>
        <p:blipFill>
          <a:blip r:embed="rId4"/>
          <a:srcRect/>
          <a:stretch/>
        </p:blipFill>
        <p:spPr>
          <a:xfrm>
            <a:off x="9257426" y="194275"/>
            <a:ext cx="1164197" cy="680375"/>
          </a:xfrm>
          <a:prstGeom prst="rect">
            <a:avLst/>
          </a:prstGeom>
        </p:spPr>
      </p:pic>
      <p:pic>
        <p:nvPicPr>
          <p:cNvPr id="4" name="Picture 3">
            <a:extLst>
              <a:ext uri="{FF2B5EF4-FFF2-40B4-BE49-F238E27FC236}">
                <a16:creationId xmlns:a16="http://schemas.microsoft.com/office/drawing/2014/main" id="{D9CF6A8F-75E9-CDD4-A4CF-5D50F19EBDBC}"/>
              </a:ext>
            </a:extLst>
          </p:cNvPr>
          <p:cNvPicPr>
            <a:picLocks noChangeAspect="1"/>
          </p:cNvPicPr>
          <p:nvPr/>
        </p:nvPicPr>
        <p:blipFill>
          <a:blip r:embed="rId5"/>
          <a:srcRect/>
          <a:stretch/>
        </p:blipFill>
        <p:spPr>
          <a:xfrm>
            <a:off x="6781541" y="2039774"/>
            <a:ext cx="5370236" cy="1900775"/>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CA4D04A4-A32A-A5AF-BB10-3EC6BB9D071E}"/>
              </a:ext>
            </a:extLst>
          </p:cNvPr>
          <p:cNvPicPr>
            <a:picLocks noChangeAspect="1"/>
          </p:cNvPicPr>
          <p:nvPr/>
        </p:nvPicPr>
        <p:blipFill>
          <a:blip r:embed="rId6"/>
          <a:srcRect/>
          <a:stretch/>
        </p:blipFill>
        <p:spPr>
          <a:xfrm>
            <a:off x="8504808" y="4661414"/>
            <a:ext cx="1928377" cy="1306320"/>
          </a:xfrm>
          <a:prstGeom prst="rect">
            <a:avLst/>
          </a:prstGeom>
          <a:ln>
            <a:noFill/>
          </a:ln>
          <a:effectLst>
            <a:outerShdw blurRad="292100" dist="139700" dir="2700000" algn="tl" rotWithShape="0">
              <a:srgbClr val="333333">
                <a:alpha val="65000"/>
              </a:srgbClr>
            </a:outerShdw>
          </a:effectLst>
        </p:spPr>
      </p:pic>
      <p:sp>
        <p:nvSpPr>
          <p:cNvPr id="20" name="Explosion: 14 Points 19">
            <a:extLst>
              <a:ext uri="{FF2B5EF4-FFF2-40B4-BE49-F238E27FC236}">
                <a16:creationId xmlns:a16="http://schemas.microsoft.com/office/drawing/2014/main" id="{18B2939B-BD26-B9FA-A405-4052F56BA567}"/>
              </a:ext>
            </a:extLst>
          </p:cNvPr>
          <p:cNvSpPr/>
          <p:nvPr/>
        </p:nvSpPr>
        <p:spPr bwMode="auto">
          <a:xfrm>
            <a:off x="4838522" y="120225"/>
            <a:ext cx="4822725" cy="2494695"/>
          </a:xfrm>
          <a:prstGeom prst="irregularSeal2">
            <a:avLst/>
          </a:prstGeom>
          <a:solidFill>
            <a:srgbClr val="00206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Help wanted 🤝</a:t>
            </a:r>
            <a:endParaRPr lang="LID4096" sz="1200">
              <a:solidFill>
                <a:srgbClr val="2F2F2F"/>
              </a:solidFill>
              <a:latin typeface="Segoe UI Light" panose="020B0502040204020203" pitchFamily="34" charset="0"/>
              <a:cs typeface="Segoe UI Light" panose="020B0502040204020203" pitchFamily="34" charset="0"/>
            </a:endParaRPr>
          </a:p>
        </p:txBody>
      </p:sp>
      <p:sp>
        <p:nvSpPr>
          <p:cNvPr id="22" name="TextBox 21">
            <a:extLst>
              <a:ext uri="{FF2B5EF4-FFF2-40B4-BE49-F238E27FC236}">
                <a16:creationId xmlns:a16="http://schemas.microsoft.com/office/drawing/2014/main" id="{30C8078B-B56B-3766-A412-0F76A6B5D745}"/>
              </a:ext>
            </a:extLst>
          </p:cNvPr>
          <p:cNvSpPr txBox="1"/>
          <p:nvPr/>
        </p:nvSpPr>
        <p:spPr>
          <a:xfrm>
            <a:off x="6254685" y="5033913"/>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42411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Microsoft Graph Toolkit</a:t>
            </a:r>
            <a:br>
              <a:rPr lang="en-US"/>
            </a:br>
            <a:r>
              <a:rPr lang="en-US" sz="2400">
                <a:gradFill>
                  <a:gsLst>
                    <a:gs pos="2917">
                      <a:schemeClr val="tx1"/>
                    </a:gs>
                    <a:gs pos="30000">
                      <a:schemeClr val="tx1"/>
                    </a:gs>
                  </a:gsLst>
                  <a:lin ang="5400000" scaled="0"/>
                </a:gradFill>
              </a:rPr>
              <a:t>Web Components powered by Microsoft Graph</a:t>
            </a: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798470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2">
            <a:extLst>
              <a:ext uri="{FF2B5EF4-FFF2-40B4-BE49-F238E27FC236}">
                <a16:creationId xmlns:a16="http://schemas.microsoft.com/office/drawing/2014/main" id="{FE55BDD4-A5DB-2843-8E7D-9C7347CEA93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flipH="1">
            <a:off x="10883189" y="1333008"/>
            <a:ext cx="1437769" cy="55990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656059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new 🎉</a:t>
            </a:r>
            <a:endParaRPr lang="en-US"/>
          </a:p>
          <a:p>
            <a:pPr marL="285750" lvl="1" indent="-285750">
              <a:lnSpc>
                <a:spcPct val="90000"/>
              </a:lnSpc>
              <a:spcBef>
                <a:spcPct val="20000"/>
              </a:spcBef>
              <a:buFont typeface="Arial,Sans-Serif"/>
              <a:buChar char="•"/>
              <a:defRPr/>
            </a:pPr>
            <a:r>
              <a:rPr lang="en-US" sz="1400">
                <a:solidFill>
                  <a:schemeClr val="tx1"/>
                </a:solidFill>
                <a:ea typeface="+mn-lt"/>
                <a:cs typeface="+mn-lt"/>
              </a:rPr>
              <a:t>V2.6.0 is our latest release! Update your packages! </a:t>
            </a:r>
            <a:r>
              <a:rPr lang="en-US" sz="1400">
                <a:solidFill>
                  <a:schemeClr val="tx1"/>
                </a:solidFill>
                <a:ea typeface="+mn-lt"/>
                <a:cs typeface="+mn-lt"/>
                <a:hlinkClick r:id="rId4">
                  <a:extLst>
                    <a:ext uri="{A12FA001-AC4F-418D-AE19-62706E023703}">
                      <ahyp:hlinkClr xmlns:ahyp="http://schemas.microsoft.com/office/drawing/2018/hyperlinkcolor" val="tx"/>
                    </a:ext>
                  </a:extLst>
                </a:hlinkClick>
              </a:rPr>
              <a:t>https://aka.ms/mgt/v2.6.0</a:t>
            </a:r>
            <a:r>
              <a:rPr lang="en-US" sz="1400">
                <a:solidFill>
                  <a:schemeClr val="tx1"/>
                </a:solidFill>
                <a:ea typeface="+mn-lt"/>
                <a:cs typeface="+mn-lt"/>
              </a:rPr>
              <a:t> </a:t>
            </a:r>
          </a:p>
          <a:p>
            <a:pPr marL="751840" lvl="2" indent="-285750">
              <a:lnSpc>
                <a:spcPct val="90000"/>
              </a:lnSpc>
              <a:spcBef>
                <a:spcPct val="20000"/>
              </a:spcBef>
              <a:buFont typeface="Arial,Sans-Serif"/>
              <a:buChar char="•"/>
              <a:defRPr/>
            </a:pPr>
            <a:r>
              <a:rPr lang="en-US" sz="1400">
                <a:solidFill>
                  <a:schemeClr val="tx1"/>
                </a:solidFill>
                <a:cs typeface="Segoe UI"/>
              </a:rPr>
              <a:t>Accessibility updates</a:t>
            </a:r>
          </a:p>
          <a:p>
            <a:pPr marL="751840" lvl="2" indent="-285750">
              <a:lnSpc>
                <a:spcPct val="90000"/>
              </a:lnSpc>
              <a:spcBef>
                <a:spcPct val="20000"/>
              </a:spcBef>
              <a:buFont typeface="Arial,Sans-Serif"/>
              <a:buChar char="•"/>
              <a:defRPr/>
            </a:pPr>
            <a:r>
              <a:rPr lang="en-US" sz="1400">
                <a:solidFill>
                  <a:schemeClr val="tx1"/>
                </a:solidFill>
                <a:cs typeface="Segoe UI"/>
              </a:rPr>
              <a:t>Support for SPFx 1.15</a:t>
            </a:r>
          </a:p>
          <a:p>
            <a:pPr marL="751840" lvl="2" indent="-285750">
              <a:lnSpc>
                <a:spcPct val="90000"/>
              </a:lnSpc>
              <a:spcBef>
                <a:spcPct val="20000"/>
              </a:spcBef>
              <a:buFont typeface="Arial,Sans-Serif"/>
              <a:buChar char="•"/>
              <a:defRPr/>
            </a:pPr>
            <a:r>
              <a:rPr lang="en-US" sz="1400">
                <a:solidFill>
                  <a:schemeClr val="tx1"/>
                </a:solidFill>
                <a:cs typeface="Segoe UI"/>
              </a:rPr>
              <a:t>Documentation on </a:t>
            </a:r>
            <a:r>
              <a:rPr lang="en-US" sz="1400" err="1">
                <a:solidFill>
                  <a:schemeClr val="tx1"/>
                </a:solidFill>
                <a:cs typeface="Segoe UI"/>
              </a:rPr>
              <a:t>TeamsFx</a:t>
            </a:r>
            <a:endParaRPr lang="en-US" sz="1400">
              <a:solidFill>
                <a:schemeClr val="tx1"/>
              </a:solidFill>
              <a:cs typeface="Segoe UI"/>
            </a:endParaRPr>
          </a:p>
          <a:p>
            <a:pPr marL="751840" lvl="2" indent="-285750">
              <a:lnSpc>
                <a:spcPct val="90000"/>
              </a:lnSpc>
              <a:spcBef>
                <a:spcPct val="20000"/>
              </a:spcBef>
              <a:buFont typeface="Arial,Sans-Serif"/>
              <a:buChar char="•"/>
              <a:defRPr/>
            </a:pPr>
            <a:r>
              <a:rPr lang="en-US" sz="1400">
                <a:solidFill>
                  <a:schemeClr val="tx1"/>
                </a:solidFill>
                <a:cs typeface="Segoe UI"/>
              </a:rPr>
              <a:t>Updates mgt-people-picker</a:t>
            </a:r>
          </a:p>
          <a:p>
            <a:pPr marL="751840" lvl="2" indent="-285750">
              <a:lnSpc>
                <a:spcPct val="90000"/>
              </a:lnSpc>
              <a:spcBef>
                <a:spcPct val="20000"/>
              </a:spcBef>
              <a:buFont typeface="Arial,Sans-Serif"/>
              <a:buChar char="•"/>
              <a:defRPr/>
            </a:pPr>
            <a:r>
              <a:rPr lang="en-US" sz="1400">
                <a:solidFill>
                  <a:schemeClr val="tx1"/>
                </a:solidFill>
                <a:ea typeface="+mn-lt"/>
                <a:cs typeface="+mn-lt"/>
              </a:rPr>
              <a:t>Thanks @wuxiaojun514 for your contributions 🎉</a:t>
            </a:r>
            <a:endParaRPr lang="en-US" sz="1400">
              <a:solidFill>
                <a:schemeClr val="tx1"/>
              </a:solidFill>
              <a:cs typeface="Segoe UI"/>
            </a:endParaRPr>
          </a:p>
          <a:p>
            <a:pPr marL="285750" lvl="1" indent="-285750">
              <a:lnSpc>
                <a:spcPct val="90000"/>
              </a:lnSpc>
              <a:spcBef>
                <a:spcPct val="20000"/>
              </a:spcBef>
              <a:buFont typeface="Arial,Sans-Serif"/>
              <a:buChar char="•"/>
              <a:defRPr/>
            </a:pPr>
            <a:r>
              <a:rPr lang="en-US" sz="1400">
                <a:solidFill>
                  <a:schemeClr val="tx1"/>
                </a:solidFill>
                <a:cs typeface="Segoe UI"/>
              </a:rPr>
              <a:t>The MGT samples repository is live! Keep your contributions coming! </a:t>
            </a:r>
            <a:r>
              <a:rPr lang="en-US" sz="1400">
                <a:solidFill>
                  <a:schemeClr val="tx1"/>
                </a:solidFill>
                <a:cs typeface="Segoe UI"/>
                <a:hlinkClick r:id="rId5">
                  <a:extLst>
                    <a:ext uri="{A12FA001-AC4F-418D-AE19-62706E023703}">
                      <ahyp:hlinkClr xmlns:ahyp="http://schemas.microsoft.com/office/drawing/2018/hyperlinkcolor" val="tx"/>
                    </a:ext>
                  </a:extLst>
                </a:hlinkClick>
              </a:rPr>
              <a:t>https://aka.ms/mgt/samples</a:t>
            </a:r>
            <a:r>
              <a:rPr lang="en-US" sz="1400">
                <a:solidFill>
                  <a:schemeClr val="tx1"/>
                </a:solidFill>
                <a:cs typeface="Segoe UI"/>
              </a:rPr>
              <a:t> </a:t>
            </a:r>
            <a:endParaRPr lang="en-US">
              <a:solidFill>
                <a:schemeClr val="tx1"/>
              </a:solidFill>
              <a:cs typeface="Segoe UI"/>
            </a:endParaRPr>
          </a:p>
          <a:p>
            <a:pPr marL="0" lvl="1">
              <a:lnSpc>
                <a:spcPct val="90000"/>
              </a:lnSpc>
              <a:spcBef>
                <a:spcPct val="20000"/>
              </a:spcBef>
              <a:defRPr/>
            </a:pPr>
            <a:endParaRPr lang="en-US" sz="2000" b="1">
              <a:solidFill>
                <a:schemeClr val="tx1"/>
              </a:solidFill>
              <a:cs typeface="Segoe UI"/>
            </a:endParaRPr>
          </a:p>
          <a:p>
            <a:pPr marL="0" lvl="1">
              <a:lnSpc>
                <a:spcPct val="90000"/>
              </a:lnSpc>
              <a:spcBef>
                <a:spcPct val="20000"/>
              </a:spcBef>
              <a:defRPr/>
            </a:pPr>
            <a:r>
              <a:rPr lang="en-US" sz="2000" b="1">
                <a:gradFill>
                  <a:gsLst>
                    <a:gs pos="1250">
                      <a:srgbClr val="2F2F2F"/>
                    </a:gs>
                    <a:gs pos="100000">
                      <a:srgbClr val="2F2F2F"/>
                    </a:gs>
                  </a:gsLst>
                  <a:lin ang="5400000" scaled="0"/>
                </a:gradFill>
                <a:latin typeface="Segoe UI"/>
                <a:cs typeface="Segoe UI"/>
              </a:rPr>
              <a:t>What's next? 💻</a:t>
            </a:r>
            <a:endParaRPr lang="en-US" sz="2000">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Aligning all Toolkit components to Fluent UI Web Components</a:t>
            </a:r>
            <a:endParaRPr lang="en-US">
              <a:solidFill>
                <a:schemeClr val="tx1"/>
              </a:solidFill>
              <a:cs typeface="Segoe UI"/>
            </a:endParaRPr>
          </a:p>
          <a:p>
            <a:pPr marL="285750" lvl="1" indent="-285750">
              <a:lnSpc>
                <a:spcPct val="90000"/>
              </a:lnSpc>
              <a:spcBef>
                <a:spcPct val="20000"/>
              </a:spcBef>
              <a:buFont typeface="Arial,Sans-Serif" panose="020B0604020202020204" pitchFamily="34" charset="0"/>
              <a:buChar char="•"/>
              <a:defRPr/>
            </a:pPr>
            <a:r>
              <a:rPr lang="en-US" sz="1400">
                <a:solidFill>
                  <a:schemeClr val="tx1"/>
                </a:solidFill>
                <a:latin typeface="Segoe UI"/>
                <a:cs typeface="Segoe UI"/>
              </a:rPr>
              <a:t>More generic components and theming capabilities</a:t>
            </a:r>
          </a:p>
          <a:p>
            <a:pPr marL="285750" lvl="1" indent="-285750">
              <a:lnSpc>
                <a:spcPct val="90000"/>
              </a:lnSpc>
              <a:spcBef>
                <a:spcPct val="20000"/>
              </a:spcBef>
              <a:buFont typeface="Arial,Sans-Serif" panose="020B0604020202020204" pitchFamily="34" charset="0"/>
              <a:buChar char="•"/>
              <a:defRPr/>
            </a:pPr>
            <a:endParaRPr lang="en-US" sz="2000" b="1">
              <a:solidFill>
                <a:schemeClr val="tx1"/>
              </a:solidFill>
              <a:cs typeface="Segoe UI"/>
            </a:endParaRPr>
          </a:p>
          <a:p>
            <a:pPr marL="0" lvl="1">
              <a:lnSpc>
                <a:spcPct val="90000"/>
              </a:lnSpc>
              <a:spcBef>
                <a:spcPct val="20000"/>
              </a:spcBef>
              <a:defRPr/>
            </a:pPr>
            <a:r>
              <a:rPr lang="en-US" sz="2000" b="1">
                <a:solidFill>
                  <a:schemeClr val="tx1"/>
                </a:solidFill>
                <a:cs typeface="Segoe UI"/>
              </a:rPr>
              <a:t>We need your help ❤️</a:t>
            </a:r>
          </a:p>
          <a:p>
            <a:pPr marL="285750" lvl="1" indent="-285750">
              <a:lnSpc>
                <a:spcPct val="90000"/>
              </a:lnSpc>
              <a:spcBef>
                <a:spcPct val="20000"/>
              </a:spcBef>
              <a:buFont typeface="Arial,Sans-Serif"/>
              <a:buChar char="•"/>
              <a:defRPr/>
            </a:pPr>
            <a:r>
              <a:rPr lang="en-US" sz="1400">
                <a:solidFill>
                  <a:schemeClr val="tx1"/>
                </a:solidFill>
                <a:latin typeface="Segoe UI"/>
                <a:cs typeface="Segoe UI"/>
              </a:rPr>
              <a:t>🐞 Help us fix bugs</a:t>
            </a:r>
          </a:p>
          <a:p>
            <a:pPr marL="285750" lvl="1" indent="-285750">
              <a:lnSpc>
                <a:spcPct val="90000"/>
              </a:lnSpc>
              <a:spcBef>
                <a:spcPct val="20000"/>
              </a:spcBef>
              <a:buFont typeface="Arial,Sans-Serif"/>
              <a:buChar char="•"/>
              <a:defRPr/>
            </a:pPr>
            <a:r>
              <a:rPr lang="en-US" sz="1400">
                <a:solidFill>
                  <a:schemeClr val="tx1"/>
                </a:solidFill>
                <a:ea typeface="+mn-lt"/>
                <a:cs typeface="+mn-lt"/>
              </a:rPr>
              <a:t>🆕 Help us build/improve features</a:t>
            </a:r>
          </a:p>
          <a:p>
            <a:pPr marL="285750" lvl="1" indent="-285750">
              <a:lnSpc>
                <a:spcPct val="90000"/>
              </a:lnSpc>
              <a:spcBef>
                <a:spcPct val="20000"/>
              </a:spcBef>
              <a:buFont typeface="Arial,Sans-Serif"/>
              <a:buChar char="•"/>
              <a:defRPr/>
            </a:pPr>
            <a:r>
              <a:rPr lang="en-US" sz="1400">
                <a:solidFill>
                  <a:schemeClr val="tx1"/>
                </a:solidFill>
                <a:cs typeface="Segoe UI"/>
              </a:rPr>
              <a:t>help-wanted &amp; good-first-issue -&gt; </a:t>
            </a:r>
            <a:r>
              <a:rPr lang="en-US" sz="1400">
                <a:solidFill>
                  <a:schemeClr val="tx1"/>
                </a:solidFill>
                <a:cs typeface="Segoe UI"/>
                <a:hlinkClick r:id="rId6">
                  <a:extLst>
                    <a:ext uri="{A12FA001-AC4F-418D-AE19-62706E023703}">
                      <ahyp:hlinkClr xmlns:ahyp="http://schemas.microsoft.com/office/drawing/2018/hyperlinkcolor" val="tx"/>
                    </a:ext>
                  </a:extLst>
                </a:hlinkClick>
              </a:rPr>
              <a:t>https://aka.ms/mgt/issues</a:t>
            </a:r>
            <a:r>
              <a:rPr lang="en-US" sz="1400">
                <a:solidFill>
                  <a:schemeClr val="tx1"/>
                </a:solidFill>
                <a:cs typeface="Segoe UI"/>
              </a:rPr>
              <a:t> </a:t>
            </a:r>
          </a:p>
          <a:p>
            <a:pPr>
              <a:lnSpc>
                <a:spcPct val="90000"/>
              </a:lnSpc>
              <a:spcBef>
                <a:spcPct val="20000"/>
              </a:spcBef>
              <a:defRPr/>
            </a:pPr>
            <a:br>
              <a:rPr lang="en-US"/>
            </a:br>
            <a:endParaRPr lang="en-US" sz="2000" b="1">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Microsoft Graph Toolkit</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23" name="TextBox 22">
            <a:extLst>
              <a:ext uri="{FF2B5EF4-FFF2-40B4-BE49-F238E27FC236}">
                <a16:creationId xmlns:a16="http://schemas.microsoft.com/office/drawing/2014/main" id="{C9D3B970-F1BD-DB4B-B709-52B336FDC375}"/>
              </a:ext>
            </a:extLst>
          </p:cNvPr>
          <p:cNvSpPr txBox="1"/>
          <p:nvPr/>
        </p:nvSpPr>
        <p:spPr>
          <a:xfrm>
            <a:off x="7427461" y="540808"/>
            <a:ext cx="6642338" cy="369332"/>
          </a:xfrm>
          <a:prstGeom prst="rect">
            <a:avLst/>
          </a:prstGeom>
          <a:noFill/>
        </p:spPr>
        <p:txBody>
          <a:bodyPr wrap="square">
            <a:spAutoFit/>
          </a:bodyPr>
          <a:lstStyle/>
          <a:p>
            <a:pPr>
              <a:lnSpc>
                <a:spcPct val="100000"/>
              </a:lnSpc>
              <a:spcBef>
                <a:spcPts val="384"/>
              </a:spcBef>
            </a:pPr>
            <a:r>
              <a:rPr lang="en-US" sz="1800">
                <a:solidFill>
                  <a:srgbClr val="7030A0"/>
                </a:solidFill>
                <a:cs typeface="Segoe UI"/>
              </a:rPr>
              <a:t>👀 More information: aka.ms/mgt </a:t>
            </a:r>
          </a:p>
        </p:txBody>
      </p:sp>
      <p:pic>
        <p:nvPicPr>
          <p:cNvPr id="3" name="Picture 21">
            <a:extLst>
              <a:ext uri="{FF2B5EF4-FFF2-40B4-BE49-F238E27FC236}">
                <a16:creationId xmlns:a16="http://schemas.microsoft.com/office/drawing/2014/main" id="{D4CD6C5B-AC1C-41CF-A9DA-D116BBAAD7F5}"/>
              </a:ext>
            </a:extLst>
          </p:cNvPr>
          <p:cNvPicPr>
            <a:picLocks noChangeAspect="1"/>
          </p:cNvPicPr>
          <p:nvPr/>
        </p:nvPicPr>
        <p:blipFill>
          <a:blip r:embed="rId7"/>
          <a:stretch>
            <a:fillRect/>
          </a:stretch>
        </p:blipFill>
        <p:spPr>
          <a:xfrm>
            <a:off x="241457" y="293480"/>
            <a:ext cx="734180" cy="743437"/>
          </a:xfrm>
          <a:prstGeom prst="rect">
            <a:avLst/>
          </a:prstGeom>
        </p:spPr>
      </p:pic>
      <p:pic>
        <p:nvPicPr>
          <p:cNvPr id="21" name="Picture 20">
            <a:extLst>
              <a:ext uri="{FF2B5EF4-FFF2-40B4-BE49-F238E27FC236}">
                <a16:creationId xmlns:a16="http://schemas.microsoft.com/office/drawing/2014/main" id="{3E00BEE8-4C40-CC56-FB5B-B9103D9552D0}"/>
              </a:ext>
            </a:extLst>
          </p:cNvPr>
          <p:cNvPicPr>
            <a:picLocks noChangeAspect="1"/>
          </p:cNvPicPr>
          <p:nvPr/>
        </p:nvPicPr>
        <p:blipFill>
          <a:blip r:embed="rId8"/>
          <a:stretch>
            <a:fillRect/>
          </a:stretch>
        </p:blipFill>
        <p:spPr>
          <a:xfrm>
            <a:off x="6805400" y="1430400"/>
            <a:ext cx="3607563" cy="1799121"/>
          </a:xfrm>
          <a:prstGeom prst="rect">
            <a:avLst/>
          </a:prstGeom>
        </p:spPr>
      </p:pic>
      <p:pic>
        <p:nvPicPr>
          <p:cNvPr id="28" name="Picture 28" descr="Graphical user interface, text, application&#10;&#10;Description automatically generated">
            <a:extLst>
              <a:ext uri="{FF2B5EF4-FFF2-40B4-BE49-F238E27FC236}">
                <a16:creationId xmlns:a16="http://schemas.microsoft.com/office/drawing/2014/main" id="{4AF9B224-7D2B-44CF-B025-5056C14433E5}"/>
              </a:ext>
            </a:extLst>
          </p:cNvPr>
          <p:cNvPicPr>
            <a:picLocks noChangeAspect="1"/>
          </p:cNvPicPr>
          <p:nvPr/>
        </p:nvPicPr>
        <p:blipFill rotWithShape="1">
          <a:blip r:embed="rId9"/>
          <a:srcRect l="1115" r="1115" b="36732"/>
          <a:stretch/>
        </p:blipFill>
        <p:spPr>
          <a:xfrm>
            <a:off x="8354563" y="2561011"/>
            <a:ext cx="1732855" cy="3825081"/>
          </a:xfrm>
          <a:prstGeom prst="rect">
            <a:avLst/>
          </a:prstGeom>
          <a:ln>
            <a:noFill/>
          </a:ln>
          <a:effectLst>
            <a:outerShdw blurRad="292100" dist="139700" dir="2700000" algn="tl" rotWithShape="0">
              <a:srgbClr val="333333">
                <a:alpha val="65000"/>
              </a:srgbClr>
            </a:outerShdw>
          </a:effectLst>
        </p:spPr>
      </p:pic>
      <p:pic>
        <p:nvPicPr>
          <p:cNvPr id="1026" name="Picture 2" descr="Contact Exporter Overview">
            <a:extLst>
              <a:ext uri="{FF2B5EF4-FFF2-40B4-BE49-F238E27FC236}">
                <a16:creationId xmlns:a16="http://schemas.microsoft.com/office/drawing/2014/main" id="{D8EBF446-86D7-400E-9142-CC121F2A18E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964"/>
          <a:stretch/>
        </p:blipFill>
        <p:spPr bwMode="auto">
          <a:xfrm>
            <a:off x="7032441" y="4301162"/>
            <a:ext cx="4206752" cy="229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012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C86564-0D78-C842-8651-8D8A9F8F147F}"/>
              </a:ext>
            </a:extLst>
          </p:cNvPr>
          <p:cNvSpPr/>
          <p:nvPr/>
        </p:nvSpPr>
        <p:spPr bwMode="auto">
          <a:xfrm>
            <a:off x="1046" y="1124046"/>
            <a:ext cx="12442175" cy="58703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1DDAF7D9-4FBB-BF41-BE8F-9D98E035D8FF}"/>
              </a:ext>
            </a:extLst>
          </p:cNvPr>
          <p:cNvSpPr/>
          <p:nvPr/>
        </p:nvSpPr>
        <p:spPr bwMode="auto">
          <a:xfrm>
            <a:off x="244808" y="1121436"/>
            <a:ext cx="9082072" cy="56665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a:lnSpc>
                <a:spcPct val="90000"/>
              </a:lnSpc>
              <a:spcBef>
                <a:spcPct val="20000"/>
              </a:spcBef>
              <a:defRPr/>
            </a:pPr>
            <a:r>
              <a:rPr lang="en-US" sz="2000" b="1" dirty="0">
                <a:gradFill>
                  <a:gsLst>
                    <a:gs pos="1250">
                      <a:srgbClr val="2F2F2F"/>
                    </a:gs>
                    <a:gs pos="100000">
                      <a:srgbClr val="2F2F2F"/>
                    </a:gs>
                  </a:gsLst>
                  <a:lin ang="5400000" scaled="0"/>
                </a:gradFill>
                <a:latin typeface="Segoe UI"/>
                <a:cs typeface="Segoe UI"/>
              </a:rPr>
              <a:t>What’s new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53 Awesome Independent Publishers! </a:t>
            </a:r>
          </a:p>
          <a:p>
            <a:pPr marL="285750" lvl="1" indent="-285750">
              <a:lnSpc>
                <a:spcPct val="90000"/>
              </a:lnSpc>
              <a:spcBef>
                <a:spcPct val="20000"/>
              </a:spcBef>
              <a:buFont typeface="Arial" panose="020B0604020202020204" pitchFamily="34" charset="0"/>
              <a:buChar char="•"/>
              <a:defRPr/>
            </a:pPr>
            <a:r>
              <a:rPr lang="en-US" sz="1400" b="1" dirty="0">
                <a:gradFill>
                  <a:gsLst>
                    <a:gs pos="1250">
                      <a:srgbClr val="2F2F2F"/>
                    </a:gs>
                    <a:gs pos="100000">
                      <a:srgbClr val="2F2F2F"/>
                    </a:gs>
                  </a:gsLst>
                  <a:lin ang="5400000" scaled="0"/>
                </a:gradFill>
                <a:latin typeface="Segoe UI"/>
                <a:cs typeface="Segoe UI"/>
              </a:rPr>
              <a:t>168 Independent Publisher connectors!</a:t>
            </a:r>
            <a:endParaRPr lang="en-US" sz="1200" dirty="0"/>
          </a:p>
          <a:p>
            <a:pPr marL="285750" lvl="1" indent="-285750">
              <a:lnSpc>
                <a:spcPct val="90000"/>
              </a:lnSpc>
              <a:spcBef>
                <a:spcPct val="20000"/>
              </a:spcBef>
              <a:buFont typeface="Arial,Sans-Serif"/>
              <a:buChar char="•"/>
              <a:defRPr/>
            </a:pPr>
            <a:r>
              <a:rPr lang="en-US" sz="1400" b="1" dirty="0">
                <a:solidFill>
                  <a:schemeClr val="tx1"/>
                </a:solidFill>
                <a:cs typeface="Segoe UI"/>
              </a:rPr>
              <a:t>New connectors:</a:t>
            </a:r>
          </a:p>
          <a:p>
            <a:pPr marL="752121" lvl="2" indent="-285750">
              <a:lnSpc>
                <a:spcPct val="90000"/>
              </a:lnSpc>
              <a:spcBef>
                <a:spcPct val="20000"/>
              </a:spcBef>
              <a:buFont typeface="Arial,Sans-Serif"/>
              <a:buChar char="•"/>
              <a:defRPr/>
            </a:pPr>
            <a:r>
              <a:rPr lang="en-US" sz="1400" b="1" dirty="0">
                <a:solidFill>
                  <a:schemeClr val="tx1"/>
                </a:solidFill>
                <a:cs typeface="Segoe UI"/>
              </a:rPr>
              <a:t>Joe Unwin- </a:t>
            </a:r>
            <a:r>
              <a:rPr lang="en-US" sz="1400" dirty="0">
                <a:solidFill>
                  <a:schemeClr val="tx1"/>
                </a:solidFill>
                <a:cs typeface="Segoe UI"/>
              </a:rPr>
              <a:t>Fantasy Premier League</a:t>
            </a:r>
          </a:p>
          <a:p>
            <a:pPr marL="752121" lvl="2" indent="-285750">
              <a:lnSpc>
                <a:spcPct val="90000"/>
              </a:lnSpc>
              <a:spcBef>
                <a:spcPct val="20000"/>
              </a:spcBef>
              <a:buFont typeface="Arial,Sans-Serif"/>
              <a:buChar char="•"/>
              <a:defRPr/>
            </a:pPr>
            <a:r>
              <a:rPr lang="en-US" sz="1400" b="1" dirty="0">
                <a:solidFill>
                  <a:schemeClr val="tx1"/>
                </a:solidFill>
                <a:cs typeface="Segoe UI"/>
              </a:rPr>
              <a:t>Richard Wilson (Welcome!)- </a:t>
            </a:r>
            <a:r>
              <a:rPr lang="en-US" sz="1400" dirty="0" err="1">
                <a:solidFill>
                  <a:schemeClr val="tx1"/>
                </a:solidFill>
                <a:cs typeface="Segoe UI"/>
              </a:rPr>
              <a:t>Mockaroo</a:t>
            </a:r>
            <a:endParaRPr lang="en-US" sz="1400" dirty="0">
              <a:solidFill>
                <a:schemeClr val="tx1"/>
              </a:solidFill>
              <a:cs typeface="Segoe UI"/>
            </a:endParaRPr>
          </a:p>
          <a:p>
            <a:pPr marL="752121" lvl="2" indent="-285750">
              <a:lnSpc>
                <a:spcPct val="90000"/>
              </a:lnSpc>
              <a:spcBef>
                <a:spcPct val="20000"/>
              </a:spcBef>
              <a:buFont typeface="Arial,Sans-Serif"/>
              <a:buChar char="•"/>
              <a:defRPr/>
            </a:pPr>
            <a:r>
              <a:rPr lang="en-US" sz="1400" b="1" dirty="0">
                <a:solidFill>
                  <a:schemeClr val="tx1"/>
                </a:solidFill>
                <a:cs typeface="Segoe UI"/>
              </a:rPr>
              <a:t>Simone Lin (Welcome!) - </a:t>
            </a:r>
            <a:r>
              <a:rPr lang="en-US" sz="1400" dirty="0" err="1">
                <a:solidFill>
                  <a:schemeClr val="tx1"/>
                </a:solidFill>
                <a:cs typeface="Segoe UI"/>
              </a:rPr>
              <a:t>Mapbox</a:t>
            </a:r>
            <a:endParaRPr lang="en-US" sz="1400" dirty="0">
              <a:solidFill>
                <a:schemeClr val="tx1"/>
              </a:solidFill>
              <a:cs typeface="Segoe UI"/>
            </a:endParaRP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Near Earth Object Web Service</a:t>
            </a:r>
          </a:p>
          <a:p>
            <a:pPr marL="752121" lvl="2" indent="-285750">
              <a:lnSpc>
                <a:spcPct val="90000"/>
              </a:lnSpc>
              <a:spcBef>
                <a:spcPct val="20000"/>
              </a:spcBef>
              <a:buFont typeface="Arial,Sans-Serif"/>
              <a:buChar char="•"/>
              <a:defRPr/>
            </a:pPr>
            <a:r>
              <a:rPr lang="en-US" sz="1400" b="1" dirty="0">
                <a:solidFill>
                  <a:schemeClr val="tx1"/>
                </a:solidFill>
                <a:cs typeface="Segoe UI"/>
              </a:rPr>
              <a:t>Troy Taylor- </a:t>
            </a:r>
            <a:r>
              <a:rPr lang="en-US" sz="1400" dirty="0">
                <a:solidFill>
                  <a:schemeClr val="tx1"/>
                </a:solidFill>
                <a:cs typeface="Segoe UI"/>
              </a:rPr>
              <a:t>USGS Earthquake Hazards</a:t>
            </a:r>
          </a:p>
          <a:p>
            <a:pPr marL="0" lvl="1">
              <a:lnSpc>
                <a:spcPct val="90000"/>
              </a:lnSpc>
              <a:spcBef>
                <a:spcPct val="20000"/>
              </a:spcBef>
              <a:defRPr/>
            </a:pPr>
            <a:endParaRPr lang="en-US" sz="2000" b="1" dirty="0">
              <a:solidFill>
                <a:schemeClr val="tx1"/>
              </a:solidFill>
              <a:cs typeface="Segoe UI"/>
            </a:endParaRPr>
          </a:p>
          <a:p>
            <a:pPr marL="0" lvl="1">
              <a:lnSpc>
                <a:spcPct val="90000"/>
              </a:lnSpc>
              <a:spcBef>
                <a:spcPct val="20000"/>
              </a:spcBef>
              <a:defRPr/>
            </a:pPr>
            <a:r>
              <a:rPr lang="en-US" sz="2000" b="1" dirty="0">
                <a:solidFill>
                  <a:schemeClr val="tx1"/>
                </a:solidFill>
                <a:cs typeface="Segoe UI"/>
              </a:rPr>
              <a:t>We need your help </a:t>
            </a:r>
          </a:p>
          <a:p>
            <a:pPr marL="0" lvl="1">
              <a:lnSpc>
                <a:spcPct val="90000"/>
              </a:lnSpc>
              <a:spcBef>
                <a:spcPct val="20000"/>
              </a:spcBef>
              <a:defRPr/>
            </a:pPr>
            <a:r>
              <a:rPr lang="en-US" sz="1400" b="1" dirty="0">
                <a:solidFill>
                  <a:schemeClr val="tx1"/>
                </a:solidFill>
                <a:latin typeface="Segoe UI"/>
                <a:cs typeface="Segoe UI"/>
              </a:rPr>
              <a:t>Become an Independent Publisher by building one of these connectors: </a:t>
            </a:r>
            <a:r>
              <a:rPr lang="en-US" sz="1400" b="1" dirty="0">
                <a:hlinkClick r:id="rId3"/>
              </a:rPr>
              <a:t>Top Connector Asks · </a:t>
            </a:r>
            <a:r>
              <a:rPr lang="en-US" sz="1400" b="1" dirty="0" err="1">
                <a:hlinkClick r:id="rId3"/>
              </a:rPr>
              <a:t>microsoft</a:t>
            </a:r>
            <a:r>
              <a:rPr lang="en-US" sz="1400" b="1" dirty="0">
                <a:hlinkClick r:id="rId3"/>
              </a:rPr>
              <a:t>/</a:t>
            </a:r>
            <a:r>
              <a:rPr lang="en-US" sz="1400" b="1" dirty="0" err="1">
                <a:hlinkClick r:id="rId3"/>
              </a:rPr>
              <a:t>PowerPlatformConnectors</a:t>
            </a:r>
            <a:r>
              <a:rPr lang="en-US" sz="1400" b="1" dirty="0">
                <a:hlinkClick r:id="rId3"/>
              </a:rPr>
              <a:t> Wiki (github.com)</a:t>
            </a:r>
            <a:endParaRPr lang="en-US" sz="1400" b="1" dirty="0"/>
          </a:p>
          <a:p>
            <a:pPr marL="0" lvl="1">
              <a:lnSpc>
                <a:spcPct val="90000"/>
              </a:lnSpc>
              <a:spcBef>
                <a:spcPct val="20000"/>
              </a:spcBef>
              <a:defRPr/>
            </a:pPr>
            <a:r>
              <a:rPr lang="en-US" sz="1400" b="1" dirty="0">
                <a:solidFill>
                  <a:schemeClr val="tx1"/>
                </a:solidFill>
              </a:rPr>
              <a:t>OR</a:t>
            </a:r>
          </a:p>
          <a:p>
            <a:pPr marL="0" lvl="1">
              <a:lnSpc>
                <a:spcPct val="90000"/>
              </a:lnSpc>
              <a:spcBef>
                <a:spcPct val="20000"/>
              </a:spcBef>
              <a:defRPr/>
            </a:pPr>
            <a:r>
              <a:rPr lang="en-US" sz="1400" b="1" dirty="0">
                <a:solidFill>
                  <a:schemeClr val="tx1"/>
                </a:solidFill>
              </a:rPr>
              <a:t>By adding more functionality to one of the existing Independent Publisher connectors on the Power Platform</a:t>
            </a:r>
          </a:p>
          <a:p>
            <a:pPr marL="0" lvl="1">
              <a:lnSpc>
                <a:spcPct val="90000"/>
              </a:lnSpc>
              <a:spcBef>
                <a:spcPct val="20000"/>
              </a:spcBef>
              <a:defRPr/>
            </a:pPr>
            <a:endParaRPr lang="en-US" sz="1400" b="1" dirty="0">
              <a:solidFill>
                <a:schemeClr val="tx1"/>
              </a:solidFill>
            </a:endParaRPr>
          </a:p>
          <a:p>
            <a:pPr marL="0" lvl="1">
              <a:lnSpc>
                <a:spcPct val="90000"/>
              </a:lnSpc>
              <a:spcBef>
                <a:spcPct val="20000"/>
              </a:spcBef>
              <a:defRPr/>
            </a:pPr>
            <a:endParaRPr lang="en-US" sz="1400" b="1" dirty="0">
              <a:solidFill>
                <a:srgbClr val="2F2F2F"/>
              </a:solidFill>
              <a:latin typeface="Segoe UI"/>
              <a:cs typeface="Segoe UI"/>
            </a:endParaRPr>
          </a:p>
          <a:p>
            <a:pPr marL="751840" lvl="2" indent="-285750">
              <a:lnSpc>
                <a:spcPct val="90000"/>
              </a:lnSpc>
              <a:spcBef>
                <a:spcPct val="20000"/>
              </a:spcBef>
              <a:buFont typeface="Arial,Sans-Serif"/>
              <a:buChar char="•"/>
              <a:defRPr/>
            </a:pPr>
            <a:endParaRPr lang="en-US" sz="1400" dirty="0">
              <a:solidFill>
                <a:srgbClr val="2F2F2F"/>
              </a:solidFill>
              <a:latin typeface="+mj-lt"/>
              <a:cs typeface="Segoe UI"/>
            </a:endParaRPr>
          </a:p>
          <a:p>
            <a:pPr marL="466090" lvl="1">
              <a:defRPr/>
            </a:pPr>
            <a:br>
              <a:rPr lang="en-US" sz="1400" dirty="0">
                <a:cs typeface="Segoe UI"/>
              </a:rPr>
            </a:br>
            <a:endParaRPr lang="en-US" sz="1400" dirty="0">
              <a:solidFill>
                <a:schemeClr val="tx1"/>
              </a:solidFill>
              <a:cs typeface="Segoe UI"/>
            </a:endParaRPr>
          </a:p>
          <a:p>
            <a:pPr>
              <a:lnSpc>
                <a:spcPct val="90000"/>
              </a:lnSpc>
              <a:spcBef>
                <a:spcPct val="20000"/>
              </a:spcBef>
              <a:defRPr/>
            </a:pPr>
            <a:br>
              <a:rPr lang="en-US" dirty="0"/>
            </a:br>
            <a:endParaRPr lang="en-US" sz="2000" b="1" dirty="0">
              <a:solidFill>
                <a:schemeClr val="tx1"/>
              </a:solidFill>
              <a:ea typeface="+mn-lt"/>
              <a:cs typeface="+mn-lt"/>
            </a:endParaRPr>
          </a:p>
        </p:txBody>
      </p:sp>
      <p:sp>
        <p:nvSpPr>
          <p:cNvPr id="7" name="Title 1">
            <a:extLst>
              <a:ext uri="{FF2B5EF4-FFF2-40B4-BE49-F238E27FC236}">
                <a16:creationId xmlns:a16="http://schemas.microsoft.com/office/drawing/2014/main" id="{A14CBD15-5B85-D34B-AC8F-5CC8F198E8F9}"/>
              </a:ext>
            </a:extLst>
          </p:cNvPr>
          <p:cNvSpPr>
            <a:spLocks noGrp="1"/>
          </p:cNvSpPr>
          <p:nvPr>
            <p:ph type="title"/>
          </p:nvPr>
        </p:nvSpPr>
        <p:spPr>
          <a:xfrm>
            <a:off x="1011155" y="295274"/>
            <a:ext cx="11153048" cy="917575"/>
          </a:xfrm>
        </p:spPr>
        <p:txBody>
          <a:bodyPr/>
          <a:lstStyle/>
          <a:p>
            <a:r>
              <a:rPr lang="en-US"/>
              <a:t>Independent Publisher Connectors</a:t>
            </a:r>
          </a:p>
        </p:txBody>
      </p:sp>
      <p:grpSp>
        <p:nvGrpSpPr>
          <p:cNvPr id="8" name="Group 7">
            <a:extLst>
              <a:ext uri="{FF2B5EF4-FFF2-40B4-BE49-F238E27FC236}">
                <a16:creationId xmlns:a16="http://schemas.microsoft.com/office/drawing/2014/main" id="{98D4D06A-0DDC-EE4A-BAB4-BEF58CC73168}"/>
              </a:ext>
            </a:extLst>
          </p:cNvPr>
          <p:cNvGrpSpPr/>
          <p:nvPr/>
        </p:nvGrpSpPr>
        <p:grpSpPr>
          <a:xfrm>
            <a:off x="240376" y="295273"/>
            <a:ext cx="690963" cy="690962"/>
            <a:chOff x="467571" y="1364816"/>
            <a:chExt cx="690963" cy="690962"/>
          </a:xfrm>
          <a:solidFill>
            <a:srgbClr val="1973B9"/>
          </a:solidFill>
        </p:grpSpPr>
        <p:sp>
          <p:nvSpPr>
            <p:cNvPr id="9" name="Oval 8">
              <a:extLst>
                <a:ext uri="{FF2B5EF4-FFF2-40B4-BE49-F238E27FC236}">
                  <a16:creationId xmlns:a16="http://schemas.microsoft.com/office/drawing/2014/main" id="{F2E3D245-3ECC-6040-A641-7235225101ED}"/>
                </a:ext>
              </a:extLst>
            </p:cNvPr>
            <p:cNvSpPr/>
            <p:nvPr/>
          </p:nvSpPr>
          <p:spPr bwMode="auto">
            <a:xfrm>
              <a:off x="467571" y="1364816"/>
              <a:ext cx="690963" cy="69096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16">
              <a:extLst>
                <a:ext uri="{FF2B5EF4-FFF2-40B4-BE49-F238E27FC236}">
                  <a16:creationId xmlns:a16="http://schemas.microsoft.com/office/drawing/2014/main" id="{22992B6A-FF29-E946-A717-3F406B407E27}"/>
                </a:ext>
              </a:extLst>
            </p:cNvPr>
            <p:cNvGrpSpPr>
              <a:grpSpLocks noChangeAspect="1"/>
            </p:cNvGrpSpPr>
            <p:nvPr/>
          </p:nvGrpSpPr>
          <p:grpSpPr bwMode="auto">
            <a:xfrm>
              <a:off x="624497" y="1525522"/>
              <a:ext cx="374646" cy="374645"/>
              <a:chOff x="3802" y="2088"/>
              <a:chExt cx="230" cy="230"/>
            </a:xfrm>
            <a:grpFill/>
          </p:grpSpPr>
          <p:sp>
            <p:nvSpPr>
              <p:cNvPr id="11" name="Rectangle 17">
                <a:extLst>
                  <a:ext uri="{FF2B5EF4-FFF2-40B4-BE49-F238E27FC236}">
                    <a16:creationId xmlns:a16="http://schemas.microsoft.com/office/drawing/2014/main" id="{C8E19F4C-F190-794A-A5C3-3954F87E773B}"/>
                  </a:ext>
                </a:extLst>
              </p:cNvPr>
              <p:cNvSpPr>
                <a:spLocks noChangeArrowheads="1"/>
              </p:cNvSpPr>
              <p:nvPr/>
            </p:nvSpPr>
            <p:spPr bwMode="auto">
              <a:xfrm>
                <a:off x="3802" y="2088"/>
                <a:ext cx="230" cy="230"/>
              </a:xfrm>
              <a:prstGeom prst="rect">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18">
                <a:extLst>
                  <a:ext uri="{FF2B5EF4-FFF2-40B4-BE49-F238E27FC236}">
                    <a16:creationId xmlns:a16="http://schemas.microsoft.com/office/drawing/2014/main" id="{7CA66179-62C6-2945-BFA3-213EDC03C167}"/>
                  </a:ext>
                </a:extLst>
              </p:cNvPr>
              <p:cNvSpPr>
                <a:spLocks noChangeShapeType="1"/>
              </p:cNvSpPr>
              <p:nvPr/>
            </p:nvSpPr>
            <p:spPr bwMode="auto">
              <a:xfrm>
                <a:off x="3802" y="2121"/>
                <a:ext cx="230"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19">
                <a:extLst>
                  <a:ext uri="{FF2B5EF4-FFF2-40B4-BE49-F238E27FC236}">
                    <a16:creationId xmlns:a16="http://schemas.microsoft.com/office/drawing/2014/main" id="{A1419128-C183-A848-829D-2AC4726F39CE}"/>
                  </a:ext>
                </a:extLst>
              </p:cNvPr>
              <p:cNvSpPr>
                <a:spLocks noChangeShapeType="1"/>
              </p:cNvSpPr>
              <p:nvPr/>
            </p:nvSpPr>
            <p:spPr bwMode="auto">
              <a:xfrm>
                <a:off x="3909" y="2170"/>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0">
                <a:extLst>
                  <a:ext uri="{FF2B5EF4-FFF2-40B4-BE49-F238E27FC236}">
                    <a16:creationId xmlns:a16="http://schemas.microsoft.com/office/drawing/2014/main" id="{9695236D-A1F7-ED46-B0C3-5D66C776054D}"/>
                  </a:ext>
                </a:extLst>
              </p:cNvPr>
              <p:cNvSpPr>
                <a:spLocks noChangeShapeType="1"/>
              </p:cNvSpPr>
              <p:nvPr/>
            </p:nvSpPr>
            <p:spPr bwMode="auto">
              <a:xfrm>
                <a:off x="3974" y="2170"/>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1">
                <a:extLst>
                  <a:ext uri="{FF2B5EF4-FFF2-40B4-BE49-F238E27FC236}">
                    <a16:creationId xmlns:a16="http://schemas.microsoft.com/office/drawing/2014/main" id="{8DC3778C-C37E-E043-92F5-02CB3DDAA0DC}"/>
                  </a:ext>
                </a:extLst>
              </p:cNvPr>
              <p:cNvSpPr>
                <a:spLocks noChangeShapeType="1"/>
              </p:cNvSpPr>
              <p:nvPr/>
            </p:nvSpPr>
            <p:spPr bwMode="auto">
              <a:xfrm flipH="1">
                <a:off x="3974"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2">
                <a:extLst>
                  <a:ext uri="{FF2B5EF4-FFF2-40B4-BE49-F238E27FC236}">
                    <a16:creationId xmlns:a16="http://schemas.microsoft.com/office/drawing/2014/main" id="{4E48D20C-B212-D94B-8B2C-915A0F533297}"/>
                  </a:ext>
                </a:extLst>
              </p:cNvPr>
              <p:cNvSpPr>
                <a:spLocks noChangeShapeType="1"/>
              </p:cNvSpPr>
              <p:nvPr/>
            </p:nvSpPr>
            <p:spPr bwMode="auto">
              <a:xfrm flipH="1">
                <a:off x="3909" y="221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3">
                <a:extLst>
                  <a:ext uri="{FF2B5EF4-FFF2-40B4-BE49-F238E27FC236}">
                    <a16:creationId xmlns:a16="http://schemas.microsoft.com/office/drawing/2014/main" id="{A983636C-E393-514F-A71F-01CE5FF1A20C}"/>
                  </a:ext>
                </a:extLst>
              </p:cNvPr>
              <p:cNvSpPr>
                <a:spLocks noChangeShapeType="1"/>
              </p:cNvSpPr>
              <p:nvPr/>
            </p:nvSpPr>
            <p:spPr bwMode="auto">
              <a:xfrm flipH="1">
                <a:off x="3843" y="221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8" name="Line 24">
                <a:extLst>
                  <a:ext uri="{FF2B5EF4-FFF2-40B4-BE49-F238E27FC236}">
                    <a16:creationId xmlns:a16="http://schemas.microsoft.com/office/drawing/2014/main" id="{7709510D-75CF-044B-98F0-C2912A197148}"/>
                  </a:ext>
                </a:extLst>
              </p:cNvPr>
              <p:cNvSpPr>
                <a:spLocks noChangeShapeType="1"/>
              </p:cNvSpPr>
              <p:nvPr/>
            </p:nvSpPr>
            <p:spPr bwMode="auto">
              <a:xfrm>
                <a:off x="3843" y="2269"/>
                <a:ext cx="17"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9" name="Line 25">
                <a:extLst>
                  <a:ext uri="{FF2B5EF4-FFF2-40B4-BE49-F238E27FC236}">
                    <a16:creationId xmlns:a16="http://schemas.microsoft.com/office/drawing/2014/main" id="{BF735272-4425-244D-854C-303158C0A80E}"/>
                  </a:ext>
                </a:extLst>
              </p:cNvPr>
              <p:cNvSpPr>
                <a:spLocks noChangeShapeType="1"/>
              </p:cNvSpPr>
              <p:nvPr/>
            </p:nvSpPr>
            <p:spPr bwMode="auto">
              <a:xfrm>
                <a:off x="3909" y="2269"/>
                <a:ext cx="16" cy="0"/>
              </a:xfrm>
              <a:prstGeom prst="line">
                <a:avLst/>
              </a:prstGeom>
              <a:grpFill/>
              <a:ln w="25400" cap="flat">
                <a:solidFill>
                  <a:schemeClr val="bg1"/>
                </a:solidFill>
                <a:prstDash val="solid"/>
                <a:miter lim="800000"/>
                <a:headEnd/>
                <a:tailEnd/>
              </a:ln>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20" name="Picture 2" descr="M365 Platform Community - Independent Publisher 2022">
            <a:extLst>
              <a:ext uri="{FF2B5EF4-FFF2-40B4-BE49-F238E27FC236}">
                <a16:creationId xmlns:a16="http://schemas.microsoft.com/office/drawing/2014/main" id="{DAFACE90-63D4-80E5-BE2A-002A7E6F3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6161" y="1691554"/>
            <a:ext cx="2038761" cy="2038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4258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12C861E-93AA-4B5D-8907-782E4E0AF916}"/>
              </a:ext>
            </a:extLst>
          </p:cNvPr>
          <p:cNvSpPr txBox="1"/>
          <p:nvPr/>
        </p:nvSpPr>
        <p:spPr>
          <a:xfrm>
            <a:off x="400368" y="964194"/>
            <a:ext cx="8380394" cy="5133713"/>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t>Site now has </a:t>
            </a:r>
            <a:r>
              <a:rPr lang="en-US" sz="1400" b="1" dirty="0"/>
              <a:t>165 scenarios</a:t>
            </a:r>
            <a:r>
              <a:rPr lang="en-US" sz="1400" dirty="0"/>
              <a:t> and </a:t>
            </a:r>
            <a:r>
              <a:rPr lang="en-US" sz="1400" b="1" dirty="0"/>
              <a:t>250 scripts</a:t>
            </a:r>
            <a:r>
              <a:rPr lang="en-US" sz="1400" dirty="0"/>
              <a:t>, using Microsoft Graph, CLI for Microsoft 365, PnP PowerShell, SPO Management Shell tooling and more…😁 AND samples integrated into "</a:t>
            </a:r>
            <a:r>
              <a:rPr lang="en-US" sz="1400" b="1" dirty="0"/>
              <a:t>Unified</a:t>
            </a:r>
            <a:r>
              <a:rPr lang="en-US" sz="1400" dirty="0"/>
              <a:t>" Solution Gallery</a:t>
            </a:r>
          </a:p>
          <a:p>
            <a:pPr>
              <a:lnSpc>
                <a:spcPct val="90000"/>
              </a:lnSpc>
              <a:spcAft>
                <a:spcPts val="600"/>
              </a:spcAft>
            </a:pPr>
            <a:endParaRPr lang="en-US" sz="1400" b="1" dirty="0"/>
          </a:p>
          <a:p>
            <a:pPr>
              <a:lnSpc>
                <a:spcPct val="90000"/>
              </a:lnSpc>
              <a:spcAft>
                <a:spcPts val="600"/>
              </a:spcAft>
            </a:pPr>
            <a:r>
              <a:rPr lang="en-US" sz="1400" b="1" dirty="0"/>
              <a:t>Awesome 🤩😃🎉👏 Samples Include :</a:t>
            </a:r>
            <a:endParaRPr lang="en-US" sz="1400" dirty="0">
              <a:cs typeface="Segoe UI"/>
            </a:endParaRPr>
          </a:p>
          <a:p>
            <a:pPr>
              <a:lnSpc>
                <a:spcPct val="90000"/>
              </a:lnSpc>
              <a:spcAft>
                <a:spcPts val="600"/>
              </a:spcAft>
            </a:pPr>
            <a:r>
              <a:rPr lang="en-US" sz="1400" b="1" i="1" dirty="0">
                <a:solidFill>
                  <a:srgbClr val="6D6BC5"/>
                </a:solidFill>
              </a:rPr>
              <a:t>New scenarios using CLI for Microsoft 365 Scripts</a:t>
            </a:r>
            <a:endParaRPr lang="en-US" sz="1400" b="1" i="1" dirty="0">
              <a:solidFill>
                <a:srgbClr val="6D6BC5"/>
              </a:solidFill>
              <a:cs typeface="Segoe UI"/>
            </a:endParaRPr>
          </a:p>
          <a:p>
            <a:pPr marL="285750" indent="-285750">
              <a:lnSpc>
                <a:spcPct val="90000"/>
              </a:lnSpc>
              <a:spcAft>
                <a:spcPts val="600"/>
              </a:spcAft>
              <a:buFont typeface="Arial" panose="020B0604020202020204" pitchFamily="34" charset="0"/>
              <a:buChar char="•"/>
            </a:pPr>
            <a:r>
              <a:rPr lang="en-US" sz="1400" dirty="0"/>
              <a:t>Get notified in Microsoft Teams about SharePoint health incidents by </a:t>
            </a:r>
            <a:r>
              <a:rPr lang="en-US" sz="1400" b="1" dirty="0"/>
              <a:t>Martin </a:t>
            </a:r>
            <a:r>
              <a:rPr lang="en-US" sz="1400" b="1" dirty="0" err="1"/>
              <a:t>Lingstuyl</a:t>
            </a:r>
            <a:endParaRPr lang="en-US" sz="1400" b="1" dirty="0"/>
          </a:p>
          <a:p>
            <a:pPr>
              <a:lnSpc>
                <a:spcPct val="90000"/>
              </a:lnSpc>
              <a:spcAft>
                <a:spcPts val="600"/>
              </a:spcAft>
            </a:pPr>
            <a:r>
              <a:rPr lang="en-US" sz="1400" b="1" i="1" dirty="0">
                <a:solidFill>
                  <a:srgbClr val="6D6BC5"/>
                </a:solidFill>
              </a:rPr>
              <a:t>Updated Scenarios with CLI for Microsoft 365 Scripts</a:t>
            </a:r>
          </a:p>
          <a:p>
            <a:pPr marL="285750" indent="-285750">
              <a:lnSpc>
                <a:spcPct val="90000"/>
              </a:lnSpc>
              <a:spcAft>
                <a:spcPts val="600"/>
              </a:spcAft>
              <a:buFont typeface="Arial" panose="020B0604020202020204" pitchFamily="34" charset="0"/>
              <a:buChar char="•"/>
            </a:pPr>
            <a:r>
              <a:rPr lang="en-US" sz="1400" dirty="0"/>
              <a:t>Ensure the Site Assets Library is created by </a:t>
            </a:r>
            <a:r>
              <a:rPr lang="en-US" sz="1400" b="1" dirty="0"/>
              <a:t>Martin </a:t>
            </a:r>
            <a:r>
              <a:rPr lang="en-US" sz="1400" b="1" dirty="0" err="1"/>
              <a:t>Lingstuyl</a:t>
            </a:r>
            <a:br>
              <a:rPr lang="en-US" sz="1400" dirty="0"/>
            </a:br>
            <a:endParaRPr lang="en-US" sz="1400" dirty="0"/>
          </a:p>
          <a:p>
            <a:pPr>
              <a:lnSpc>
                <a:spcPct val="90000"/>
              </a:lnSpc>
              <a:spcAft>
                <a:spcPts val="600"/>
              </a:spcAft>
            </a:pPr>
            <a:r>
              <a:rPr lang="en-US" sz="1400" b="1" dirty="0">
                <a:solidFill>
                  <a:schemeClr val="accent4"/>
                </a:solidFill>
              </a:rPr>
              <a:t>Site Feature: </a:t>
            </a:r>
            <a:r>
              <a:rPr lang="en-US" sz="1400" b="1" dirty="0"/>
              <a:t>Now filter scripts used for security and permissions</a:t>
            </a:r>
          </a:p>
          <a:p>
            <a:pPr>
              <a:lnSpc>
                <a:spcPct val="90000"/>
              </a:lnSpc>
              <a:spcAft>
                <a:spcPts val="600"/>
              </a:spcAft>
            </a:pPr>
            <a:endParaRPr lang="en-US" sz="1400" b="1" dirty="0"/>
          </a:p>
          <a:p>
            <a:pPr>
              <a:lnSpc>
                <a:spcPct val="90000"/>
              </a:lnSpc>
              <a:spcAft>
                <a:spcPts val="600"/>
              </a:spcAft>
            </a:pPr>
            <a:endParaRPr lang="en-US" sz="1400" b="1" dirty="0"/>
          </a:p>
          <a:p>
            <a:pPr>
              <a:lnSpc>
                <a:spcPct val="90000"/>
              </a:lnSpc>
              <a:spcAft>
                <a:spcPts val="600"/>
              </a:spcAft>
            </a:pPr>
            <a:endParaRPr lang="en-US" sz="1400" b="1" dirty="0"/>
          </a:p>
          <a:p>
            <a:pPr>
              <a:lnSpc>
                <a:spcPct val="90000"/>
              </a:lnSpc>
              <a:spcAft>
                <a:spcPts val="600"/>
              </a:spcAft>
            </a:pPr>
            <a:endParaRPr lang="en-US" sz="1400" b="1" dirty="0"/>
          </a:p>
          <a:p>
            <a:pPr>
              <a:lnSpc>
                <a:spcPct val="90000"/>
              </a:lnSpc>
              <a:spcAft>
                <a:spcPts val="600"/>
              </a:spcAft>
            </a:pPr>
            <a:endParaRPr lang="en-US" sz="1400" b="1" dirty="0"/>
          </a:p>
          <a:p>
            <a:pPr>
              <a:lnSpc>
                <a:spcPct val="90000"/>
              </a:lnSpc>
              <a:spcAft>
                <a:spcPts val="600"/>
              </a:spcAft>
            </a:pPr>
            <a:endParaRPr lang="en-US" sz="1400" b="1" dirty="0"/>
          </a:p>
          <a:p>
            <a:pPr>
              <a:lnSpc>
                <a:spcPct val="90000"/>
              </a:lnSpc>
              <a:spcAft>
                <a:spcPts val="600"/>
              </a:spcAft>
            </a:pPr>
            <a:endParaRPr lang="en-US" sz="1400" b="1" dirty="0"/>
          </a:p>
          <a:p>
            <a:pPr>
              <a:lnSpc>
                <a:spcPct val="90000"/>
              </a:lnSpc>
              <a:spcAft>
                <a:spcPts val="600"/>
              </a:spcAft>
            </a:pPr>
            <a:r>
              <a:rPr lang="en-US" sz="1400" u="sng" dirty="0"/>
              <a:t>Thank you</a:t>
            </a:r>
            <a:r>
              <a:rPr lang="en-US" sz="1400" dirty="0"/>
              <a:t> for your samples and contributions – your awesome and happy summer holidays! </a:t>
            </a:r>
            <a:endParaRPr lang="en-US" sz="1400" b="1" i="1" dirty="0">
              <a:cs typeface="Segoe UI"/>
            </a:endParaRPr>
          </a:p>
        </p:txBody>
      </p:sp>
      <p:pic>
        <p:nvPicPr>
          <p:cNvPr id="3" name="Picture 2">
            <a:extLst>
              <a:ext uri="{FF2B5EF4-FFF2-40B4-BE49-F238E27FC236}">
                <a16:creationId xmlns:a16="http://schemas.microsoft.com/office/drawing/2014/main" id="{CAD531C3-360C-4573-8291-BD59DEC182ED}"/>
              </a:ext>
            </a:extLst>
          </p:cNvPr>
          <p:cNvPicPr>
            <a:picLocks noChangeAspect="1"/>
          </p:cNvPicPr>
          <p:nvPr/>
        </p:nvPicPr>
        <p:blipFill>
          <a:blip r:embed="rId3"/>
          <a:stretch>
            <a:fillRect/>
          </a:stretch>
        </p:blipFill>
        <p:spPr>
          <a:xfrm>
            <a:off x="515558" y="6216916"/>
            <a:ext cx="1635384" cy="601565"/>
          </a:xfrm>
          <a:prstGeom prst="rect">
            <a:avLst/>
          </a:prstGeom>
        </p:spPr>
      </p:pic>
      <p:sp>
        <p:nvSpPr>
          <p:cNvPr id="4" name="Rectangle 3">
            <a:extLst>
              <a:ext uri="{FF2B5EF4-FFF2-40B4-BE49-F238E27FC236}">
                <a16:creationId xmlns:a16="http://schemas.microsoft.com/office/drawing/2014/main" id="{B7EE2697-FF77-4373-9ED0-F3E544446F2C}"/>
              </a:ext>
            </a:extLst>
          </p:cNvPr>
          <p:cNvSpPr/>
          <p:nvPr/>
        </p:nvSpPr>
        <p:spPr bwMode="auto">
          <a:xfrm>
            <a:off x="555228" y="400799"/>
            <a:ext cx="4464103"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SCRIPT SAMPLES</a:t>
            </a:r>
          </a:p>
        </p:txBody>
      </p:sp>
      <p:sp>
        <p:nvSpPr>
          <p:cNvPr id="9" name="TextBox 8">
            <a:extLst>
              <a:ext uri="{FF2B5EF4-FFF2-40B4-BE49-F238E27FC236}">
                <a16:creationId xmlns:a16="http://schemas.microsoft.com/office/drawing/2014/main" id="{6F13BE12-2AE9-47B0-853F-2C936C8353C9}"/>
              </a:ext>
            </a:extLst>
          </p:cNvPr>
          <p:cNvSpPr txBox="1"/>
          <p:nvPr/>
        </p:nvSpPr>
        <p:spPr>
          <a:xfrm>
            <a:off x="9777496" y="5860841"/>
            <a:ext cx="5083792" cy="766364"/>
          </a:xfrm>
          <a:prstGeom prst="rect">
            <a:avLst/>
          </a:prstGeom>
          <a:noFill/>
        </p:spPr>
        <p:txBody>
          <a:bodyPr wrap="square" lIns="182880" tIns="146304" rIns="182880" bIns="146304" rtlCol="0">
            <a:spAutoFit/>
          </a:bodyPr>
          <a:lstStyle/>
          <a:p>
            <a:pPr>
              <a:lnSpc>
                <a:spcPct val="90000"/>
              </a:lnSpc>
              <a:spcAft>
                <a:spcPts val="600"/>
              </a:spcAft>
            </a:pPr>
            <a:br>
              <a:rPr lang="en-US" sz="1600" i="1"/>
            </a:br>
            <a:r>
              <a:rPr lang="en-US"/>
              <a:t>aka.ms/script-samples </a:t>
            </a:r>
          </a:p>
        </p:txBody>
      </p:sp>
      <p:pic>
        <p:nvPicPr>
          <p:cNvPr id="13" name="Picture 12">
            <a:extLst>
              <a:ext uri="{FF2B5EF4-FFF2-40B4-BE49-F238E27FC236}">
                <a16:creationId xmlns:a16="http://schemas.microsoft.com/office/drawing/2014/main" id="{D2D6F3CD-D790-8723-579E-EAE6646F8565}"/>
              </a:ext>
            </a:extLst>
          </p:cNvPr>
          <p:cNvPicPr>
            <a:picLocks noChangeAspect="1"/>
          </p:cNvPicPr>
          <p:nvPr/>
        </p:nvPicPr>
        <p:blipFill>
          <a:blip r:embed="rId4"/>
          <a:stretch>
            <a:fillRect/>
          </a:stretch>
        </p:blipFill>
        <p:spPr>
          <a:xfrm>
            <a:off x="9310531" y="1355094"/>
            <a:ext cx="6836568" cy="4505747"/>
          </a:xfrm>
          <a:prstGeom prst="rect">
            <a:avLst/>
          </a:prstGeom>
        </p:spPr>
      </p:pic>
      <p:sp>
        <p:nvSpPr>
          <p:cNvPr id="11" name="TextBox 10">
            <a:extLst>
              <a:ext uri="{FF2B5EF4-FFF2-40B4-BE49-F238E27FC236}">
                <a16:creationId xmlns:a16="http://schemas.microsoft.com/office/drawing/2014/main" id="{B880F53A-137F-4989-B71F-5FF51F5D7946}"/>
              </a:ext>
            </a:extLst>
          </p:cNvPr>
          <p:cNvSpPr txBox="1"/>
          <p:nvPr/>
        </p:nvSpPr>
        <p:spPr>
          <a:xfrm>
            <a:off x="6838110" y="339274"/>
            <a:ext cx="5598365" cy="584775"/>
          </a:xfrm>
          <a:prstGeom prst="rect">
            <a:avLst/>
          </a:prstGeom>
          <a:noFill/>
        </p:spPr>
        <p:txBody>
          <a:bodyPr wrap="square">
            <a:spAutoFit/>
          </a:bodyPr>
          <a:lstStyle/>
          <a:p>
            <a:pPr algn="ctr"/>
            <a:r>
              <a:rPr lang="en-US" sz="1600" i="1"/>
              <a:t>One centralized location for all scripts for helping your day-to-day life. Contribution's welcome!</a:t>
            </a:r>
          </a:p>
        </p:txBody>
      </p:sp>
      <p:pic>
        <p:nvPicPr>
          <p:cNvPr id="12" name="Picture 11" descr="A blue sign with white text&#10;&#10;Description automatically generated with medium confidence">
            <a:extLst>
              <a:ext uri="{FF2B5EF4-FFF2-40B4-BE49-F238E27FC236}">
                <a16:creationId xmlns:a16="http://schemas.microsoft.com/office/drawing/2014/main" id="{57896A9D-9CD7-49A7-BB05-814444661BD1}"/>
              </a:ext>
            </a:extLst>
          </p:cNvPr>
          <p:cNvPicPr>
            <a:picLocks noChangeAspect="1"/>
          </p:cNvPicPr>
          <p:nvPr/>
        </p:nvPicPr>
        <p:blipFill>
          <a:blip r:embed="rId5"/>
          <a:stretch>
            <a:fillRect/>
          </a:stretch>
        </p:blipFill>
        <p:spPr>
          <a:xfrm>
            <a:off x="7213597" y="4014906"/>
            <a:ext cx="1287439" cy="1287439"/>
          </a:xfrm>
          <a:prstGeom prst="rect">
            <a:avLst/>
          </a:prstGeom>
        </p:spPr>
      </p:pic>
      <p:grpSp>
        <p:nvGrpSpPr>
          <p:cNvPr id="7" name="Group 6">
            <a:extLst>
              <a:ext uri="{FF2B5EF4-FFF2-40B4-BE49-F238E27FC236}">
                <a16:creationId xmlns:a16="http://schemas.microsoft.com/office/drawing/2014/main" id="{D295B37A-F625-F687-484F-FA3243043BE3}"/>
              </a:ext>
            </a:extLst>
          </p:cNvPr>
          <p:cNvGrpSpPr/>
          <p:nvPr/>
        </p:nvGrpSpPr>
        <p:grpSpPr>
          <a:xfrm>
            <a:off x="14152516" y="6209921"/>
            <a:ext cx="1417544" cy="307777"/>
            <a:chOff x="1361109" y="5187356"/>
            <a:chExt cx="1417544" cy="307777"/>
          </a:xfrm>
        </p:grpSpPr>
        <p:sp>
          <p:nvSpPr>
            <p:cNvPr id="6" name="Rectangle: Rounded Corners 5">
              <a:extLst>
                <a:ext uri="{FF2B5EF4-FFF2-40B4-BE49-F238E27FC236}">
                  <a16:creationId xmlns:a16="http://schemas.microsoft.com/office/drawing/2014/main" id="{6537AB06-6AF5-83C9-ECA7-191C38FA85A0}"/>
                </a:ext>
              </a:extLst>
            </p:cNvPr>
            <p:cNvSpPr/>
            <p:nvPr/>
          </p:nvSpPr>
          <p:spPr bwMode="auto">
            <a:xfrm>
              <a:off x="1361109" y="5264995"/>
              <a:ext cx="1222534" cy="207169"/>
            </a:xfrm>
            <a:prstGeom prst="roundRect">
              <a:avLst>
                <a:gd name="adj" fmla="val 50000"/>
              </a:avLst>
            </a:prstGeom>
            <a:solidFill>
              <a:srgbClr val="705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44091CA1-AFDF-2C35-09B6-9B0C97F5347C}"/>
                </a:ext>
              </a:extLst>
            </p:cNvPr>
            <p:cNvSpPr txBox="1"/>
            <p:nvPr/>
          </p:nvSpPr>
          <p:spPr>
            <a:xfrm>
              <a:off x="1378665" y="5187356"/>
              <a:ext cx="1399988" cy="307777"/>
            </a:xfrm>
            <a:prstGeom prst="rect">
              <a:avLst/>
            </a:prstGeom>
            <a:noFill/>
          </p:spPr>
          <p:txBody>
            <a:bodyPr wrap="square">
              <a:spAutoFit/>
            </a:bodyPr>
            <a:lstStyle/>
            <a:p>
              <a:r>
                <a:rPr lang="en-US" sz="1200">
                  <a:solidFill>
                    <a:schemeClr val="bg2"/>
                  </a:solidFill>
                </a:rPr>
                <a:t>good first issue</a:t>
              </a:r>
              <a:r>
                <a:rPr lang="en-US" sz="1400">
                  <a:solidFill>
                    <a:schemeClr val="bg2"/>
                  </a:solidFill>
                </a:rPr>
                <a:t> </a:t>
              </a:r>
              <a:endParaRPr lang="en-GB" sz="1200"/>
            </a:p>
          </p:txBody>
        </p:sp>
      </p:grpSp>
      <p:pic>
        <p:nvPicPr>
          <p:cNvPr id="8" name="Picture 7">
            <a:extLst>
              <a:ext uri="{FF2B5EF4-FFF2-40B4-BE49-F238E27FC236}">
                <a16:creationId xmlns:a16="http://schemas.microsoft.com/office/drawing/2014/main" id="{8F059431-116F-4618-ADAA-590BC592F734}"/>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8836441" y="978186"/>
            <a:ext cx="7687053"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pic>
        <p:nvPicPr>
          <p:cNvPr id="17" name="Picture 16">
            <a:extLst>
              <a:ext uri="{FF2B5EF4-FFF2-40B4-BE49-F238E27FC236}">
                <a16:creationId xmlns:a16="http://schemas.microsoft.com/office/drawing/2014/main" id="{BC3C7ECF-97D7-8EF6-2FE6-3B161E4655AC}"/>
              </a:ext>
            </a:extLst>
          </p:cNvPr>
          <p:cNvPicPr>
            <a:picLocks noChangeAspect="1"/>
          </p:cNvPicPr>
          <p:nvPr/>
        </p:nvPicPr>
        <p:blipFill rotWithShape="1">
          <a:blip r:embed="rId7"/>
          <a:srcRect l="4432" t="16614" r="4378" b="10020"/>
          <a:stretch/>
        </p:blipFill>
        <p:spPr>
          <a:xfrm>
            <a:off x="2344420" y="7523480"/>
            <a:ext cx="731520" cy="193040"/>
          </a:xfrm>
          <a:prstGeom prst="rect">
            <a:avLst/>
          </a:prstGeom>
        </p:spPr>
      </p:pic>
      <p:sp>
        <p:nvSpPr>
          <p:cNvPr id="10" name="TextBox 9">
            <a:extLst>
              <a:ext uri="{FF2B5EF4-FFF2-40B4-BE49-F238E27FC236}">
                <a16:creationId xmlns:a16="http://schemas.microsoft.com/office/drawing/2014/main" id="{E5DD3B43-994E-7D9A-B25B-EF8FC96CE5FB}"/>
              </a:ext>
            </a:extLst>
          </p:cNvPr>
          <p:cNvSpPr txBox="1"/>
          <p:nvPr/>
        </p:nvSpPr>
        <p:spPr>
          <a:xfrm>
            <a:off x="-3274836" y="2749365"/>
            <a:ext cx="2878596" cy="3120854"/>
          </a:xfrm>
          <a:prstGeom prst="rect">
            <a:avLst/>
          </a:prstGeom>
          <a:noFill/>
        </p:spPr>
        <p:txBody>
          <a:bodyPr wrap="square" lIns="182880" tIns="146304" rIns="182880" bIns="146304" rtlCol="0" anchor="t">
            <a:spAutoFit/>
          </a:bodyPr>
          <a:lstStyle/>
          <a:p>
            <a:pPr marL="285750" indent="-285750">
              <a:lnSpc>
                <a:spcPct val="90000"/>
              </a:lnSpc>
              <a:spcAft>
                <a:spcPts val="600"/>
              </a:spcAft>
              <a:buFont typeface="Arial" panose="020B0604020202020204" pitchFamily="34" charset="0"/>
              <a:buChar char="•"/>
            </a:pPr>
            <a:r>
              <a:rPr lang="en-US" sz="1400" b="1" err="1"/>
              <a:t>Ramin</a:t>
            </a:r>
            <a:r>
              <a:rPr lang="en-US" sz="1400" b="1"/>
              <a:t> Ahmadi</a:t>
            </a:r>
          </a:p>
          <a:p>
            <a:pPr marL="285750" indent="-285750">
              <a:lnSpc>
                <a:spcPct val="90000"/>
              </a:lnSpc>
              <a:spcAft>
                <a:spcPts val="600"/>
              </a:spcAft>
              <a:buFont typeface="Arial" panose="020B0604020202020204" pitchFamily="34" charset="0"/>
              <a:buChar char="•"/>
            </a:pPr>
            <a:r>
              <a:rPr lang="en-US" sz="1400" b="1"/>
              <a:t>Martin </a:t>
            </a:r>
            <a:r>
              <a:rPr lang="en-US" sz="1400" b="1" err="1"/>
              <a:t>Lingstuyl</a:t>
            </a:r>
            <a:r>
              <a:rPr lang="en-US" sz="1400" b="1"/>
              <a:t> </a:t>
            </a:r>
          </a:p>
          <a:p>
            <a:pPr marL="285750" indent="-285750">
              <a:lnSpc>
                <a:spcPct val="90000"/>
              </a:lnSpc>
              <a:spcAft>
                <a:spcPts val="600"/>
              </a:spcAft>
              <a:buFont typeface="Arial" panose="020B0604020202020204" pitchFamily="34" charset="0"/>
              <a:buChar char="•"/>
            </a:pPr>
            <a:r>
              <a:rPr lang="en-US" sz="1400" b="1" err="1"/>
              <a:t>Reshmee</a:t>
            </a:r>
            <a:r>
              <a:rPr lang="en-US" sz="1400" b="1"/>
              <a:t> </a:t>
            </a:r>
            <a:r>
              <a:rPr lang="en-US" sz="1400" b="1" err="1"/>
              <a:t>Auckloo</a:t>
            </a:r>
            <a:endParaRPr lang="en-US" sz="1400" b="1"/>
          </a:p>
          <a:p>
            <a:pPr marL="285750" indent="-285750">
              <a:lnSpc>
                <a:spcPct val="90000"/>
              </a:lnSpc>
              <a:spcAft>
                <a:spcPts val="600"/>
              </a:spcAft>
              <a:buFont typeface="Arial" panose="020B0604020202020204" pitchFamily="34" charset="0"/>
              <a:buChar char="•"/>
            </a:pPr>
            <a:r>
              <a:rPr lang="en-US" sz="1400" b="1"/>
              <a:t>Todd </a:t>
            </a:r>
            <a:r>
              <a:rPr lang="en-US" sz="1400" b="1" err="1"/>
              <a:t>Klindt</a:t>
            </a:r>
            <a:endParaRPr lang="en-US" sz="1400" b="1"/>
          </a:p>
          <a:p>
            <a:pPr marL="285750" indent="-285750">
              <a:lnSpc>
                <a:spcPct val="90000"/>
              </a:lnSpc>
              <a:spcAft>
                <a:spcPts val="600"/>
              </a:spcAft>
              <a:buFont typeface="Arial" panose="020B0604020202020204" pitchFamily="34" charset="0"/>
              <a:buChar char="•"/>
            </a:pPr>
            <a:r>
              <a:rPr lang="en-US" sz="1400" b="1"/>
              <a:t>Leon </a:t>
            </a:r>
            <a:r>
              <a:rPr lang="en-US" sz="1400" b="1" err="1"/>
              <a:t>Armston</a:t>
            </a:r>
            <a:endParaRPr lang="en-US" sz="1400" b="1"/>
          </a:p>
          <a:p>
            <a:pPr marL="285750" indent="-285750">
              <a:lnSpc>
                <a:spcPct val="90000"/>
              </a:lnSpc>
              <a:spcAft>
                <a:spcPts val="600"/>
              </a:spcAft>
              <a:buFont typeface="Arial" panose="020B0604020202020204" pitchFamily="34" charset="0"/>
              <a:buChar char="•"/>
            </a:pPr>
            <a:r>
              <a:rPr lang="en-GB" sz="1400" b="1" i="0">
                <a:solidFill>
                  <a:srgbClr val="323130"/>
                </a:solidFill>
                <a:effectLst/>
                <a:latin typeface="Segoe UI" panose="020B0502040204020203" pitchFamily="34" charset="0"/>
              </a:rPr>
              <a:t>Paul Matthews</a:t>
            </a:r>
          </a:p>
          <a:p>
            <a:pPr marL="285750" indent="-285750">
              <a:lnSpc>
                <a:spcPct val="90000"/>
              </a:lnSpc>
              <a:spcAft>
                <a:spcPts val="600"/>
              </a:spcAft>
              <a:buFont typeface="Arial" panose="020B0604020202020204" pitchFamily="34" charset="0"/>
              <a:buChar char="•"/>
            </a:pPr>
            <a:r>
              <a:rPr lang="en-GB" sz="1400" b="1" i="0">
                <a:solidFill>
                  <a:srgbClr val="323130"/>
                </a:solidFill>
                <a:effectLst/>
                <a:latin typeface="Segoe UI" panose="020B0502040204020203" pitchFamily="34" charset="0"/>
              </a:rPr>
              <a:t>Lewis </a:t>
            </a:r>
            <a:r>
              <a:rPr lang="en-GB" sz="1400" b="1" i="0" err="1">
                <a:solidFill>
                  <a:srgbClr val="323130"/>
                </a:solidFill>
                <a:effectLst/>
                <a:latin typeface="Segoe UI" panose="020B0502040204020203" pitchFamily="34" charset="0"/>
              </a:rPr>
              <a:t>Baybutt</a:t>
            </a:r>
            <a:endParaRPr lang="en-GB" sz="1400" b="1">
              <a:solidFill>
                <a:srgbClr val="323130"/>
              </a:solidFill>
              <a:latin typeface="Segoe UI" panose="020B0502040204020203" pitchFamily="34" charset="0"/>
            </a:endParaRPr>
          </a:p>
          <a:p>
            <a:pPr marL="285750" indent="-285750">
              <a:lnSpc>
                <a:spcPct val="90000"/>
              </a:lnSpc>
              <a:spcAft>
                <a:spcPts val="600"/>
              </a:spcAft>
              <a:buFont typeface="Arial" panose="020B0604020202020204" pitchFamily="34" charset="0"/>
              <a:buChar char="•"/>
            </a:pPr>
            <a:r>
              <a:rPr lang="en-GB" sz="1400" b="1" i="0" err="1">
                <a:solidFill>
                  <a:srgbClr val="323130"/>
                </a:solidFill>
                <a:effectLst/>
                <a:latin typeface="Segoe UI" panose="020B0502040204020203" pitchFamily="34" charset="0"/>
              </a:rPr>
              <a:t>Ramin</a:t>
            </a:r>
            <a:r>
              <a:rPr lang="en-GB" sz="1400" b="1" i="0">
                <a:solidFill>
                  <a:srgbClr val="323130"/>
                </a:solidFill>
                <a:effectLst/>
                <a:latin typeface="Segoe UI" panose="020B0502040204020203" pitchFamily="34" charset="0"/>
              </a:rPr>
              <a:t> Ahmadi</a:t>
            </a:r>
          </a:p>
          <a:p>
            <a:pPr marL="285750" indent="-285750">
              <a:lnSpc>
                <a:spcPct val="90000"/>
              </a:lnSpc>
              <a:spcAft>
                <a:spcPts val="600"/>
              </a:spcAft>
              <a:buFont typeface="Arial" panose="020B0604020202020204" pitchFamily="34" charset="0"/>
              <a:buChar char="•"/>
            </a:pPr>
            <a:r>
              <a:rPr lang="en-GB" sz="1400" b="1" err="1"/>
              <a:t>Arash</a:t>
            </a:r>
            <a:r>
              <a:rPr lang="en-GB" sz="1400" b="1"/>
              <a:t> </a:t>
            </a:r>
            <a:r>
              <a:rPr lang="en-GB" sz="1400" b="1" err="1"/>
              <a:t>Aghajani</a:t>
            </a:r>
            <a:endParaRPr lang="en-GB" sz="1400" b="1"/>
          </a:p>
          <a:p>
            <a:pPr marL="285750" indent="-285750">
              <a:lnSpc>
                <a:spcPct val="90000"/>
              </a:lnSpc>
              <a:spcAft>
                <a:spcPts val="600"/>
              </a:spcAft>
              <a:buFont typeface="Arial" panose="020B0604020202020204" pitchFamily="34" charset="0"/>
              <a:buChar char="•"/>
            </a:pPr>
            <a:r>
              <a:rPr lang="en-US" sz="1400" b="1"/>
              <a:t>Michaël Maillot</a:t>
            </a:r>
            <a:br>
              <a:rPr lang="en-US" sz="1400" b="1"/>
            </a:br>
            <a:endParaRPr lang="en-US" sz="1400" b="1" i="1">
              <a:cs typeface="Segoe UI"/>
            </a:endParaRPr>
          </a:p>
        </p:txBody>
      </p:sp>
      <p:sp>
        <p:nvSpPr>
          <p:cNvPr id="18" name="TextBox 17">
            <a:extLst>
              <a:ext uri="{FF2B5EF4-FFF2-40B4-BE49-F238E27FC236}">
                <a16:creationId xmlns:a16="http://schemas.microsoft.com/office/drawing/2014/main" id="{DF94C38C-E0FA-553F-2D8B-612180A32B86}"/>
              </a:ext>
            </a:extLst>
          </p:cNvPr>
          <p:cNvSpPr txBox="1"/>
          <p:nvPr/>
        </p:nvSpPr>
        <p:spPr>
          <a:xfrm>
            <a:off x="3832842" y="7523480"/>
            <a:ext cx="9895840" cy="590931"/>
          </a:xfrm>
          <a:prstGeom prst="rect">
            <a:avLst/>
          </a:prstGeom>
          <a:noFill/>
        </p:spPr>
        <p:txBody>
          <a:bodyPr wrap="square">
            <a:spAutoFit/>
          </a:bodyPr>
          <a:lstStyle/>
          <a:p>
            <a:pPr>
              <a:lnSpc>
                <a:spcPct val="90000"/>
              </a:lnSpc>
              <a:spcAft>
                <a:spcPts val="600"/>
              </a:spcAft>
            </a:pPr>
            <a:r>
              <a:rPr lang="en-US" sz="1800"/>
              <a:t>We have    </a:t>
            </a:r>
            <a:r>
              <a:rPr lang="en-US" sz="1600">
                <a:solidFill>
                  <a:schemeClr val="bg2"/>
                </a:solidFill>
              </a:rPr>
              <a:t>good </a:t>
            </a:r>
            <a:r>
              <a:rPr lang="en-US" sz="1600" err="1">
                <a:solidFill>
                  <a:schemeClr val="bg2"/>
                </a:solidFill>
              </a:rPr>
              <a:t>firs</a:t>
            </a:r>
            <a:r>
              <a:rPr lang="en-US" sz="1800" err="1"/>
              <a:t>in</a:t>
            </a:r>
            <a:r>
              <a:rPr lang="en-US" sz="1800"/>
              <a:t> the GitHub Repo with sample ideas of scripts that you could contribute to </a:t>
            </a:r>
            <a:r>
              <a:rPr lang="en-US" sz="1800">
                <a:sym typeface="Wingdings" panose="05000000000000000000" pitchFamily="2" charset="2"/>
              </a:rPr>
              <a:t> </a:t>
            </a:r>
            <a:r>
              <a:rPr lang="en-US" sz="1800"/>
              <a:t> </a:t>
            </a:r>
            <a:r>
              <a:rPr lang="en-US" sz="1800" b="1" i="1"/>
              <a:t>https://github.com/pnp/script-samples</a:t>
            </a:r>
          </a:p>
        </p:txBody>
      </p:sp>
      <p:sp>
        <p:nvSpPr>
          <p:cNvPr id="20" name="TextBox 19">
            <a:extLst>
              <a:ext uri="{FF2B5EF4-FFF2-40B4-BE49-F238E27FC236}">
                <a16:creationId xmlns:a16="http://schemas.microsoft.com/office/drawing/2014/main" id="{B9445DA7-F378-B877-C84C-2819F8328148}"/>
              </a:ext>
            </a:extLst>
          </p:cNvPr>
          <p:cNvSpPr txBox="1"/>
          <p:nvPr/>
        </p:nvSpPr>
        <p:spPr>
          <a:xfrm>
            <a:off x="7750204" y="5440479"/>
            <a:ext cx="1287439" cy="923330"/>
          </a:xfrm>
          <a:prstGeom prst="rect">
            <a:avLst/>
          </a:prstGeom>
          <a:noFill/>
        </p:spPr>
        <p:txBody>
          <a:bodyPr wrap="square">
            <a:spAutoFit/>
          </a:bodyPr>
          <a:lstStyle/>
          <a:p>
            <a:r>
              <a:rPr lang="en-US" sz="5400"/>
              <a:t>👏</a:t>
            </a:r>
            <a:endParaRPr lang="en-GB" sz="5400"/>
          </a:p>
        </p:txBody>
      </p:sp>
      <p:pic>
        <p:nvPicPr>
          <p:cNvPr id="16" name="Picture 15" descr="Graphical user interface, text&#10;&#10;Description automatically generated">
            <a:extLst>
              <a:ext uri="{FF2B5EF4-FFF2-40B4-BE49-F238E27FC236}">
                <a16:creationId xmlns:a16="http://schemas.microsoft.com/office/drawing/2014/main" id="{AC61BFE8-A040-8C9B-4744-AE6808351486}"/>
              </a:ext>
            </a:extLst>
          </p:cNvPr>
          <p:cNvPicPr>
            <a:picLocks noChangeAspect="1"/>
          </p:cNvPicPr>
          <p:nvPr/>
        </p:nvPicPr>
        <p:blipFill rotWithShape="1">
          <a:blip r:embed="rId8"/>
          <a:srcRect l="44951" b="52107"/>
          <a:stretch/>
        </p:blipFill>
        <p:spPr>
          <a:xfrm>
            <a:off x="1368705" y="3859368"/>
            <a:ext cx="3682750" cy="1644762"/>
          </a:xfrm>
          <a:prstGeom prst="rect">
            <a:avLst/>
          </a:prstGeom>
          <a:ln>
            <a:solidFill>
              <a:schemeClr val="accent1"/>
            </a:solidFill>
          </a:ln>
        </p:spPr>
      </p:pic>
    </p:spTree>
    <p:extLst>
      <p:ext uri="{BB962C8B-B14F-4D97-AF65-F5344CB8AC3E}">
        <p14:creationId xmlns:p14="http://schemas.microsoft.com/office/powerpoint/2010/main" val="13747691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ibbon: Tilted Up 20">
            <a:extLst>
              <a:ext uri="{FF2B5EF4-FFF2-40B4-BE49-F238E27FC236}">
                <a16:creationId xmlns:a16="http://schemas.microsoft.com/office/drawing/2014/main" id="{4A933F16-4C0B-478D-BD49-5C11797B0365}"/>
              </a:ext>
            </a:extLst>
          </p:cNvPr>
          <p:cNvSpPr/>
          <p:nvPr/>
        </p:nvSpPr>
        <p:spPr bwMode="auto">
          <a:xfrm>
            <a:off x="450920" y="1219709"/>
            <a:ext cx="11381601" cy="510081"/>
          </a:xfrm>
          <a:prstGeom prst="ribbon2">
            <a:avLst>
              <a:gd name="adj1" fmla="val 8200"/>
              <a:gd name="adj2" fmla="val 7202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2000" b="1" dirty="0">
                <a:gradFill>
                  <a:gsLst>
                    <a:gs pos="0">
                      <a:srgbClr val="FFFFFF"/>
                    </a:gs>
                    <a:gs pos="100000">
                      <a:srgbClr val="FFFFFF"/>
                    </a:gs>
                  </a:gsLst>
                  <a:lin ang="5400000" scaled="0"/>
                </a:gradFill>
                <a:cs typeface="Segoe UI"/>
              </a:rPr>
              <a:t>Microsoft Teams App camp</a:t>
            </a:r>
            <a:endParaRPr lang="en-US" sz="1600" dirty="0"/>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Microsoft Teams Samples</a:t>
            </a:r>
            <a:endParaRPr lang="en-US"/>
          </a:p>
        </p:txBody>
      </p:sp>
      <p:pic>
        <p:nvPicPr>
          <p:cNvPr id="31" name="Picture 30" descr="Icon&#10;&#10;Description automatically generated">
            <a:extLst>
              <a:ext uri="{FF2B5EF4-FFF2-40B4-BE49-F238E27FC236}">
                <a16:creationId xmlns:a16="http://schemas.microsoft.com/office/drawing/2014/main" id="{4C7FADD1-F7BC-421C-A03F-D4F2AE8B4A00}"/>
              </a:ext>
            </a:extLst>
          </p:cNvPr>
          <p:cNvPicPr>
            <a:picLocks noChangeAspect="1"/>
          </p:cNvPicPr>
          <p:nvPr/>
        </p:nvPicPr>
        <p:blipFill>
          <a:blip r:embed="rId3"/>
          <a:stretch>
            <a:fillRect/>
          </a:stretch>
        </p:blipFill>
        <p:spPr>
          <a:xfrm>
            <a:off x="272272" y="332892"/>
            <a:ext cx="759265" cy="691962"/>
          </a:xfrm>
          <a:prstGeom prst="rect">
            <a:avLst/>
          </a:prstGeom>
        </p:spPr>
      </p:pic>
      <p:grpSp>
        <p:nvGrpSpPr>
          <p:cNvPr id="18" name="Group 17">
            <a:extLst>
              <a:ext uri="{FF2B5EF4-FFF2-40B4-BE49-F238E27FC236}">
                <a16:creationId xmlns:a16="http://schemas.microsoft.com/office/drawing/2014/main" id="{E1AA032F-FCC3-4E1F-9E5D-1CA44F6FE359}"/>
              </a:ext>
            </a:extLst>
          </p:cNvPr>
          <p:cNvGrpSpPr/>
          <p:nvPr/>
        </p:nvGrpSpPr>
        <p:grpSpPr>
          <a:xfrm rot="627680">
            <a:off x="-4020690" y="4210741"/>
            <a:ext cx="4065034" cy="3379458"/>
            <a:chOff x="10615287" y="6730435"/>
            <a:chExt cx="2633663" cy="2633663"/>
          </a:xfrm>
        </p:grpSpPr>
        <p:pic>
          <p:nvPicPr>
            <p:cNvPr id="13" name="Graphic 12" descr="Sign outline">
              <a:extLst>
                <a:ext uri="{FF2B5EF4-FFF2-40B4-BE49-F238E27FC236}">
                  <a16:creationId xmlns:a16="http://schemas.microsoft.com/office/drawing/2014/main" id="{3C172019-700A-4C06-A5C6-0DCBE281A1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14" name="Rectangle: Rounded Corners 13">
              <a:extLst>
                <a:ext uri="{FF2B5EF4-FFF2-40B4-BE49-F238E27FC236}">
                  <a16:creationId xmlns:a16="http://schemas.microsoft.com/office/drawing/2014/main" id="{785C1A60-E1EF-4C62-9545-5AE9536F570D}"/>
                </a:ext>
              </a:extLst>
            </p:cNvPr>
            <p:cNvSpPr/>
            <p:nvPr/>
          </p:nvSpPr>
          <p:spPr bwMode="auto">
            <a:xfrm>
              <a:off x="11205586" y="7217358"/>
              <a:ext cx="1454150"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SAMPLES WANTED!</a:t>
              </a:r>
            </a:p>
          </p:txBody>
        </p:sp>
      </p:grpSp>
      <p:pic>
        <p:nvPicPr>
          <p:cNvPr id="34" name="Parker" descr="A picture containing logo&#10;&#10;Description automatically generated">
            <a:extLst>
              <a:ext uri="{FF2B5EF4-FFF2-40B4-BE49-F238E27FC236}">
                <a16:creationId xmlns:a16="http://schemas.microsoft.com/office/drawing/2014/main" id="{2981E338-2304-4241-B786-78E822ABFB73}"/>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3939" y1="23401" x2="43939" y2="23401"/>
                        <a14:foregroundMark x1="34091" y1="23869" x2="34091" y2="23869"/>
                        <a14:foregroundMark x1="26515" y1="35881" x2="26515" y2="35881"/>
                        <a14:foregroundMark x1="32576" y1="42746" x2="32576" y2="42746"/>
                        <a14:foregroundMark x1="25000" y1="72075" x2="25000" y2="72075"/>
                        <a14:foregroundMark x1="25000" y1="71763" x2="25000" y2="71763"/>
                        <a14:foregroundMark x1="23939" y1="37285" x2="23939" y2="37285"/>
                        <a14:foregroundMark x1="20000" y1="50078" x2="20000" y2="50078"/>
                        <a14:foregroundMark x1="18333" y1="63651" x2="18333" y2="63651"/>
                        <a14:foregroundMark x1="23636" y1="75819" x2="23636" y2="75819"/>
                        <a14:foregroundMark x1="26212" y1="78783" x2="26212" y2="78783"/>
                        <a14:foregroundMark x1="49394" y1="24805" x2="49394" y2="24805"/>
                        <a14:foregroundMark x1="39394" y1="22309" x2="39394" y2="22309"/>
                        <a14:foregroundMark x1="60303" y1="41810" x2="60303" y2="41810"/>
                        <a14:foregroundMark x1="47576" y1="72075" x2="47576" y2="72075"/>
                        <a14:foregroundMark x1="37121" y1="71763" x2="37121" y2="71763"/>
                      </a14:backgroundRemoval>
                    </a14:imgEffect>
                  </a14:imgLayer>
                </a14:imgProps>
              </a:ext>
            </a:extLst>
          </a:blip>
          <a:srcRect l="12926" t="7315" r="28700"/>
          <a:stretch/>
        </p:blipFill>
        <p:spPr>
          <a:xfrm>
            <a:off x="8079706" y="89659"/>
            <a:ext cx="673638" cy="1037207"/>
          </a:xfrm>
          <a:prstGeom prst="rect">
            <a:avLst/>
          </a:prstGeom>
        </p:spPr>
      </p:pic>
      <p:grpSp>
        <p:nvGrpSpPr>
          <p:cNvPr id="12" name="Group 11">
            <a:extLst>
              <a:ext uri="{FF2B5EF4-FFF2-40B4-BE49-F238E27FC236}">
                <a16:creationId xmlns:a16="http://schemas.microsoft.com/office/drawing/2014/main" id="{B58524CF-339E-A9E2-231F-2FFF52E94176}"/>
              </a:ext>
            </a:extLst>
          </p:cNvPr>
          <p:cNvGrpSpPr/>
          <p:nvPr/>
        </p:nvGrpSpPr>
        <p:grpSpPr>
          <a:xfrm>
            <a:off x="7943022" y="7095290"/>
            <a:ext cx="5373868" cy="2573618"/>
            <a:chOff x="7989708" y="5160682"/>
            <a:chExt cx="5373868" cy="2573618"/>
          </a:xfrm>
        </p:grpSpPr>
        <p:sp>
          <p:nvSpPr>
            <p:cNvPr id="10" name="Oval 9">
              <a:extLst>
                <a:ext uri="{FF2B5EF4-FFF2-40B4-BE49-F238E27FC236}">
                  <a16:creationId xmlns:a16="http://schemas.microsoft.com/office/drawing/2014/main" id="{C8C3BE2D-CBAF-6156-BB33-208762A68DF0}"/>
                </a:ext>
              </a:extLst>
            </p:cNvPr>
            <p:cNvSpPr/>
            <p:nvPr/>
          </p:nvSpPr>
          <p:spPr bwMode="auto">
            <a:xfrm>
              <a:off x="7989708" y="5160682"/>
              <a:ext cx="5373868" cy="2573618"/>
            </a:xfrm>
            <a:prstGeom prst="ellipse">
              <a:avLst/>
            </a:prstGeom>
            <a:solidFill>
              <a:srgbClr val="404E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CE1B20E3-5EF1-4E76-A5A8-D24F8530AA02}"/>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t="-1" r="20678" b="26979"/>
            <a:stretch/>
          </p:blipFill>
          <p:spPr>
            <a:xfrm>
              <a:off x="10104406" y="6687032"/>
              <a:ext cx="304159" cy="541258"/>
            </a:xfrm>
            <a:prstGeom prst="rect">
              <a:avLst/>
            </a:prstGeom>
          </p:spPr>
        </p:pic>
        <p:pic>
          <p:nvPicPr>
            <p:cNvPr id="25" name="Picture 24" descr="A picture containing text, clipart&#10;&#10;Description automatically generated">
              <a:extLst>
                <a:ext uri="{FF2B5EF4-FFF2-40B4-BE49-F238E27FC236}">
                  <a16:creationId xmlns:a16="http://schemas.microsoft.com/office/drawing/2014/main" id="{170C1AF6-3F0C-428A-AE06-EF743D12E55C}"/>
                </a:ext>
              </a:extLst>
            </p:cNvPr>
            <p:cNvPicPr>
              <a:picLocks noChangeAspect="1"/>
            </p:cNvPicPr>
            <p:nvPr/>
          </p:nvPicPr>
          <p:blipFill>
            <a:blip r:embed="rId10">
              <a:clrChange>
                <a:clrFrom>
                  <a:srgbClr val="FFFFFF"/>
                </a:clrFrom>
                <a:clrTo>
                  <a:srgbClr val="FFFFFF">
                    <a:alpha val="0"/>
                  </a:srgbClr>
                </a:clrTo>
              </a:clrChange>
              <a:extLst>
                <a:ext uri="{837473B0-CC2E-450A-ABE3-18F120FF3D39}">
                  <a1611:picAttrSrcUrl xmlns:a1611="http://schemas.microsoft.com/office/drawing/2016/11/main" r:id="rId11"/>
                </a:ext>
              </a:extLst>
            </a:blip>
            <a:stretch>
              <a:fillRect/>
            </a:stretch>
          </p:blipFill>
          <p:spPr>
            <a:xfrm>
              <a:off x="9076891" y="6742980"/>
              <a:ext cx="840328" cy="474379"/>
            </a:xfrm>
            <a:prstGeom prst="rect">
              <a:avLst/>
            </a:prstGeom>
          </p:spPr>
        </p:pic>
        <p:pic>
          <p:nvPicPr>
            <p:cNvPr id="27" name="Picture 26" descr="Icon&#10;&#10;Description automatically generated">
              <a:extLst>
                <a:ext uri="{FF2B5EF4-FFF2-40B4-BE49-F238E27FC236}">
                  <a16:creationId xmlns:a16="http://schemas.microsoft.com/office/drawing/2014/main" id="{01B97224-BEAA-4F11-B7C3-8CE061C5144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595752" y="6756707"/>
              <a:ext cx="446926" cy="446926"/>
            </a:xfrm>
            <a:prstGeom prst="rect">
              <a:avLst/>
            </a:prstGeom>
          </p:spPr>
        </p:pic>
        <p:pic>
          <p:nvPicPr>
            <p:cNvPr id="32" name="Picture 31" descr="Logo&#10;&#10;Description automatically generated">
              <a:extLst>
                <a:ext uri="{FF2B5EF4-FFF2-40B4-BE49-F238E27FC236}">
                  <a16:creationId xmlns:a16="http://schemas.microsoft.com/office/drawing/2014/main" id="{F60446CF-95C1-4692-9825-2C2DAC0A38AC}"/>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1229865" y="6699250"/>
              <a:ext cx="498100" cy="498100"/>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9B5757A-3146-4AD6-9304-345E34EDBF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1915153" y="6699251"/>
              <a:ext cx="498099" cy="498099"/>
            </a:xfrm>
            <a:prstGeom prst="rect">
              <a:avLst/>
            </a:prstGeom>
          </p:spPr>
        </p:pic>
        <p:sp>
          <p:nvSpPr>
            <p:cNvPr id="23" name="TextBox 22">
              <a:extLst>
                <a:ext uri="{FF2B5EF4-FFF2-40B4-BE49-F238E27FC236}">
                  <a16:creationId xmlns:a16="http://schemas.microsoft.com/office/drawing/2014/main" id="{28A9E018-01EE-7D58-12DB-A2ADA187BC5C}"/>
                </a:ext>
              </a:extLst>
            </p:cNvPr>
            <p:cNvSpPr txBox="1"/>
            <p:nvPr/>
          </p:nvSpPr>
          <p:spPr>
            <a:xfrm rot="21392870">
              <a:off x="8784670" y="5445216"/>
              <a:ext cx="3321092" cy="1258806"/>
            </a:xfrm>
            <a:prstGeom prst="rect">
              <a:avLst/>
            </a:prstGeom>
            <a:noFill/>
          </p:spPr>
          <p:txBody>
            <a:bodyPr wrap="square" lIns="182880" tIns="146304" rIns="182880" bIns="146304" rtlCol="0" anchor="t">
              <a:spAutoFit/>
            </a:bodyPr>
            <a:lstStyle/>
            <a:p>
              <a:pPr>
                <a:lnSpc>
                  <a:spcPct val="90000"/>
                </a:lnSpc>
                <a:spcAft>
                  <a:spcPts val="600"/>
                </a:spcAft>
              </a:pPr>
              <a:r>
                <a:rPr lang="en-US" sz="1600">
                  <a:solidFill>
                    <a:schemeClr val="bg1"/>
                  </a:solidFill>
                  <a:sym typeface="Wingdings" panose="05000000000000000000" pitchFamily="2" charset="2"/>
                </a:rPr>
                <a:t>Ch</a:t>
              </a:r>
              <a:r>
                <a:rPr lang="en-US" sz="1600">
                  <a:solidFill>
                    <a:schemeClr val="bg2"/>
                  </a:solidFill>
                  <a:sym typeface="Wingdings" panose="05000000000000000000" pitchFamily="2" charset="2"/>
                </a:rPr>
                <a:t>eck out all the samples!</a:t>
              </a:r>
              <a:br>
                <a:rPr lang="en-US" sz="1600">
                  <a:solidFill>
                    <a:schemeClr val="bg2"/>
                  </a:solidFill>
                </a:rPr>
              </a:br>
              <a:r>
                <a:rPr lang="en-US" sz="1600" u="sng">
                  <a:solidFill>
                    <a:schemeClr val="bg2"/>
                  </a:solidFill>
                  <a:sym typeface="Wingdings" panose="05000000000000000000" pitchFamily="2" charset="2"/>
                </a:rPr>
                <a:t>https://aka.ms/m365-samples</a:t>
              </a:r>
              <a:endParaRPr lang="en-US" sz="1600" u="sng">
                <a:solidFill>
                  <a:schemeClr val="bg2"/>
                </a:solidFill>
                <a:cs typeface="Segoe UI"/>
              </a:endParaRPr>
            </a:p>
            <a:p>
              <a:pPr>
                <a:lnSpc>
                  <a:spcPct val="90000"/>
                </a:lnSpc>
                <a:spcAft>
                  <a:spcPts val="600"/>
                </a:spcAft>
              </a:pPr>
              <a:r>
                <a:rPr lang="en-US" sz="1600">
                  <a:solidFill>
                    <a:schemeClr val="bg2"/>
                  </a:solidFill>
                  <a:sym typeface="Wingdings" panose="05000000000000000000" pitchFamily="2" charset="2"/>
                </a:rPr>
                <a:t>Teams samples w/filtering</a:t>
              </a:r>
              <a:br>
                <a:rPr lang="en-US" sz="1600">
                  <a:solidFill>
                    <a:schemeClr val="bg2"/>
                  </a:solidFill>
                </a:rPr>
              </a:br>
              <a:r>
                <a:rPr lang="en-US" sz="1600" u="sng">
                  <a:solidFill>
                    <a:schemeClr val="bg2"/>
                  </a:solidFill>
                  <a:sym typeface="Wingdings" panose="05000000000000000000" pitchFamily="2" charset="2"/>
                </a:rPr>
                <a:t>https://aka.ms/teams-samples </a:t>
              </a:r>
              <a:endParaRPr lang="en-US" sz="1600" u="sng">
                <a:solidFill>
                  <a:schemeClr val="bg2"/>
                </a:solidFill>
                <a:cs typeface="Segoe UI"/>
              </a:endParaRPr>
            </a:p>
          </p:txBody>
        </p:sp>
      </p:grpSp>
      <p:sp>
        <p:nvSpPr>
          <p:cNvPr id="20" name="TextBox 19">
            <a:extLst>
              <a:ext uri="{FF2B5EF4-FFF2-40B4-BE49-F238E27FC236}">
                <a16:creationId xmlns:a16="http://schemas.microsoft.com/office/drawing/2014/main" id="{5EFBFC6A-3B9F-91B3-7601-07FC4BCAD51F}"/>
              </a:ext>
            </a:extLst>
          </p:cNvPr>
          <p:cNvSpPr txBox="1"/>
          <p:nvPr/>
        </p:nvSpPr>
        <p:spPr>
          <a:xfrm>
            <a:off x="8766687" y="109978"/>
            <a:ext cx="3410859" cy="1037207"/>
          </a:xfrm>
          <a:prstGeom prst="rect">
            <a:avLst/>
          </a:prstGeom>
          <a:noFill/>
        </p:spPr>
        <p:txBody>
          <a:bodyPr wrap="squar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sym typeface="Wingdings" panose="05000000000000000000" pitchFamily="2" charset="2"/>
              </a:rPr>
              <a:t>Please check out all the samples!</a:t>
            </a:r>
            <a:br>
              <a:rPr lang="en-US" sz="1600">
                <a:gradFill>
                  <a:gsLst>
                    <a:gs pos="2917">
                      <a:schemeClr val="tx1"/>
                    </a:gs>
                    <a:gs pos="30000">
                      <a:schemeClr val="tx1"/>
                    </a:gs>
                  </a:gsLst>
                  <a:lin ang="5400000" scaled="0"/>
                </a:gradFill>
                <a:sym typeface="Wingdings" panose="05000000000000000000" pitchFamily="2" charset="2"/>
              </a:rPr>
            </a:br>
            <a:r>
              <a:rPr lang="en-US" sz="1600">
                <a:gradFill>
                  <a:gsLst>
                    <a:gs pos="2917">
                      <a:schemeClr val="tx1"/>
                    </a:gs>
                    <a:gs pos="30000">
                      <a:schemeClr val="tx1"/>
                    </a:gs>
                  </a:gsLst>
                  <a:lin ang="5400000" scaled="0"/>
                </a:gradFill>
                <a:sym typeface="Wingdings" panose="05000000000000000000" pitchFamily="2" charset="2"/>
                <a:hlinkClick r:id="rId18"/>
              </a:rPr>
              <a:t>https://aka.ms/m365-samples</a:t>
            </a:r>
            <a:endParaRPr lang="en-US" sz="1600">
              <a:gradFill>
                <a:gsLst>
                  <a:gs pos="2917">
                    <a:schemeClr val="tx1"/>
                  </a:gs>
                  <a:gs pos="30000">
                    <a:schemeClr val="tx1"/>
                  </a:gs>
                </a:gsLst>
                <a:lin ang="5400000" scaled="0"/>
              </a:gradFill>
              <a:sym typeface="Wingdings" panose="05000000000000000000" pitchFamily="2" charset="2"/>
            </a:endParaRPr>
          </a:p>
          <a:p>
            <a:pPr>
              <a:lnSpc>
                <a:spcPct val="90000"/>
              </a:lnSpc>
              <a:spcAft>
                <a:spcPts val="600"/>
              </a:spcAft>
            </a:pPr>
            <a:r>
              <a:rPr lang="en-US" sz="1600">
                <a:gradFill>
                  <a:gsLst>
                    <a:gs pos="2917">
                      <a:schemeClr val="tx1"/>
                    </a:gs>
                    <a:gs pos="30000">
                      <a:schemeClr val="tx1"/>
                    </a:gs>
                  </a:gsLst>
                  <a:lin ang="5400000" scaled="0"/>
                </a:gradFill>
                <a:sym typeface="Wingdings" panose="05000000000000000000" pitchFamily="2" charset="2"/>
                <a:hlinkClick r:id="rId19"/>
              </a:rPr>
              <a:t>https://aka.ms/teams-samples</a:t>
            </a:r>
            <a:r>
              <a:rPr lang="en-US" sz="1600">
                <a:gradFill>
                  <a:gsLst>
                    <a:gs pos="2917">
                      <a:schemeClr val="tx1"/>
                    </a:gs>
                    <a:gs pos="30000">
                      <a:schemeClr val="tx1"/>
                    </a:gs>
                  </a:gsLst>
                  <a:lin ang="5400000" scaled="0"/>
                </a:gradFill>
                <a:sym typeface="Wingdings" panose="05000000000000000000" pitchFamily="2" charset="2"/>
              </a:rPr>
              <a:t> </a:t>
            </a:r>
          </a:p>
        </p:txBody>
      </p:sp>
      <p:sp>
        <p:nvSpPr>
          <p:cNvPr id="6" name="TextBox 5">
            <a:extLst>
              <a:ext uri="{FF2B5EF4-FFF2-40B4-BE49-F238E27FC236}">
                <a16:creationId xmlns:a16="http://schemas.microsoft.com/office/drawing/2014/main" id="{E18DDE73-712D-4CAD-AC69-ADF9FEA81CA4}"/>
              </a:ext>
            </a:extLst>
          </p:cNvPr>
          <p:cNvSpPr txBox="1"/>
          <p:nvPr/>
        </p:nvSpPr>
        <p:spPr>
          <a:xfrm>
            <a:off x="450920" y="5112831"/>
            <a:ext cx="5523086" cy="2197525"/>
          </a:xfrm>
          <a:prstGeom prst="rect">
            <a:avLst/>
          </a:prstGeom>
          <a:noFill/>
        </p:spPr>
        <p:txBody>
          <a:bodyPr wrap="square" lIns="182880" tIns="146304" rIns="182880" bIns="146304" rtlCol="0">
            <a:spAutoFit/>
          </a:bodyPr>
          <a:lstStyle/>
          <a:p>
            <a:pPr>
              <a:lnSpc>
                <a:spcPct val="90000"/>
              </a:lnSpc>
              <a:spcAft>
                <a:spcPts val="600"/>
              </a:spcAft>
            </a:pPr>
            <a:r>
              <a:rPr lang="en-US" sz="1600" u="sng">
                <a:gradFill>
                  <a:gsLst>
                    <a:gs pos="2917">
                      <a:schemeClr val="tx1"/>
                    </a:gs>
                    <a:gs pos="30000">
                      <a:schemeClr val="tx1"/>
                    </a:gs>
                  </a:gsLst>
                  <a:lin ang="5400000" scaled="0"/>
                </a:gradFill>
              </a:rPr>
              <a:t>Hands-on labs and samples:</a:t>
            </a:r>
          </a:p>
          <a:p>
            <a:pPr marL="285750" indent="-285750">
              <a:lnSpc>
                <a:spcPct val="90000"/>
              </a:lnSpc>
              <a:spcAft>
                <a:spcPts val="600"/>
              </a:spcAft>
              <a:buFont typeface="Arial" panose="020B0604020202020204" pitchFamily="34" charset="0"/>
              <a:buChar char="•"/>
            </a:pPr>
            <a:r>
              <a:rPr lang="en-US" sz="1200">
                <a:gradFill>
                  <a:gsLst>
                    <a:gs pos="2917">
                      <a:schemeClr val="tx1"/>
                    </a:gs>
                    <a:gs pos="30000">
                      <a:schemeClr val="tx1"/>
                    </a:gs>
                  </a:gsLst>
                  <a:lin ang="5400000" scaled="0"/>
                </a:gradFill>
              </a:rPr>
              <a:t>Port a web site to a Teams app w/Azure AD SSO</a:t>
            </a:r>
          </a:p>
          <a:p>
            <a:pPr marL="285750" indent="-285750">
              <a:lnSpc>
                <a:spcPct val="90000"/>
              </a:lnSpc>
              <a:spcAft>
                <a:spcPts val="600"/>
              </a:spcAft>
              <a:buFont typeface="Arial" panose="020B0604020202020204" pitchFamily="34" charset="0"/>
              <a:buChar char="•"/>
            </a:pPr>
            <a:r>
              <a:rPr lang="en-US" sz="1200">
                <a:gradFill>
                  <a:gsLst>
                    <a:gs pos="2917">
                      <a:schemeClr val="tx1"/>
                    </a:gs>
                    <a:gs pos="30000">
                      <a:schemeClr val="tx1"/>
                    </a:gs>
                  </a:gsLst>
                  <a:lin ang="5400000" scaled="0"/>
                </a:gradFill>
              </a:rPr>
              <a:t>Implement identity linking from a non-Azure AD identity system to Azure AD</a:t>
            </a:r>
          </a:p>
          <a:p>
            <a:pPr marL="285750" indent="-285750">
              <a:lnSpc>
                <a:spcPct val="90000"/>
              </a:lnSpc>
              <a:spcAft>
                <a:spcPts val="600"/>
              </a:spcAft>
              <a:buFont typeface="Arial" panose="020B0604020202020204" pitchFamily="34" charset="0"/>
              <a:buChar char="•"/>
            </a:pPr>
            <a:r>
              <a:rPr lang="en-US" sz="1200">
                <a:gradFill>
                  <a:gsLst>
                    <a:gs pos="2917">
                      <a:schemeClr val="tx1"/>
                    </a:gs>
                    <a:gs pos="30000">
                      <a:schemeClr val="tx1"/>
                    </a:gs>
                  </a:gsLst>
                  <a:lin ang="5400000" scaled="0"/>
                </a:gradFill>
              </a:rPr>
              <a:t>Messaging extension with adaptive card</a:t>
            </a:r>
          </a:p>
          <a:p>
            <a:pPr marL="285750" indent="-285750">
              <a:lnSpc>
                <a:spcPct val="90000"/>
              </a:lnSpc>
              <a:spcAft>
                <a:spcPts val="600"/>
              </a:spcAft>
              <a:buFont typeface="Arial" panose="020B0604020202020204" pitchFamily="34" charset="0"/>
              <a:buChar char="•"/>
            </a:pPr>
            <a:r>
              <a:rPr lang="en-US" sz="1200">
                <a:gradFill>
                  <a:gsLst>
                    <a:gs pos="2917">
                      <a:schemeClr val="tx1"/>
                    </a:gs>
                    <a:gs pos="30000">
                      <a:schemeClr val="tx1"/>
                    </a:gs>
                  </a:gsLst>
                  <a:lin ang="5400000" scaled="0"/>
                </a:gradFill>
              </a:rPr>
              <a:t>Configurable tabs, meeting app, dialogs, deep links</a:t>
            </a:r>
          </a:p>
          <a:p>
            <a:pPr marL="285750" indent="-285750">
              <a:lnSpc>
                <a:spcPct val="90000"/>
              </a:lnSpc>
              <a:spcAft>
                <a:spcPts val="600"/>
              </a:spcAft>
              <a:buFont typeface="Arial" panose="020B0604020202020204" pitchFamily="34" charset="0"/>
              <a:buChar char="•"/>
            </a:pPr>
            <a:r>
              <a:rPr lang="en-US" sz="1200">
                <a:gradFill>
                  <a:gsLst>
                    <a:gs pos="2917">
                      <a:schemeClr val="tx1"/>
                    </a:gs>
                    <a:gs pos="30000">
                      <a:schemeClr val="tx1"/>
                    </a:gs>
                  </a:gsLst>
                  <a:lin ang="5400000" scaled="0"/>
                </a:gradFill>
              </a:rPr>
              <a:t>Monetize the app in the Teams app store</a:t>
            </a:r>
          </a:p>
          <a:p>
            <a:pPr marL="285750" indent="-285750">
              <a:lnSpc>
                <a:spcPct val="90000"/>
              </a:lnSpc>
              <a:spcAft>
                <a:spcPts val="600"/>
              </a:spcAft>
              <a:buFont typeface="Arial" panose="020B0604020202020204" pitchFamily="34" charset="0"/>
              <a:buChar char="•"/>
            </a:pPr>
            <a:endParaRPr lang="en-US" sz="1600">
              <a:gradFill>
                <a:gsLst>
                  <a:gs pos="2917">
                    <a:schemeClr val="tx1"/>
                  </a:gs>
                  <a:gs pos="30000">
                    <a:schemeClr val="tx1"/>
                  </a:gs>
                </a:gsLst>
                <a:lin ang="5400000" scaled="0"/>
              </a:gradFill>
            </a:endParaRPr>
          </a:p>
        </p:txBody>
      </p:sp>
      <p:grpSp>
        <p:nvGrpSpPr>
          <p:cNvPr id="4" name="Group 3">
            <a:extLst>
              <a:ext uri="{FF2B5EF4-FFF2-40B4-BE49-F238E27FC236}">
                <a16:creationId xmlns:a16="http://schemas.microsoft.com/office/drawing/2014/main" id="{55ABB216-A000-A95D-D75F-2FEE20FD0D27}"/>
              </a:ext>
            </a:extLst>
          </p:cNvPr>
          <p:cNvGrpSpPr/>
          <p:nvPr/>
        </p:nvGrpSpPr>
        <p:grpSpPr>
          <a:xfrm rot="627680">
            <a:off x="-4691298" y="1464825"/>
            <a:ext cx="4741263" cy="3379458"/>
            <a:chOff x="10615287" y="6730435"/>
            <a:chExt cx="2633663" cy="2633663"/>
          </a:xfrm>
        </p:grpSpPr>
        <p:pic>
          <p:nvPicPr>
            <p:cNvPr id="7" name="Graphic 6" descr="Sign outline">
              <a:extLst>
                <a:ext uri="{FF2B5EF4-FFF2-40B4-BE49-F238E27FC236}">
                  <a16:creationId xmlns:a16="http://schemas.microsoft.com/office/drawing/2014/main" id="{818FD84F-2336-9A6B-2ABA-F6CFFE3587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5287" y="6730435"/>
              <a:ext cx="2633663" cy="2633663"/>
            </a:xfrm>
            <a:prstGeom prst="rect">
              <a:avLst/>
            </a:prstGeom>
          </p:spPr>
        </p:pic>
        <p:sp>
          <p:nvSpPr>
            <p:cNvPr id="8" name="Rectangle: Rounded Corners 7">
              <a:extLst>
                <a:ext uri="{FF2B5EF4-FFF2-40B4-BE49-F238E27FC236}">
                  <a16:creationId xmlns:a16="http://schemas.microsoft.com/office/drawing/2014/main" id="{CFADD157-AE4B-6F04-BBF6-2D363A3DF490}"/>
                </a:ext>
              </a:extLst>
            </p:cNvPr>
            <p:cNvSpPr/>
            <p:nvPr/>
          </p:nvSpPr>
          <p:spPr bwMode="auto">
            <a:xfrm>
              <a:off x="11205586" y="7217359"/>
              <a:ext cx="1471463" cy="1000125"/>
            </a:xfrm>
            <a:prstGeom prst="roundRect">
              <a:avLst>
                <a:gd name="adj" fmla="val 81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A375E"/>
                  </a:solidFill>
                  <a:ea typeface="Segoe UI" pitchFamily="34" charset="0"/>
                  <a:cs typeface="Segoe UI" pitchFamily="34" charset="0"/>
                </a:rPr>
                <a:t>Volunteers Needed!</a:t>
              </a:r>
            </a:p>
          </p:txBody>
        </p:sp>
      </p:grpSp>
      <p:sp>
        <p:nvSpPr>
          <p:cNvPr id="29" name="TextBox 28">
            <a:extLst>
              <a:ext uri="{FF2B5EF4-FFF2-40B4-BE49-F238E27FC236}">
                <a16:creationId xmlns:a16="http://schemas.microsoft.com/office/drawing/2014/main" id="{E77A9A0F-59FE-F232-10B8-3E4ABCE3D315}"/>
              </a:ext>
            </a:extLst>
          </p:cNvPr>
          <p:cNvSpPr txBox="1"/>
          <p:nvPr/>
        </p:nvSpPr>
        <p:spPr>
          <a:xfrm>
            <a:off x="6426740" y="5666282"/>
            <a:ext cx="5206929"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hlinkClick r:id="rId20"/>
              </a:rPr>
              <a:t>https://aka.ms/app-camp</a:t>
            </a:r>
            <a:r>
              <a:rPr lang="en-US" sz="2800" dirty="0">
                <a:gradFill>
                  <a:gsLst>
                    <a:gs pos="2917">
                      <a:schemeClr val="tx1"/>
                    </a:gs>
                    <a:gs pos="30000">
                      <a:schemeClr val="tx1"/>
                    </a:gs>
                  </a:gsLst>
                  <a:lin ang="5400000" scaled="0"/>
                </a:gradFill>
              </a:rPr>
              <a:t> </a:t>
            </a:r>
          </a:p>
        </p:txBody>
      </p:sp>
      <p:pic>
        <p:nvPicPr>
          <p:cNvPr id="5" name="Picture 4" descr="Graphical user interface, application&#10;&#10;Description automatically generated">
            <a:extLst>
              <a:ext uri="{FF2B5EF4-FFF2-40B4-BE49-F238E27FC236}">
                <a16:creationId xmlns:a16="http://schemas.microsoft.com/office/drawing/2014/main" id="{64B8EE76-2A7F-DF8C-B448-1E74D45786BD}"/>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527987" y="1867018"/>
            <a:ext cx="9474749" cy="3260488"/>
          </a:xfrm>
          <a:prstGeom prst="rect">
            <a:avLst/>
          </a:prstGeom>
        </p:spPr>
      </p:pic>
    </p:spTree>
    <p:extLst>
      <p:ext uri="{BB962C8B-B14F-4D97-AF65-F5344CB8AC3E}">
        <p14:creationId xmlns:p14="http://schemas.microsoft.com/office/powerpoint/2010/main" val="172078966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SC19_microsoftInclusion_redmond_078">
            <a:extLst>
              <a:ext uri="{FF2B5EF4-FFF2-40B4-BE49-F238E27FC236}">
                <a16:creationId xmlns:a16="http://schemas.microsoft.com/office/drawing/2014/main" id="{51ABDF2D-DF77-4477-ABA9-921E2CFE97F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942064" y="-1749"/>
            <a:ext cx="10494411" cy="69962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1C9A1E-677A-4A89-9E1B-504393C61AFC}"/>
              </a:ext>
            </a:extLst>
          </p:cNvPr>
          <p:cNvSpPr/>
          <p:nvPr/>
        </p:nvSpPr>
        <p:spPr bwMode="auto">
          <a:xfrm>
            <a:off x="0" y="-2384"/>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t>
            </a:r>
          </a:p>
        </p:txBody>
      </p:sp>
      <p:sp>
        <p:nvSpPr>
          <p:cNvPr id="5" name="Freeform 4"/>
          <p:cNvSpPr/>
          <p:nvPr/>
        </p:nvSpPr>
        <p:spPr bwMode="white">
          <a:xfrm>
            <a:off x="0" y="0"/>
            <a:ext cx="6938317"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22309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299961" y="1263747"/>
            <a:ext cx="5298923" cy="5539978"/>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dirty="0">
                <a:solidFill>
                  <a:schemeClr val="bg1"/>
                </a:solidFill>
                <a:latin typeface="Segoe UI Light"/>
                <a:cs typeface="Segoe UI Light"/>
              </a:rPr>
              <a:t>Latest Updates on community</a:t>
            </a:r>
          </a:p>
          <a:p>
            <a:pPr marL="342900" indent="-342900">
              <a:buFont typeface="Arial" panose="020B0604020202020204" pitchFamily="34" charset="0"/>
              <a:buChar char="•"/>
            </a:pPr>
            <a:r>
              <a:rPr lang="en-US" dirty="0">
                <a:solidFill>
                  <a:schemeClr val="bg1"/>
                </a:solidFill>
                <a:latin typeface="Segoe UI Light"/>
                <a:cs typeface="Segoe UI Light"/>
              </a:rPr>
              <a:t>PnP .NET libraries</a:t>
            </a:r>
          </a:p>
          <a:p>
            <a:pPr marL="342900" indent="-342900">
              <a:buFont typeface="Arial" panose="020B0604020202020204" pitchFamily="34" charset="0"/>
              <a:buChar char="•"/>
            </a:pPr>
            <a:r>
              <a:rPr lang="en-US" dirty="0">
                <a:solidFill>
                  <a:schemeClr val="bg1"/>
                </a:solidFill>
                <a:latin typeface="Segoe UI Light"/>
                <a:cs typeface="Segoe UI Light"/>
              </a:rPr>
              <a:t>PnP PowerShell</a:t>
            </a:r>
          </a:p>
          <a:p>
            <a:pPr marL="342900" indent="-342900">
              <a:buFont typeface="Arial" panose="020B0604020202020204" pitchFamily="34" charset="0"/>
              <a:buChar char="•"/>
            </a:pPr>
            <a:r>
              <a:rPr lang="en-US" dirty="0">
                <a:solidFill>
                  <a:schemeClr val="bg1"/>
                </a:solidFill>
                <a:latin typeface="Segoe UI Light"/>
                <a:cs typeface="Segoe UI Light"/>
              </a:rPr>
              <a:t>Independent Publisher Connectors</a:t>
            </a:r>
          </a:p>
          <a:p>
            <a:pPr marL="342900" indent="-342900">
              <a:buFont typeface="Arial" panose="020B0604020202020204" pitchFamily="34" charset="0"/>
              <a:buChar char="•"/>
            </a:pPr>
            <a:endParaRPr lang="en-US"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dirty="0">
                <a:solidFill>
                  <a:schemeClr val="bg1"/>
                </a:solidFill>
                <a:latin typeface="Segoe UI Light"/>
                <a:cs typeface="Segoe UI Light"/>
              </a:rPr>
              <a:t>Latest on script samples</a:t>
            </a:r>
          </a:p>
          <a:p>
            <a:pPr marL="342900" indent="-342900">
              <a:buFont typeface="Arial" panose="020B0604020202020204" pitchFamily="34" charset="0"/>
              <a:buChar char="•"/>
            </a:pPr>
            <a:r>
              <a:rPr lang="en-US" dirty="0">
                <a:solidFill>
                  <a:schemeClr val="bg1"/>
                </a:solidFill>
                <a:latin typeface="Segoe UI Light"/>
                <a:cs typeface="Segoe UI Light"/>
              </a:rPr>
              <a:t>Latest Microsoft Teams samples</a:t>
            </a:r>
          </a:p>
          <a:p>
            <a:pPr marL="342900" indent="-342900">
              <a:buFont typeface="Arial" panose="020B0604020202020204" pitchFamily="34" charset="0"/>
              <a:buChar char="•"/>
            </a:pPr>
            <a:r>
              <a:rPr lang="en-US" dirty="0">
                <a:solidFill>
                  <a:schemeClr val="bg1"/>
                </a:solidFill>
                <a:latin typeface="Segoe UI Light"/>
                <a:cs typeface="Segoe UI Light"/>
              </a:rPr>
              <a:t>Latest on Power Platform samples</a:t>
            </a:r>
          </a:p>
          <a:p>
            <a:pPr marL="342900" indent="-342900">
              <a:buFont typeface="Arial" panose="020B0604020202020204" pitchFamily="34" charset="0"/>
              <a:buChar char="•"/>
            </a:pPr>
            <a:endParaRPr lang="en-US"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dirty="0">
                <a:solidFill>
                  <a:schemeClr val="bg1"/>
                </a:solidFill>
                <a:latin typeface="Segoe UI Light"/>
                <a:cs typeface="Segoe UI Light"/>
              </a:rPr>
              <a:t>Picture time with the </a:t>
            </a:r>
            <a:r>
              <a:rPr lang="en-US" b="1" dirty="0">
                <a:solidFill>
                  <a:schemeClr val="bg1"/>
                </a:solidFill>
                <a:latin typeface="Segoe UI Light"/>
                <a:cs typeface="Segoe UI Light"/>
              </a:rPr>
              <a:t>Together Mode!</a:t>
            </a:r>
            <a:endParaRPr lang="en-US" b="1" dirty="0">
              <a:solidFill>
                <a:schemeClr val="bg1"/>
              </a:solidFill>
              <a:latin typeface="Segoe UI Light" panose="020B0502040204020203" pitchFamily="34" charset="0"/>
              <a:ea typeface="+mn-lt"/>
              <a:cs typeface="Segoe UI Light" panose="020B0502040204020203" pitchFamily="34" charset="0"/>
            </a:endParaRPr>
          </a:p>
          <a:p>
            <a:endParaRPr lang="en-US" b="1" dirty="0">
              <a:solidFill>
                <a:schemeClr val="bg1"/>
              </a:solidFill>
              <a:latin typeface="Segoe UI Light"/>
              <a:ea typeface="+mn-lt"/>
              <a:cs typeface="Segoe UI Light"/>
            </a:endParaRPr>
          </a:p>
          <a:p>
            <a:pPr marL="342900" indent="-342900">
              <a:buFont typeface="Arial" panose="020B0604020202020204" pitchFamily="34" charset="0"/>
              <a:buChar char="•"/>
            </a:pPr>
            <a:r>
              <a:rPr lang="en-US" b="1" dirty="0">
                <a:solidFill>
                  <a:schemeClr val="bg1"/>
                </a:solidFill>
                <a:latin typeface="Segoe UI"/>
                <a:cs typeface="Segoe UI"/>
              </a:rPr>
              <a:t>Robin </a:t>
            </a:r>
            <a:r>
              <a:rPr lang="en-US" b="1" dirty="0" err="1">
                <a:solidFill>
                  <a:schemeClr val="bg1"/>
                </a:solidFill>
                <a:latin typeface="Segoe UI"/>
                <a:cs typeface="Segoe UI"/>
              </a:rPr>
              <a:t>Rosengrün</a:t>
            </a:r>
            <a:r>
              <a:rPr lang="en-US" b="1" dirty="0">
                <a:solidFill>
                  <a:schemeClr val="bg1"/>
                </a:solidFill>
                <a:latin typeface="Segoe UI"/>
                <a:cs typeface="Segoe UI"/>
              </a:rPr>
              <a:t> </a:t>
            </a:r>
            <a:r>
              <a:rPr lang="en-US" dirty="0">
                <a:solidFill>
                  <a:schemeClr val="bg1"/>
                </a:solidFill>
                <a:latin typeface="Segoe UI"/>
                <a:cs typeface="Segoe UI"/>
              </a:rPr>
              <a:t>- Independent Publisher Connector - </a:t>
            </a:r>
            <a:r>
              <a:rPr lang="en-US" dirty="0" err="1">
                <a:solidFill>
                  <a:schemeClr val="bg1"/>
                </a:solidFill>
                <a:latin typeface="Segoe UI"/>
                <a:cs typeface="Segoe UI"/>
              </a:rPr>
              <a:t>OpenAI</a:t>
            </a:r>
            <a:r>
              <a:rPr lang="en-US">
                <a:solidFill>
                  <a:schemeClr val="bg1"/>
                </a:solidFill>
                <a:latin typeface="Segoe UI"/>
                <a:cs typeface="Segoe UI"/>
              </a:rPr>
              <a:t> connector </a:t>
            </a:r>
            <a:r>
              <a:rPr lang="en-US" dirty="0">
                <a:solidFill>
                  <a:schemeClr val="bg1"/>
                </a:solidFill>
                <a:latin typeface="Segoe UI"/>
                <a:cs typeface="Segoe UI"/>
              </a:rPr>
              <a:t>on using AI for content creation and interactions</a:t>
            </a:r>
          </a:p>
          <a:p>
            <a:endParaRPr lang="en-US" dirty="0">
              <a:solidFill>
                <a:schemeClr val="bg1"/>
              </a:solidFill>
              <a:latin typeface="Segoe UI"/>
              <a:cs typeface="Segoe UI"/>
            </a:endParaRPr>
          </a:p>
          <a:p>
            <a:pPr marL="342900" indent="-342900">
              <a:buFont typeface="Arial" panose="020B0604020202020204" pitchFamily="34" charset="0"/>
              <a:buChar char="•"/>
            </a:pPr>
            <a:r>
              <a:rPr lang="en-US" b="1" dirty="0">
                <a:solidFill>
                  <a:schemeClr val="bg1"/>
                </a:solidFill>
                <a:latin typeface="Segoe UI"/>
                <a:cs typeface="Segoe UI"/>
              </a:rPr>
              <a:t>Kristine Kolodziejski </a:t>
            </a:r>
            <a:r>
              <a:rPr lang="en-US" dirty="0">
                <a:solidFill>
                  <a:schemeClr val="bg1"/>
                </a:solidFill>
                <a:latin typeface="Segoe UI"/>
                <a:cs typeface="Segoe UI"/>
              </a:rPr>
              <a:t>- How to animate SVGs in Adaptive Cards</a:t>
            </a:r>
          </a:p>
          <a:p>
            <a:pPr marL="342900" indent="-342900">
              <a:buFont typeface="Arial" panose="020B0604020202020204" pitchFamily="34" charset="0"/>
              <a:buChar char="•"/>
            </a:pPr>
            <a:endParaRPr lang="en-US" dirty="0">
              <a:solidFill>
                <a:schemeClr val="bg1"/>
              </a:solidFill>
              <a:latin typeface="Segoe UI"/>
              <a:cs typeface="Segoe UI"/>
            </a:endParaRPr>
          </a:p>
          <a:p>
            <a:endParaRPr lang="en-US" dirty="0">
              <a:solidFill>
                <a:schemeClr val="bg1"/>
              </a:solidFill>
              <a:latin typeface="Segoe UI"/>
              <a:cs typeface="Segoe UI"/>
            </a:endParaRPr>
          </a:p>
          <a:p>
            <a:pPr marL="342900" indent="-342900">
              <a:buFont typeface="Arial" panose="020B0604020202020204" pitchFamily="34" charset="0"/>
              <a:buChar char="•"/>
            </a:pPr>
            <a:endParaRPr lang="en-US" dirty="0">
              <a:solidFill>
                <a:schemeClr val="bg1"/>
              </a:solidFill>
              <a:latin typeface="Segoe UI"/>
              <a:cs typeface="Segoe UI"/>
            </a:endParaRPr>
          </a:p>
        </p:txBody>
      </p:sp>
      <p:pic>
        <p:nvPicPr>
          <p:cNvPr id="12" name="Picture 4">
            <a:extLst>
              <a:ext uri="{FF2B5EF4-FFF2-40B4-BE49-F238E27FC236}">
                <a16:creationId xmlns:a16="http://schemas.microsoft.com/office/drawing/2014/main" id="{C01306F6-738A-7FB5-5BDC-38085CB0B0D9}"/>
              </a:ext>
            </a:extLst>
          </p:cNvPr>
          <p:cNvPicPr>
            <a:picLocks noChangeAspect="1" noChangeArrowheads="1"/>
          </p:cNvPicPr>
          <p:nvPr/>
        </p:nvPicPr>
        <p:blipFill>
          <a:blip r:embed="rId4"/>
          <a:srcRect/>
          <a:stretch/>
        </p:blipFill>
        <p:spPr bwMode="auto">
          <a:xfrm>
            <a:off x="10636407" y="131904"/>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5AE7ABC3-9F18-E31C-6F6A-658D07CB8B46}"/>
              </a:ext>
            </a:extLst>
          </p:cNvPr>
          <p:cNvPicPr>
            <a:picLocks noChangeAspect="1" noChangeArrowheads="1"/>
          </p:cNvPicPr>
          <p:nvPr/>
        </p:nvPicPr>
        <p:blipFill>
          <a:blip r:embed="rId5"/>
          <a:srcRect/>
          <a:stretch/>
        </p:blipFill>
        <p:spPr bwMode="auto">
          <a:xfrm>
            <a:off x="8976775" y="131904"/>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0437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97F348E4-F17C-41B0-94F3-8881B99D3FD3}"/>
              </a:ext>
            </a:extLst>
          </p:cNvPr>
          <p:cNvSpPr>
            <a:spLocks noGrp="1" noChangeArrowheads="1"/>
          </p:cNvSpPr>
          <p:nvPr>
            <p:ph idx="1"/>
          </p:nvPr>
        </p:nvSpPr>
        <p:spPr bwMode="auto">
          <a:xfrm>
            <a:off x="343550" y="3122725"/>
            <a:ext cx="11582267" cy="190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47" tIns="46623" rIns="93247" bIns="46623" numCol="1" rtlCol="0" anchor="t" anchorCtr="0" compatLnSpc="1">
            <a:prstTxWarp prst="textNoShape">
              <a:avLst/>
            </a:prstTxWarp>
            <a:spAutoFit/>
          </a:bodyPr>
          <a:lstStyle/>
          <a:p>
            <a:pPr marL="456496" lvl="1" indent="-227924">
              <a:buNone/>
            </a:pPr>
            <a:endParaRPr lang="en-US" sz="3299">
              <a:latin typeface="Segoe UI Semibold"/>
              <a:cs typeface="Segoe UI Semibold"/>
            </a:endParaRPr>
          </a:p>
          <a:p>
            <a:pPr marL="227924" lvl="1" indent="0">
              <a:buNone/>
            </a:pPr>
            <a:endParaRPr lang="en-US" sz="2400">
              <a:solidFill>
                <a:srgbClr val="A22C01"/>
              </a:solidFill>
              <a:latin typeface="Segoe UI"/>
              <a:cs typeface="Segoe UI"/>
            </a:endParaRPr>
          </a:p>
          <a:p>
            <a:pPr marL="227924" lvl="1" indent="0">
              <a:buNone/>
            </a:pPr>
            <a:endParaRPr lang="en-US" sz="3299">
              <a:latin typeface="Segoe UI Semibold"/>
              <a:cs typeface="Segoe UI Semibold"/>
            </a:endParaRPr>
          </a:p>
          <a:p>
            <a:pPr marL="227924" lvl="1" indent="0">
              <a:buNone/>
            </a:pPr>
            <a:endParaRPr lang="en-US" sz="2400">
              <a:cs typeface="Segoe UI"/>
            </a:endParaRPr>
          </a:p>
        </p:txBody>
      </p:sp>
      <p:pic>
        <p:nvPicPr>
          <p:cNvPr id="3" name="Picture 5" descr="Graphical user interface, application&#10;&#10;Description automatically generated">
            <a:extLst>
              <a:ext uri="{FF2B5EF4-FFF2-40B4-BE49-F238E27FC236}">
                <a16:creationId xmlns:a16="http://schemas.microsoft.com/office/drawing/2014/main" id="{5871980A-024A-491A-9B6F-458118BBA4B2}"/>
              </a:ext>
            </a:extLst>
          </p:cNvPr>
          <p:cNvPicPr>
            <a:picLocks noChangeAspect="1"/>
          </p:cNvPicPr>
          <p:nvPr/>
        </p:nvPicPr>
        <p:blipFill>
          <a:blip r:embed="rId3"/>
          <a:stretch>
            <a:fillRect/>
          </a:stretch>
        </p:blipFill>
        <p:spPr>
          <a:xfrm>
            <a:off x="2248" y="-2468"/>
            <a:ext cx="1245756" cy="1234424"/>
          </a:xfrm>
          <a:prstGeom prst="rect">
            <a:avLst/>
          </a:prstGeom>
        </p:spPr>
      </p:pic>
      <p:sp>
        <p:nvSpPr>
          <p:cNvPr id="11" name="TextBox 10">
            <a:extLst>
              <a:ext uri="{FF2B5EF4-FFF2-40B4-BE49-F238E27FC236}">
                <a16:creationId xmlns:a16="http://schemas.microsoft.com/office/drawing/2014/main" id="{B571AD0C-3126-4280-A183-60F644787939}"/>
              </a:ext>
            </a:extLst>
          </p:cNvPr>
          <p:cNvSpPr txBox="1"/>
          <p:nvPr/>
        </p:nvSpPr>
        <p:spPr>
          <a:xfrm>
            <a:off x="343548" y="1370553"/>
            <a:ext cx="7171493" cy="4000953"/>
          </a:xfrm>
          <a:prstGeom prst="rect">
            <a:avLst/>
          </a:prstGeom>
          <a:noFill/>
        </p:spPr>
        <p:txBody>
          <a:bodyPr wrap="square" lIns="91427" tIns="45713" rIns="91427" bIns="45713" anchor="t">
            <a:spAutoFit/>
          </a:bodyPr>
          <a:lstStyle/>
          <a:p>
            <a:pPr defTabSz="932597"/>
            <a:r>
              <a:rPr lang="en-US" sz="2000" b="1" dirty="0">
                <a:solidFill>
                  <a:prstClr val="black"/>
                </a:solidFill>
                <a:latin typeface="Segoe UI" panose="020B0502040204020203" pitchFamily="34" charset="0"/>
                <a:ea typeface="+mn-lt"/>
                <a:cs typeface="Segoe UI" panose="020B0502040204020203" pitchFamily="34" charset="0"/>
              </a:rPr>
              <a:t>New:</a:t>
            </a:r>
          </a:p>
          <a:p>
            <a:pPr marL="342834" indent="-342834" defTabSz="932597">
              <a:buFont typeface="Arial" panose="05000000000000000000" pitchFamily="2" charset="2"/>
              <a:buChar char="•"/>
            </a:pPr>
            <a:r>
              <a:rPr lang="en-US" sz="2000" dirty="0">
                <a:solidFill>
                  <a:prstClr val="black"/>
                </a:solidFill>
                <a:latin typeface="Segoe UI" panose="020B0502040204020203" pitchFamily="34" charset="0"/>
                <a:cs typeface="Segoe UI" panose="020B0502040204020203" pitchFamily="34" charset="0"/>
              </a:rPr>
              <a:t>Email Translation</a:t>
            </a:r>
            <a:br>
              <a:rPr lang="en-US" sz="2000" dirty="0">
                <a:solidFill>
                  <a:prstClr val="black"/>
                </a:solidFill>
                <a:latin typeface="Segoe UI" panose="020B0502040204020203" pitchFamily="34" charset="0"/>
                <a:ea typeface="+mn-lt"/>
                <a:cs typeface="Segoe UI" panose="020B0502040204020203" pitchFamily="34" charset="0"/>
              </a:rPr>
            </a:br>
            <a:r>
              <a:rPr lang="en-US" sz="2000" dirty="0">
                <a:solidFill>
                  <a:prstClr val="black"/>
                </a:solidFill>
                <a:latin typeface="Segoe UI" panose="020B0502040204020203" pitchFamily="34" charset="0"/>
                <a:cs typeface="Segoe UI" panose="020B0502040204020203" pitchFamily="34" charset="0"/>
              </a:rPr>
              <a:t>Lama </a:t>
            </a:r>
            <a:r>
              <a:rPr lang="en-US" sz="2000" dirty="0" err="1">
                <a:solidFill>
                  <a:prstClr val="black"/>
                </a:solidFill>
                <a:latin typeface="Segoe UI" panose="020B0502040204020203" pitchFamily="34" charset="0"/>
                <a:cs typeface="Segoe UI" panose="020B0502040204020203" pitchFamily="34" charset="0"/>
              </a:rPr>
              <a:t>Alluwaymi</a:t>
            </a:r>
            <a:r>
              <a:rPr lang="en-US" sz="2000" dirty="0">
                <a:solidFill>
                  <a:prstClr val="black"/>
                </a:solidFill>
                <a:latin typeface="Segoe UI" panose="020B0502040204020203" pitchFamily="34" charset="0"/>
                <a:cs typeface="Segoe UI" panose="020B0502040204020203" pitchFamily="34" charset="0"/>
              </a:rPr>
              <a:t> </a:t>
            </a:r>
            <a:r>
              <a:rPr lang="en-US" sz="2000" dirty="0">
                <a:solidFill>
                  <a:srgbClr val="1973B9"/>
                </a:solidFill>
                <a:latin typeface="Segoe UI" panose="020B0502040204020203" pitchFamily="34" charset="0"/>
                <a:cs typeface="Segoe UI" panose="020B0502040204020203" pitchFamily="34" charset="0"/>
              </a:rPr>
              <a:t>|</a:t>
            </a:r>
            <a:r>
              <a:rPr lang="en-US" sz="2000" dirty="0">
                <a:solidFill>
                  <a:prstClr val="black"/>
                </a:solidFill>
                <a:latin typeface="Segoe UI" panose="020B0502040204020203" pitchFamily="34" charset="0"/>
                <a:cs typeface="Segoe UI" panose="020B0502040204020203" pitchFamily="34" charset="0"/>
              </a:rPr>
              <a:t> </a:t>
            </a:r>
            <a:r>
              <a:rPr lang="en-US" sz="2000" dirty="0">
                <a:solidFill>
                  <a:prstClr val="black"/>
                </a:solidFill>
                <a:latin typeface="Segoe UI" panose="020B0502040204020203" pitchFamily="34" charset="0"/>
                <a:ea typeface="+mn-lt"/>
                <a:cs typeface="Segoe UI" panose="020B0502040204020203" pitchFamily="34" charset="0"/>
              </a:rPr>
              <a:t> Lama-</a:t>
            </a:r>
            <a:r>
              <a:rPr lang="en-US" sz="2000" dirty="0" err="1">
                <a:solidFill>
                  <a:prstClr val="black"/>
                </a:solidFill>
                <a:latin typeface="Segoe UI" panose="020B0502040204020203" pitchFamily="34" charset="0"/>
                <a:ea typeface="+mn-lt"/>
                <a:cs typeface="Segoe UI" panose="020B0502040204020203" pitchFamily="34" charset="0"/>
              </a:rPr>
              <a:t>alluwaymi</a:t>
            </a:r>
            <a:endParaRPr lang="en-US" sz="2000" dirty="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endParaRPr lang="en-US" sz="2000" dirty="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r>
              <a:rPr lang="en-US" sz="2000" dirty="0">
                <a:solidFill>
                  <a:prstClr val="black"/>
                </a:solidFill>
                <a:latin typeface="Segoe UI" panose="020B0502040204020203" pitchFamily="34" charset="0"/>
                <a:cs typeface="Segoe UI" panose="020B0502040204020203" pitchFamily="34" charset="0"/>
              </a:rPr>
              <a:t>PDF Converter</a:t>
            </a:r>
            <a:br>
              <a:rPr lang="en-US" sz="2000" dirty="0">
                <a:solidFill>
                  <a:prstClr val="black"/>
                </a:solidFill>
                <a:latin typeface="Segoe UI" panose="020B0502040204020203" pitchFamily="34" charset="0"/>
                <a:ea typeface="+mn-lt"/>
                <a:cs typeface="Segoe UI" panose="020B0502040204020203" pitchFamily="34" charset="0"/>
              </a:rPr>
            </a:br>
            <a:r>
              <a:rPr lang="en-US" sz="2000" dirty="0">
                <a:solidFill>
                  <a:prstClr val="black"/>
                </a:solidFill>
                <a:latin typeface="Segoe UI" panose="020B0502040204020203" pitchFamily="34" charset="0"/>
                <a:cs typeface="Segoe UI" panose="020B0502040204020203" pitchFamily="34" charset="0"/>
              </a:rPr>
              <a:t>Lama </a:t>
            </a:r>
            <a:r>
              <a:rPr lang="en-US" sz="2000" dirty="0" err="1">
                <a:solidFill>
                  <a:prstClr val="black"/>
                </a:solidFill>
                <a:latin typeface="Segoe UI" panose="020B0502040204020203" pitchFamily="34" charset="0"/>
                <a:cs typeface="Segoe UI" panose="020B0502040204020203" pitchFamily="34" charset="0"/>
              </a:rPr>
              <a:t>Alluwaymi</a:t>
            </a:r>
            <a:r>
              <a:rPr lang="en-US" sz="2000" dirty="0">
                <a:solidFill>
                  <a:prstClr val="black"/>
                </a:solidFill>
                <a:latin typeface="Segoe UI" panose="020B0502040204020203" pitchFamily="34" charset="0"/>
                <a:cs typeface="Segoe UI" panose="020B0502040204020203" pitchFamily="34" charset="0"/>
              </a:rPr>
              <a:t> </a:t>
            </a:r>
            <a:r>
              <a:rPr lang="en-US" sz="2000" dirty="0">
                <a:solidFill>
                  <a:srgbClr val="1973B9"/>
                </a:solidFill>
                <a:latin typeface="Segoe UI" panose="020B0502040204020203" pitchFamily="34" charset="0"/>
                <a:cs typeface="Segoe UI" panose="020B0502040204020203" pitchFamily="34" charset="0"/>
              </a:rPr>
              <a:t>|</a:t>
            </a:r>
            <a:r>
              <a:rPr lang="en-US" sz="2000" dirty="0">
                <a:solidFill>
                  <a:prstClr val="black"/>
                </a:solidFill>
                <a:latin typeface="Segoe UI" panose="020B0502040204020203" pitchFamily="34" charset="0"/>
                <a:cs typeface="Segoe UI" panose="020B0502040204020203" pitchFamily="34" charset="0"/>
              </a:rPr>
              <a:t> </a:t>
            </a:r>
            <a:r>
              <a:rPr lang="en-US" sz="2000" dirty="0">
                <a:solidFill>
                  <a:prstClr val="black"/>
                </a:solidFill>
                <a:latin typeface="Segoe UI" panose="020B0502040204020203" pitchFamily="34" charset="0"/>
                <a:ea typeface="+mn-lt"/>
                <a:cs typeface="Segoe UI" panose="020B0502040204020203" pitchFamily="34" charset="0"/>
              </a:rPr>
              <a:t> Lama-</a:t>
            </a:r>
            <a:r>
              <a:rPr lang="en-US" sz="2000" dirty="0" err="1">
                <a:solidFill>
                  <a:prstClr val="black"/>
                </a:solidFill>
                <a:latin typeface="Segoe UI" panose="020B0502040204020203" pitchFamily="34" charset="0"/>
                <a:ea typeface="+mn-lt"/>
                <a:cs typeface="Segoe UI" panose="020B0502040204020203" pitchFamily="34" charset="0"/>
              </a:rPr>
              <a:t>alluwaymi</a:t>
            </a:r>
            <a:endParaRPr lang="en-US" sz="2000" dirty="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endParaRPr lang="en-US" sz="2000" dirty="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r>
              <a:rPr lang="en-US" sz="2000" dirty="0">
                <a:solidFill>
                  <a:prstClr val="black"/>
                </a:solidFill>
                <a:latin typeface="Segoe UI" panose="020B0502040204020203" pitchFamily="34" charset="0"/>
                <a:cs typeface="Segoe UI" panose="020B0502040204020203" pitchFamily="34" charset="0"/>
              </a:rPr>
              <a:t>Weather Sample</a:t>
            </a:r>
            <a:br>
              <a:rPr lang="en-US" sz="2000" dirty="0">
                <a:solidFill>
                  <a:prstClr val="black"/>
                </a:solidFill>
                <a:latin typeface="Segoe UI" panose="020B0502040204020203" pitchFamily="34" charset="0"/>
                <a:ea typeface="+mn-lt"/>
                <a:cs typeface="Segoe UI" panose="020B0502040204020203" pitchFamily="34" charset="0"/>
              </a:rPr>
            </a:br>
            <a:r>
              <a:rPr lang="en-US" sz="2000" dirty="0">
                <a:solidFill>
                  <a:prstClr val="black"/>
                </a:solidFill>
                <a:latin typeface="Segoe UI" panose="020B0502040204020203" pitchFamily="34" charset="0"/>
                <a:cs typeface="Segoe UI" panose="020B0502040204020203" pitchFamily="34" charset="0"/>
              </a:rPr>
              <a:t>Lama </a:t>
            </a:r>
            <a:r>
              <a:rPr lang="en-US" sz="2000" dirty="0" err="1">
                <a:solidFill>
                  <a:prstClr val="black"/>
                </a:solidFill>
                <a:latin typeface="Segoe UI" panose="020B0502040204020203" pitchFamily="34" charset="0"/>
                <a:cs typeface="Segoe UI" panose="020B0502040204020203" pitchFamily="34" charset="0"/>
              </a:rPr>
              <a:t>Alluwaymi</a:t>
            </a:r>
            <a:r>
              <a:rPr lang="en-US" sz="2000" dirty="0">
                <a:solidFill>
                  <a:prstClr val="black"/>
                </a:solidFill>
                <a:latin typeface="Segoe UI" panose="020B0502040204020203" pitchFamily="34" charset="0"/>
                <a:cs typeface="Segoe UI" panose="020B0502040204020203" pitchFamily="34" charset="0"/>
              </a:rPr>
              <a:t> </a:t>
            </a:r>
            <a:r>
              <a:rPr lang="en-US" sz="2000" dirty="0">
                <a:solidFill>
                  <a:srgbClr val="1973B9"/>
                </a:solidFill>
                <a:latin typeface="Segoe UI" panose="020B0502040204020203" pitchFamily="34" charset="0"/>
                <a:cs typeface="Segoe UI" panose="020B0502040204020203" pitchFamily="34" charset="0"/>
              </a:rPr>
              <a:t>|</a:t>
            </a:r>
            <a:r>
              <a:rPr lang="en-US" sz="2000" dirty="0">
                <a:solidFill>
                  <a:prstClr val="black"/>
                </a:solidFill>
                <a:latin typeface="Segoe UI" panose="020B0502040204020203" pitchFamily="34" charset="0"/>
                <a:cs typeface="Segoe UI" panose="020B0502040204020203" pitchFamily="34" charset="0"/>
              </a:rPr>
              <a:t> </a:t>
            </a:r>
            <a:r>
              <a:rPr lang="en-US" sz="2000" dirty="0">
                <a:solidFill>
                  <a:prstClr val="black"/>
                </a:solidFill>
                <a:latin typeface="Segoe UI" panose="020B0502040204020203" pitchFamily="34" charset="0"/>
                <a:ea typeface="+mn-lt"/>
                <a:cs typeface="Segoe UI" panose="020B0502040204020203" pitchFamily="34" charset="0"/>
              </a:rPr>
              <a:t> Lama-</a:t>
            </a:r>
            <a:r>
              <a:rPr lang="en-US" sz="2000" dirty="0" err="1">
                <a:solidFill>
                  <a:prstClr val="black"/>
                </a:solidFill>
                <a:latin typeface="Segoe UI" panose="020B0502040204020203" pitchFamily="34" charset="0"/>
                <a:ea typeface="+mn-lt"/>
                <a:cs typeface="Segoe UI" panose="020B0502040204020203" pitchFamily="34" charset="0"/>
              </a:rPr>
              <a:t>alluwaymi</a:t>
            </a:r>
            <a:endParaRPr lang="en-US" sz="2000" dirty="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endParaRPr lang="en-US" sz="2000" dirty="0">
              <a:solidFill>
                <a:prstClr val="black"/>
              </a:solidFill>
              <a:latin typeface="Segoe UI" panose="020B0502040204020203" pitchFamily="34" charset="0"/>
              <a:cs typeface="Segoe UI" panose="020B0502040204020203" pitchFamily="34" charset="0"/>
            </a:endParaRPr>
          </a:p>
          <a:p>
            <a:pPr defTabSz="932597"/>
            <a:endParaRPr lang="en-US" sz="2000" dirty="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endParaRPr lang="en-US" sz="1399" dirty="0">
              <a:solidFill>
                <a:prstClr val="black"/>
              </a:solidFill>
              <a:latin typeface="Segoe UI" panose="020B0502040204020203" pitchFamily="34" charset="0"/>
              <a:cs typeface="Segoe UI" panose="020B0502040204020203" pitchFamily="34" charset="0"/>
            </a:endParaRPr>
          </a:p>
          <a:p>
            <a:pPr marL="342834" indent="-342834" defTabSz="932597">
              <a:buFont typeface="Arial" panose="05000000000000000000" pitchFamily="2" charset="2"/>
              <a:buChar char="•"/>
            </a:pPr>
            <a:endParaRPr lang="en-US" sz="2000" dirty="0">
              <a:solidFill>
                <a:prstClr val="black"/>
              </a:solidFill>
              <a:latin typeface="Segoe UI" panose="020B0502040204020203" pitchFamily="34" charset="0"/>
              <a:cs typeface="Segoe UI" panose="020B0502040204020203" pitchFamily="34" charset="0"/>
            </a:endParaRPr>
          </a:p>
        </p:txBody>
      </p:sp>
      <p:pic>
        <p:nvPicPr>
          <p:cNvPr id="8" name="Picture 7" descr="A picture containing meter, clock&#10;&#10;Description automatically generated">
            <a:extLst>
              <a:ext uri="{FF2B5EF4-FFF2-40B4-BE49-F238E27FC236}">
                <a16:creationId xmlns:a16="http://schemas.microsoft.com/office/drawing/2014/main" id="{D50D8900-9D5B-492F-9464-94D7FB21C56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1773" y="1552452"/>
            <a:ext cx="473719" cy="437280"/>
          </a:xfrm>
          <a:prstGeom prst="rect">
            <a:avLst/>
          </a:prstGeom>
        </p:spPr>
      </p:pic>
      <p:pic>
        <p:nvPicPr>
          <p:cNvPr id="16" name="Picture 9">
            <a:extLst>
              <a:ext uri="{FF2B5EF4-FFF2-40B4-BE49-F238E27FC236}">
                <a16:creationId xmlns:a16="http://schemas.microsoft.com/office/drawing/2014/main" id="{EE74F255-B9A4-4F64-8BE8-C676CD2FEEAD}"/>
              </a:ext>
            </a:extLst>
          </p:cNvPr>
          <p:cNvPicPr>
            <a:picLocks noChangeAspect="1"/>
          </p:cNvPicPr>
          <p:nvPr/>
        </p:nvPicPr>
        <p:blipFill>
          <a:blip r:embed="rId5"/>
          <a:stretch>
            <a:fillRect/>
          </a:stretch>
        </p:blipFill>
        <p:spPr>
          <a:xfrm>
            <a:off x="-699305" y="3487378"/>
            <a:ext cx="299875" cy="317051"/>
          </a:xfrm>
          <a:prstGeom prst="rect">
            <a:avLst/>
          </a:prstGeom>
        </p:spPr>
      </p:pic>
      <p:pic>
        <p:nvPicPr>
          <p:cNvPr id="20" name="Picture 2">
            <a:extLst>
              <a:ext uri="{FF2B5EF4-FFF2-40B4-BE49-F238E27FC236}">
                <a16:creationId xmlns:a16="http://schemas.microsoft.com/office/drawing/2014/main" id="{7CA10C75-F0B7-257B-37D1-621B6C451E71}"/>
              </a:ext>
            </a:extLst>
          </p:cNvPr>
          <p:cNvPicPr>
            <a:picLocks noChangeAspect="1" noChangeArrowheads="1"/>
          </p:cNvPicPr>
          <p:nvPr/>
        </p:nvPicPr>
        <p:blipFill>
          <a:blip r:embed="rId6"/>
          <a:srcRect/>
          <a:stretch/>
        </p:blipFill>
        <p:spPr bwMode="auto">
          <a:xfrm>
            <a:off x="7746978" y="196157"/>
            <a:ext cx="1682757" cy="2995309"/>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0" name="Graphic 9">
            <a:extLst>
              <a:ext uri="{FF2B5EF4-FFF2-40B4-BE49-F238E27FC236}">
                <a16:creationId xmlns:a16="http://schemas.microsoft.com/office/drawing/2014/main" id="{B7B65003-E2ED-CBCF-E29D-72DD001700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5715" y="5088735"/>
            <a:ext cx="312693" cy="312693"/>
          </a:xfrm>
          <a:prstGeom prst="rect">
            <a:avLst/>
          </a:prstGeom>
        </p:spPr>
      </p:pic>
      <p:pic>
        <p:nvPicPr>
          <p:cNvPr id="4" name="Graphic 5">
            <a:extLst>
              <a:ext uri="{FF2B5EF4-FFF2-40B4-BE49-F238E27FC236}">
                <a16:creationId xmlns:a16="http://schemas.microsoft.com/office/drawing/2014/main" id="{A2D81468-85A8-2C1E-FA5E-755310F334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2239" y="2405358"/>
            <a:ext cx="405867" cy="384458"/>
          </a:xfrm>
          <a:prstGeom prst="rect">
            <a:avLst/>
          </a:prstGeom>
        </p:spPr>
      </p:pic>
      <p:pic>
        <p:nvPicPr>
          <p:cNvPr id="18" name="Picture 2">
            <a:extLst>
              <a:ext uri="{FF2B5EF4-FFF2-40B4-BE49-F238E27FC236}">
                <a16:creationId xmlns:a16="http://schemas.microsoft.com/office/drawing/2014/main" id="{B8C7C95A-2EF9-ED09-2D38-60EA9F9FCEB0}"/>
              </a:ext>
            </a:extLst>
          </p:cNvPr>
          <p:cNvPicPr>
            <a:picLocks noChangeAspect="1" noChangeArrowheads="1"/>
          </p:cNvPicPr>
          <p:nvPr/>
        </p:nvPicPr>
        <p:blipFill>
          <a:blip r:embed="rId11"/>
          <a:srcRect/>
          <a:stretch/>
        </p:blipFill>
        <p:spPr bwMode="auto">
          <a:xfrm>
            <a:off x="7849650" y="3378882"/>
            <a:ext cx="4335619" cy="2454936"/>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2" name="Picture 9">
            <a:extLst>
              <a:ext uri="{FF2B5EF4-FFF2-40B4-BE49-F238E27FC236}">
                <a16:creationId xmlns:a16="http://schemas.microsoft.com/office/drawing/2014/main" id="{899EAC29-DA46-2585-8727-CF61DD058234}"/>
              </a:ext>
            </a:extLst>
          </p:cNvPr>
          <p:cNvPicPr>
            <a:picLocks noChangeAspect="1"/>
          </p:cNvPicPr>
          <p:nvPr/>
        </p:nvPicPr>
        <p:blipFill>
          <a:blip r:embed="rId5"/>
          <a:stretch>
            <a:fillRect/>
          </a:stretch>
        </p:blipFill>
        <p:spPr>
          <a:xfrm>
            <a:off x="2792130" y="1738996"/>
            <a:ext cx="299875" cy="317051"/>
          </a:xfrm>
          <a:prstGeom prst="rect">
            <a:avLst/>
          </a:prstGeom>
        </p:spPr>
      </p:pic>
      <p:pic>
        <p:nvPicPr>
          <p:cNvPr id="23" name="Picture 22" descr="A picture containing meter, clock&#10;&#10;Description automatically generated">
            <a:extLst>
              <a:ext uri="{FF2B5EF4-FFF2-40B4-BE49-F238E27FC236}">
                <a16:creationId xmlns:a16="http://schemas.microsoft.com/office/drawing/2014/main" id="{15EBABCA-3FF8-D170-D8E8-08AC0C323145}"/>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1773" y="2439417"/>
            <a:ext cx="473719" cy="437280"/>
          </a:xfrm>
          <a:prstGeom prst="rect">
            <a:avLst/>
          </a:prstGeom>
        </p:spPr>
      </p:pic>
      <p:sp>
        <p:nvSpPr>
          <p:cNvPr id="7" name="TextBox 6">
            <a:extLst>
              <a:ext uri="{FF2B5EF4-FFF2-40B4-BE49-F238E27FC236}">
                <a16:creationId xmlns:a16="http://schemas.microsoft.com/office/drawing/2014/main" id="{CF88E080-AAB0-4E09-BFFD-7D0F30EBBB88}"/>
              </a:ext>
            </a:extLst>
          </p:cNvPr>
          <p:cNvSpPr txBox="1"/>
          <p:nvPr/>
        </p:nvSpPr>
        <p:spPr>
          <a:xfrm>
            <a:off x="8451211" y="6412949"/>
            <a:ext cx="5345833" cy="578265"/>
          </a:xfrm>
          <a:prstGeom prst="rect">
            <a:avLst/>
          </a:prstGeom>
          <a:noFill/>
        </p:spPr>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597">
              <a:lnSpc>
                <a:spcPct val="90000"/>
              </a:lnSpc>
              <a:spcAft>
                <a:spcPts val="612"/>
              </a:spcAft>
            </a:pPr>
            <a:r>
              <a:rPr lang="en-US" sz="2000">
                <a:solidFill>
                  <a:srgbClr val="D83B01"/>
                </a:solidFill>
                <a:latin typeface="Calibri" panose="020F0502020204030204"/>
                <a:cs typeface="Segoe UI"/>
                <a:hlinkClick r:id="rId12"/>
              </a:rPr>
              <a:t>aka.ms/</a:t>
            </a:r>
            <a:r>
              <a:rPr lang="en-US" sz="2000" err="1">
                <a:solidFill>
                  <a:srgbClr val="D83B01"/>
                </a:solidFill>
                <a:latin typeface="Calibri" panose="020F0502020204030204"/>
                <a:cs typeface="Segoe UI"/>
                <a:hlinkClick r:id="rId12"/>
              </a:rPr>
              <a:t>powerplatform</a:t>
            </a:r>
            <a:r>
              <a:rPr lang="en-US" sz="2000">
                <a:solidFill>
                  <a:srgbClr val="D83B01"/>
                </a:solidFill>
                <a:latin typeface="Calibri" panose="020F0502020204030204"/>
                <a:cs typeface="Segoe UI"/>
                <a:hlinkClick r:id="rId12"/>
              </a:rPr>
              <a:t>-samples</a:t>
            </a:r>
            <a:r>
              <a:rPr lang="en-US" sz="2000">
                <a:solidFill>
                  <a:srgbClr val="A22C01"/>
                </a:solidFill>
                <a:latin typeface="Calibri" panose="020F0502020204030204"/>
              </a:rPr>
              <a:t> </a:t>
            </a:r>
            <a:r>
              <a:rPr lang="en-US" sz="2000">
                <a:solidFill>
                  <a:prstClr val="black"/>
                </a:solidFill>
                <a:latin typeface="Calibri" panose="020F0502020204030204"/>
                <a:cs typeface="Segoe UI"/>
              </a:rPr>
              <a:t>​</a:t>
            </a:r>
          </a:p>
        </p:txBody>
      </p:sp>
      <p:sp>
        <p:nvSpPr>
          <p:cNvPr id="2" name="Title 1">
            <a:extLst>
              <a:ext uri="{FF2B5EF4-FFF2-40B4-BE49-F238E27FC236}">
                <a16:creationId xmlns:a16="http://schemas.microsoft.com/office/drawing/2014/main" id="{32A2A11C-7C12-43BB-9A8A-93F82905F045}"/>
              </a:ext>
            </a:extLst>
          </p:cNvPr>
          <p:cNvSpPr>
            <a:spLocks noGrp="1"/>
          </p:cNvSpPr>
          <p:nvPr>
            <p:ph type="title"/>
          </p:nvPr>
        </p:nvSpPr>
        <p:spPr>
          <a:xfrm>
            <a:off x="1104893" y="214084"/>
            <a:ext cx="10897887" cy="942342"/>
          </a:xfrm>
        </p:spPr>
        <p:txBody>
          <a:bodyPr/>
          <a:lstStyle/>
          <a:p>
            <a:r>
              <a:rPr lang="en-US">
                <a:latin typeface="Segoe UI Semibold" panose="020B0702040204020203" pitchFamily="34" charset="0"/>
                <a:cs typeface="Segoe UI Semibold" panose="020B0702040204020203" pitchFamily="34" charset="0"/>
              </a:rPr>
              <a:t>Power Platform Samples</a:t>
            </a:r>
            <a:r>
              <a:rPr lang="en-US">
                <a:cs typeface="Segoe UI Semibold"/>
              </a:rPr>
              <a:t> </a:t>
            </a:r>
            <a:endParaRPr lang="en-US"/>
          </a:p>
        </p:txBody>
      </p:sp>
      <p:pic>
        <p:nvPicPr>
          <p:cNvPr id="6" name="Graphic 5">
            <a:extLst>
              <a:ext uri="{FF2B5EF4-FFF2-40B4-BE49-F238E27FC236}">
                <a16:creationId xmlns:a16="http://schemas.microsoft.com/office/drawing/2014/main" id="{DD0710CE-1654-326D-07FF-B56E1F08FB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5297" y="4419844"/>
            <a:ext cx="405867" cy="384458"/>
          </a:xfrm>
          <a:prstGeom prst="rect">
            <a:avLst/>
          </a:prstGeom>
        </p:spPr>
      </p:pic>
      <p:pic>
        <p:nvPicPr>
          <p:cNvPr id="9" name="Picture 8" descr="A picture containing meter, clock&#10;&#10;Description automatically generated">
            <a:extLst>
              <a:ext uri="{FF2B5EF4-FFF2-40B4-BE49-F238E27FC236}">
                <a16:creationId xmlns:a16="http://schemas.microsoft.com/office/drawing/2014/main" id="{FCC4997A-5C1F-2692-DB20-9932AC24E1D1}"/>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61773" y="3367149"/>
            <a:ext cx="473719" cy="437280"/>
          </a:xfrm>
          <a:prstGeom prst="rect">
            <a:avLst/>
          </a:prstGeom>
        </p:spPr>
      </p:pic>
      <p:pic>
        <p:nvPicPr>
          <p:cNvPr id="12" name="Picture 9">
            <a:extLst>
              <a:ext uri="{FF2B5EF4-FFF2-40B4-BE49-F238E27FC236}">
                <a16:creationId xmlns:a16="http://schemas.microsoft.com/office/drawing/2014/main" id="{71CCBA3E-6678-42CB-159D-AF71E3F83986}"/>
              </a:ext>
            </a:extLst>
          </p:cNvPr>
          <p:cNvPicPr>
            <a:picLocks noChangeAspect="1"/>
          </p:cNvPicPr>
          <p:nvPr/>
        </p:nvPicPr>
        <p:blipFill>
          <a:blip r:embed="rId5"/>
          <a:stretch>
            <a:fillRect/>
          </a:stretch>
        </p:blipFill>
        <p:spPr>
          <a:xfrm>
            <a:off x="2492255" y="2650352"/>
            <a:ext cx="299875" cy="317051"/>
          </a:xfrm>
          <a:prstGeom prst="rect">
            <a:avLst/>
          </a:prstGeom>
        </p:spPr>
      </p:pic>
      <p:pic>
        <p:nvPicPr>
          <p:cNvPr id="13" name="Picture 2">
            <a:extLst>
              <a:ext uri="{FF2B5EF4-FFF2-40B4-BE49-F238E27FC236}">
                <a16:creationId xmlns:a16="http://schemas.microsoft.com/office/drawing/2014/main" id="{68608947-4B7E-C7F6-C06D-A4811A9C3087}"/>
              </a:ext>
            </a:extLst>
          </p:cNvPr>
          <p:cNvPicPr>
            <a:picLocks noChangeAspect="1" noChangeArrowheads="1"/>
          </p:cNvPicPr>
          <p:nvPr/>
        </p:nvPicPr>
        <p:blipFill>
          <a:blip r:embed="rId13"/>
          <a:srcRect/>
          <a:stretch/>
        </p:blipFill>
        <p:spPr bwMode="auto">
          <a:xfrm>
            <a:off x="6649540" y="2967403"/>
            <a:ext cx="1387411" cy="2454936"/>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14" name="Picture 2">
            <a:extLst>
              <a:ext uri="{FF2B5EF4-FFF2-40B4-BE49-F238E27FC236}">
                <a16:creationId xmlns:a16="http://schemas.microsoft.com/office/drawing/2014/main" id="{CD5F1578-0A3B-2648-8E6B-E081213BF807}"/>
              </a:ext>
            </a:extLst>
          </p:cNvPr>
          <p:cNvPicPr>
            <a:picLocks noChangeAspect="1" noChangeArrowheads="1"/>
          </p:cNvPicPr>
          <p:nvPr/>
        </p:nvPicPr>
        <p:blipFill>
          <a:blip r:embed="rId14"/>
          <a:srcRect/>
          <a:stretch/>
        </p:blipFill>
        <p:spPr bwMode="auto">
          <a:xfrm>
            <a:off x="9373609" y="405538"/>
            <a:ext cx="1726024" cy="3051567"/>
          </a:xfrm>
          <a:prstGeom prst="rect">
            <a:avLst/>
          </a:prstGeom>
          <a:noFill/>
          <a:ln>
            <a:solidFill>
              <a:schemeClr val="bg2">
                <a:lumMod val="65000"/>
              </a:schemeClr>
            </a:solidFill>
          </a:ln>
          <a:effectLst>
            <a:outerShdw blurRad="50800" dist="38100" dir="2700000" algn="tl" rotWithShape="0">
              <a:prstClr val="black">
                <a:alpha val="40000"/>
              </a:prstClr>
            </a:outerShdw>
          </a:effectLst>
          <a:scene3d>
            <a:camera prst="isometricOffAxis2Left"/>
            <a:lightRig rig="threePt" dir="t"/>
          </a:scene3d>
        </p:spPr>
      </p:pic>
      <p:pic>
        <p:nvPicPr>
          <p:cNvPr id="21" name="Picture 9">
            <a:extLst>
              <a:ext uri="{FF2B5EF4-FFF2-40B4-BE49-F238E27FC236}">
                <a16:creationId xmlns:a16="http://schemas.microsoft.com/office/drawing/2014/main" id="{FE269206-0597-6F1C-49B4-97672D928754}"/>
              </a:ext>
            </a:extLst>
          </p:cNvPr>
          <p:cNvPicPr>
            <a:picLocks noChangeAspect="1"/>
          </p:cNvPicPr>
          <p:nvPr/>
        </p:nvPicPr>
        <p:blipFill>
          <a:blip r:embed="rId5"/>
          <a:stretch>
            <a:fillRect/>
          </a:stretch>
        </p:blipFill>
        <p:spPr>
          <a:xfrm>
            <a:off x="2677481" y="3562618"/>
            <a:ext cx="299875" cy="317051"/>
          </a:xfrm>
          <a:prstGeom prst="rect">
            <a:avLst/>
          </a:prstGeom>
        </p:spPr>
      </p:pic>
    </p:spTree>
    <p:extLst>
      <p:ext uri="{BB962C8B-B14F-4D97-AF65-F5344CB8AC3E}">
        <p14:creationId xmlns:p14="http://schemas.microsoft.com/office/powerpoint/2010/main" val="777844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endParaRPr lang="en-FI"/>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7519" y="205794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endParaRPr lang="en-FI" sz="3200">
              <a:latin typeface="+mn-lt"/>
            </a:endParaRP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943457">
            <a:off x="3572782" y="4880293"/>
            <a:ext cx="1323363" cy="1323363"/>
          </a:xfrm>
          <a:prstGeom prst="rect">
            <a:avLst/>
          </a:prstGeom>
        </p:spPr>
      </p:pic>
      <p:sp>
        <p:nvSpPr>
          <p:cNvPr id="4" name="TextBox 3">
            <a:extLst>
              <a:ext uri="{FF2B5EF4-FFF2-40B4-BE49-F238E27FC236}">
                <a16:creationId xmlns:a16="http://schemas.microsoft.com/office/drawing/2014/main" id="{EF1214EE-DB67-4711-A025-5E3DE5914211}"/>
              </a:ext>
            </a:extLst>
          </p:cNvPr>
          <p:cNvSpPr txBox="1"/>
          <p:nvPr/>
        </p:nvSpPr>
        <p:spPr>
          <a:xfrm>
            <a:off x="1819949" y="6317228"/>
            <a:ext cx="8796575" cy="489365"/>
          </a:xfrm>
          <a:prstGeom prst="rect">
            <a:avLst/>
          </a:prstGeom>
          <a:noFill/>
        </p:spPr>
        <p:txBody>
          <a:bodyPr wrap="none" lIns="182880" tIns="146304" rIns="182880" bIns="146304" rtlCol="0">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you’ll give us the permission to share your picture in social media.</a:t>
            </a:r>
            <a:endParaRPr lang="en-FI" sz="1400" i="1" err="1">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E8396020-88CF-4F8F-AB61-2849773D37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043" y="2057944"/>
            <a:ext cx="5431641" cy="3070540"/>
          </a:xfrm>
          <a:prstGeom prst="rect">
            <a:avLst/>
          </a:prstGeom>
        </p:spPr>
      </p:pic>
    </p:spTree>
    <p:extLst>
      <p:ext uri="{BB962C8B-B14F-4D97-AF65-F5344CB8AC3E}">
        <p14:creationId xmlns:p14="http://schemas.microsoft.com/office/powerpoint/2010/main" val="30265543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0BA6FCD-E3EB-41CB-BD75-54B5E2527594}"/>
              </a:ext>
            </a:extLst>
          </p:cNvPr>
          <p:cNvSpPr>
            <a:spLocks noGrp="1"/>
          </p:cNvSpPr>
          <p:nvPr>
            <p:ph type="title"/>
          </p:nvPr>
        </p:nvSpPr>
        <p:spPr>
          <a:xfrm>
            <a:off x="6675438" y="587355"/>
            <a:ext cx="5484812" cy="1979780"/>
          </a:xfrm>
        </p:spPr>
        <p:txBody>
          <a:bodyPr/>
          <a:lstStyle/>
          <a:p>
            <a:r>
              <a:rPr lang="en-US" dirty="0"/>
              <a:t>DEMO</a:t>
            </a:r>
          </a:p>
        </p:txBody>
      </p:sp>
      <p:sp>
        <p:nvSpPr>
          <p:cNvPr id="10" name="Text Placeholder 9">
            <a:extLst>
              <a:ext uri="{FF2B5EF4-FFF2-40B4-BE49-F238E27FC236}">
                <a16:creationId xmlns:a16="http://schemas.microsoft.com/office/drawing/2014/main" id="{2F9D74B7-8175-43F4-B9E3-807C4AE2FA45}"/>
              </a:ext>
            </a:extLst>
          </p:cNvPr>
          <p:cNvSpPr>
            <a:spLocks noGrp="1"/>
          </p:cNvSpPr>
          <p:nvPr>
            <p:ph type="body" sz="quarter" idx="12"/>
          </p:nvPr>
        </p:nvSpPr>
        <p:spPr>
          <a:xfrm>
            <a:off x="6936534" y="1262974"/>
            <a:ext cx="5386148" cy="4948640"/>
          </a:xfrm>
        </p:spPr>
        <p:txBody>
          <a:bodyPr vert="horz" wrap="square" lIns="182880" tIns="146304" rIns="182880" bIns="146304" rtlCol="0" anchor="t">
            <a:noAutofit/>
          </a:bodyPr>
          <a:lstStyle/>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endParaRPr lang="en-US" sz="2400" b="1"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Independent Publisher Connector - </a:t>
            </a:r>
            <a:r>
              <a:rPr lang="en-US" sz="2400" b="1" dirty="0" err="1">
                <a:latin typeface="Segoe UI Light"/>
                <a:ea typeface="+mj-lt"/>
                <a:cs typeface="Segoe UI Light"/>
              </a:rPr>
              <a:t>OpenAI</a:t>
            </a:r>
            <a:r>
              <a:rPr lang="en-US" sz="2400" b="1" dirty="0">
                <a:latin typeface="Segoe UI Light"/>
                <a:ea typeface="+mj-lt"/>
                <a:cs typeface="Segoe UI Light"/>
              </a:rPr>
              <a:t> Demo                                     </a:t>
            </a:r>
            <a:r>
              <a:rPr lang="en-US" sz="2400" dirty="0">
                <a:latin typeface="Segoe UI Light"/>
                <a:ea typeface="+mj-lt"/>
                <a:cs typeface="Segoe UI Light"/>
              </a:rPr>
              <a:t>– Robin </a:t>
            </a:r>
            <a:r>
              <a:rPr lang="en-US" sz="2400" dirty="0" err="1">
                <a:latin typeface="Segoe UI Light"/>
                <a:ea typeface="+mj-lt"/>
                <a:cs typeface="Segoe UI Light"/>
              </a:rPr>
              <a:t>Rosengrün</a:t>
            </a:r>
            <a:r>
              <a:rPr lang="en-US" sz="2400" dirty="0">
                <a:latin typeface="Segoe UI Light"/>
                <a:ea typeface="+mj-lt"/>
                <a:cs typeface="Segoe UI Light"/>
              </a:rPr>
              <a:t>  </a:t>
            </a:r>
            <a:endParaRPr lang="en-US" dirty="0">
              <a:cs typeface="Segoe UI Semibold"/>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r>
              <a:rPr lang="en-US" sz="2400" b="1" dirty="0">
                <a:latin typeface="Segoe UI Light"/>
                <a:ea typeface="+mj-lt"/>
                <a:cs typeface="Segoe UI Light"/>
              </a:rPr>
              <a:t>How to animate SVGs in Adaptive Cards                                              </a:t>
            </a:r>
            <a:r>
              <a:rPr lang="en-US" sz="2400" dirty="0">
                <a:latin typeface="Segoe UI Light"/>
                <a:ea typeface="+mj-lt"/>
                <a:cs typeface="Segoe UI Light"/>
              </a:rPr>
              <a:t>–  Kristine Kolodziejski</a:t>
            </a: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a:p>
            <a:pPr marL="342900" indent="-342900">
              <a:buFont typeface="Arial" panose="020B0604020202020204" pitchFamily="34" charset="0"/>
              <a:buChar char="•"/>
            </a:pPr>
            <a:endParaRPr lang="en-US" sz="2400" dirty="0">
              <a:latin typeface="Segoe UI Light"/>
              <a:ea typeface="+mj-lt"/>
              <a:cs typeface="Segoe UI Light"/>
            </a:endParaRPr>
          </a:p>
        </p:txBody>
      </p:sp>
      <p:pic>
        <p:nvPicPr>
          <p:cNvPr id="4" name="Picture 4">
            <a:extLst>
              <a:ext uri="{FF2B5EF4-FFF2-40B4-BE49-F238E27FC236}">
                <a16:creationId xmlns:a16="http://schemas.microsoft.com/office/drawing/2014/main" id="{589925A9-2BF2-8F56-BA8B-C6B350591423}"/>
              </a:ext>
            </a:extLst>
          </p:cNvPr>
          <p:cNvPicPr>
            <a:picLocks noChangeAspect="1" noChangeArrowheads="1"/>
          </p:cNvPicPr>
          <p:nvPr/>
        </p:nvPicPr>
        <p:blipFill>
          <a:blip r:embed="rId3"/>
          <a:srcRect/>
          <a:stretch/>
        </p:blipFill>
        <p:spPr bwMode="auto">
          <a:xfrm>
            <a:off x="5662114" y="4533415"/>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3EDFB5A1-C95E-5A3B-644F-40DA85C3BDEE}"/>
              </a:ext>
            </a:extLst>
          </p:cNvPr>
          <p:cNvPicPr>
            <a:picLocks noChangeAspect="1" noChangeArrowheads="1"/>
          </p:cNvPicPr>
          <p:nvPr/>
        </p:nvPicPr>
        <p:blipFill>
          <a:blip r:embed="rId4"/>
          <a:srcRect/>
          <a:stretch/>
        </p:blipFill>
        <p:spPr bwMode="auto">
          <a:xfrm>
            <a:off x="5650129" y="2963169"/>
            <a:ext cx="1377201" cy="13772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906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tanding in front of a mirror posing for the camera&#10;&#10;Description automatically generated">
            <a:extLst>
              <a:ext uri="{FF2B5EF4-FFF2-40B4-BE49-F238E27FC236}">
                <a16:creationId xmlns:a16="http://schemas.microsoft.com/office/drawing/2014/main" id="{5B8EABCC-985B-4C7D-A5A6-BF7389D843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6" name="Rectangle 5">
            <a:extLst>
              <a:ext uri="{FF2B5EF4-FFF2-40B4-BE49-F238E27FC236}">
                <a16:creationId xmlns:a16="http://schemas.microsoft.com/office/drawing/2014/main" id="{D71CABA9-854C-4B1D-8805-A463E8C70180}"/>
              </a:ext>
            </a:extLst>
          </p:cNvPr>
          <p:cNvSpPr/>
          <p:nvPr/>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solidFill>
                  <a:srgbClr val="1973B9"/>
                </a:solidFill>
              </a:rPr>
              <a:t>Q&amp;A</a:t>
            </a:r>
          </a:p>
        </p:txBody>
      </p:sp>
      <p:sp>
        <p:nvSpPr>
          <p:cNvPr id="2" name="Star: 5 Points 1">
            <a:extLst>
              <a:ext uri="{FF2B5EF4-FFF2-40B4-BE49-F238E27FC236}">
                <a16:creationId xmlns:a16="http://schemas.microsoft.com/office/drawing/2014/main" id="{1D63D6D4-C17F-42CF-ABEE-237AE76B1382}"/>
              </a:ext>
            </a:extLst>
          </p:cNvPr>
          <p:cNvSpPr/>
          <p:nvPr/>
        </p:nvSpPr>
        <p:spPr bwMode="auto">
          <a:xfrm>
            <a:off x="8746125" y="1020406"/>
            <a:ext cx="415787" cy="421784"/>
          </a:xfrm>
          <a:prstGeom prst="star5">
            <a:avLst/>
          </a:prstGeom>
          <a:solidFill>
            <a:srgbClr val="FFFF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37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841923"/>
          </a:xfrm>
        </p:spPr>
        <p:txBody>
          <a:bodyPr vert="horz" wrap="square" lIns="149217" tIns="93260" rIns="149217" bIns="93260" rtlCol="0" anchor="t">
            <a:spAutoFit/>
          </a:bodyPr>
          <a:lstStyle/>
          <a:p>
            <a:pPr marL="0" indent="0" algn="ctr">
              <a:buNone/>
            </a:pPr>
            <a:r>
              <a:rPr lang="en-US" sz="2800">
                <a:latin typeface="Segoe UI"/>
                <a:cs typeface="Segoe UI Semibold"/>
              </a:rPr>
              <a:t>Recording will be available </a:t>
            </a:r>
            <a:r>
              <a:rPr lang="en-FI" sz="2800">
                <a:latin typeface="Segoe UI"/>
                <a:cs typeface="Segoe UI Semibold"/>
              </a:rPr>
              <a:t>i</a:t>
            </a:r>
            <a:r>
              <a:rPr lang="en-US" sz="2800">
                <a:latin typeface="Segoe UI"/>
                <a:cs typeface="Segoe UI Semibold"/>
              </a:rPr>
              <a:t>n</a:t>
            </a:r>
            <a:r>
              <a:rPr lang="en-FI" sz="2800">
                <a:latin typeface="Segoe UI"/>
                <a:cs typeface="Segoe UI Semibold"/>
              </a:rPr>
              <a:t> 24 </a:t>
            </a:r>
            <a:r>
              <a:rPr lang="en-US" sz="2800">
                <a:latin typeface="Segoe UI"/>
                <a:cs typeface="Segoe UI Semibold"/>
              </a:rPr>
              <a:t>h</a:t>
            </a:r>
            <a:r>
              <a:rPr lang="en-FI" sz="2800">
                <a:latin typeface="Segoe UI"/>
                <a:cs typeface="Segoe UI Semibold"/>
              </a:rPr>
              <a:t>o</a:t>
            </a:r>
            <a:r>
              <a:rPr lang="en-US" sz="2800">
                <a:latin typeface="Segoe UI"/>
                <a:cs typeface="Segoe UI Semibold"/>
              </a:rPr>
              <a:t>u</a:t>
            </a:r>
            <a:r>
              <a:rPr lang="en-FI" sz="2800">
                <a:latin typeface="Segoe UI"/>
                <a:cs typeface="Segoe UI Semibold"/>
              </a:rPr>
              <a:t>r</a:t>
            </a:r>
            <a:r>
              <a:rPr lang="en-US" sz="2800">
                <a:latin typeface="Segoe UI"/>
                <a:cs typeface="Segoe UI Semibold"/>
              </a:rPr>
              <a:t>s</a:t>
            </a:r>
            <a:r>
              <a:rPr lang="en-FI" sz="2800">
                <a:latin typeface="Segoe UI"/>
                <a:cs typeface="Segoe UI Semibold"/>
              </a:rPr>
              <a:t> </a:t>
            </a:r>
            <a:r>
              <a:rPr lang="en-US" sz="2800">
                <a:latin typeface="Segoe UI"/>
                <a:cs typeface="Segoe UI Semibold"/>
              </a:rPr>
              <a:t>on</a:t>
            </a:r>
          </a:p>
          <a:p>
            <a:pPr marL="0" indent="0" algn="ctr">
              <a:buNone/>
            </a:pPr>
            <a:r>
              <a:rPr lang="en-US" sz="2800">
                <a:latin typeface="Segoe UI"/>
                <a:cs typeface="Segoe UI Semibold"/>
              </a:rPr>
              <a:t>Microsoft 365</a:t>
            </a:r>
            <a:r>
              <a:rPr lang="en-FI" sz="2800">
                <a:latin typeface="Segoe UI"/>
                <a:cs typeface="Segoe UI Semibold"/>
              </a:rPr>
              <a:t> </a:t>
            </a:r>
            <a:r>
              <a:rPr lang="en-US" sz="2800">
                <a:latin typeface="Segoe UI"/>
                <a:cs typeface="Segoe UI Semibold"/>
              </a:rPr>
              <a:t>C</a:t>
            </a:r>
            <a:r>
              <a:rPr lang="en-FI" sz="2800">
                <a:latin typeface="Segoe UI"/>
                <a:cs typeface="Segoe UI Semibold"/>
              </a:rPr>
              <a:t>o</a:t>
            </a:r>
            <a:r>
              <a:rPr lang="en-US" sz="2800">
                <a:latin typeface="Segoe UI"/>
                <a:cs typeface="Segoe UI Semibold"/>
              </a:rPr>
              <a:t>m</a:t>
            </a:r>
            <a:r>
              <a:rPr lang="en-FI" sz="2800">
                <a:latin typeface="Segoe UI"/>
                <a:cs typeface="Segoe UI Semibold"/>
              </a:rPr>
              <a:t>m</a:t>
            </a:r>
            <a:r>
              <a:rPr lang="en-US" sz="2800">
                <a:latin typeface="Segoe UI"/>
                <a:cs typeface="Segoe UI Semibold"/>
              </a:rPr>
              <a:t>u</a:t>
            </a:r>
            <a:r>
              <a:rPr lang="en-FI" sz="2800">
                <a:latin typeface="Segoe UI"/>
                <a:cs typeface="Segoe UI Semibold"/>
              </a:rPr>
              <a:t>n</a:t>
            </a:r>
            <a:r>
              <a:rPr lang="en-US" sz="2800" err="1">
                <a:latin typeface="Segoe UI"/>
                <a:cs typeface="Segoe UI Semibold"/>
              </a:rPr>
              <a:t>i</a:t>
            </a:r>
            <a:r>
              <a:rPr lang="en-FI" sz="2800">
                <a:latin typeface="Segoe UI"/>
                <a:cs typeface="Segoe UI Semibold"/>
              </a:rPr>
              <a:t>t</a:t>
            </a:r>
            <a:r>
              <a:rPr lang="en-US" sz="2800">
                <a:latin typeface="Segoe UI"/>
                <a:cs typeface="Segoe UI Semibold"/>
              </a:rPr>
              <a:t>y</a:t>
            </a:r>
            <a:r>
              <a:rPr lang="en-FI" sz="2800">
                <a:latin typeface="Segoe UI"/>
                <a:cs typeface="Segoe UI Semibold"/>
              </a:rPr>
              <a:t> (</a:t>
            </a:r>
            <a:r>
              <a:rPr lang="en-US" sz="2800">
                <a:latin typeface="Segoe UI"/>
                <a:cs typeface="Segoe UI Semibold"/>
              </a:rPr>
              <a:t>P</a:t>
            </a:r>
            <a:r>
              <a:rPr lang="en-FI" sz="2800">
                <a:latin typeface="Segoe UI"/>
                <a:cs typeface="Segoe UI Semibold"/>
              </a:rPr>
              <a:t>n</a:t>
            </a:r>
            <a:r>
              <a:rPr lang="en-US" sz="2800">
                <a:latin typeface="Segoe UI"/>
                <a:cs typeface="Segoe UI Semibold"/>
              </a:rPr>
              <a:t>P</a:t>
            </a:r>
            <a:r>
              <a:rPr lang="en-FI" sz="2800">
                <a:latin typeface="Segoe UI"/>
                <a:cs typeface="Segoe UI Semibold"/>
              </a:rPr>
              <a:t>)</a:t>
            </a:r>
            <a:r>
              <a:rPr lang="en-US" sz="2800">
                <a:latin typeface="Segoe UI"/>
                <a:cs typeface="Segoe UI Semibold"/>
              </a:rPr>
              <a:t> YouTube channel</a:t>
            </a:r>
          </a:p>
          <a:p>
            <a:pPr marL="0" indent="0" algn="ctr">
              <a:buNone/>
            </a:pP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https://aka.ms/m</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365</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/v</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i</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d</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e</a:t>
            </a:r>
            <a:r>
              <a:rPr lang="en-US"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o</a:t>
            </a:r>
            <a:r>
              <a:rPr lang="en-FI" sz="2800">
                <a:solidFill>
                  <a:schemeClr val="accent2"/>
                </a:solidFill>
                <a:latin typeface="Segoe UI"/>
                <a:cs typeface="Segoe UI Semibold"/>
                <a:hlinkClick r:id="rId3">
                  <a:extLst>
                    <a:ext uri="{A12FA001-AC4F-418D-AE19-62706E023703}">
                      <ahyp:hlinkClr xmlns:ahyp="http://schemas.microsoft.com/office/drawing/2018/hyperlinkcolor" val="tx"/>
                    </a:ext>
                  </a:extLst>
                </a:hlinkClick>
              </a:rPr>
              <a:t>s</a:t>
            </a:r>
            <a:endParaRPr lang="en-US" sz="2800">
              <a:solidFill>
                <a:schemeClr val="accent2"/>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algn="ctr"/>
            <a:endParaRPr lang="en-US" sz="2800">
              <a:latin typeface="Segoe UI"/>
              <a:cs typeface="Segoe UI Semibold"/>
            </a:endParaRPr>
          </a:p>
          <a:p>
            <a:pPr marL="0" indent="0" algn="ctr">
              <a:buNone/>
            </a:pPr>
            <a:r>
              <a:rPr lang="en-US" sz="2800">
                <a:latin typeface="Segoe UI"/>
                <a:cs typeface="Segoe UI Semibold"/>
              </a:rPr>
              <a:t>Follow us on Twitter </a:t>
            </a:r>
          </a:p>
          <a:p>
            <a:pPr marL="0" indent="0" algn="ctr">
              <a:buNone/>
            </a:pPr>
            <a:r>
              <a:rPr lang="en-US" sz="2800">
                <a:solidFill>
                  <a:srgbClr val="0070C0"/>
                </a:solidFill>
                <a:latin typeface="Segoe UI"/>
                <a:cs typeface="Segoe UI Semibold"/>
              </a:rPr>
              <a:t>@Microsoft365Dev</a:t>
            </a:r>
            <a:r>
              <a:rPr lang="en-FI" sz="2800">
                <a:solidFill>
                  <a:schemeClr val="tx1"/>
                </a:solidFill>
                <a:latin typeface="Segoe UI"/>
                <a:cs typeface="Segoe UI Semibold"/>
              </a:rPr>
              <a:t> | </a:t>
            </a:r>
            <a:r>
              <a:rPr lang="en-FI" sz="2800">
                <a:solidFill>
                  <a:srgbClr val="0070C0"/>
                </a:solidFill>
                <a:latin typeface="Segoe UI"/>
                <a:cs typeface="Segoe UI Semibold"/>
              </a:rPr>
              <a:t>@M365PnP</a:t>
            </a:r>
            <a:endParaRPr lang="en-US" sz="2800">
              <a:solidFill>
                <a:srgbClr val="0070C0"/>
              </a:solidFill>
              <a:latin typeface="Segoe UI"/>
              <a:cs typeface="Segoe UI Semibold"/>
            </a:endParaRPr>
          </a:p>
          <a:p>
            <a:pPr algn="ctr"/>
            <a:endParaRPr lang="en-US" sz="2800">
              <a:latin typeface="Segoe UI"/>
              <a:cs typeface="Segoe UI Semibold"/>
            </a:endParaRPr>
          </a:p>
          <a:p>
            <a:pPr marL="0" indent="0" algn="ctr">
              <a:buNone/>
            </a:pPr>
            <a:r>
              <a:rPr lang="en-US" sz="2800">
                <a:latin typeface="Segoe UI"/>
                <a:cs typeface="Segoe UI Semibold"/>
              </a:rPr>
              <a:t>Next</a:t>
            </a:r>
            <a:r>
              <a:rPr lang="en-FI" sz="2800">
                <a:latin typeface="Segoe UI"/>
                <a:cs typeface="Segoe UI Semibold"/>
              </a:rPr>
              <a:t> M365 </a:t>
            </a:r>
            <a:r>
              <a:rPr lang="en-US" sz="2800">
                <a:latin typeface="Segoe UI"/>
                <a:cs typeface="Segoe UI Semibold"/>
              </a:rPr>
              <a:t>G</a:t>
            </a:r>
            <a:r>
              <a:rPr lang="en-FI" sz="2800">
                <a:latin typeface="Segoe UI"/>
                <a:cs typeface="Segoe UI Semibold"/>
              </a:rPr>
              <a:t>e</a:t>
            </a:r>
            <a:r>
              <a:rPr lang="en-US" sz="2800">
                <a:latin typeface="Segoe UI"/>
                <a:cs typeface="Segoe UI Semibold"/>
              </a:rPr>
              <a:t>n</a:t>
            </a:r>
            <a:r>
              <a:rPr lang="en-FI" sz="2800">
                <a:latin typeface="Segoe UI"/>
                <a:cs typeface="Segoe UI Semibold"/>
              </a:rPr>
              <a:t>e</a:t>
            </a:r>
            <a:r>
              <a:rPr lang="en-US" sz="2800">
                <a:latin typeface="Segoe UI"/>
                <a:cs typeface="Segoe UI Semibold"/>
              </a:rPr>
              <a:t>r</a:t>
            </a:r>
            <a:r>
              <a:rPr lang="en-FI" sz="2800">
                <a:latin typeface="Segoe UI"/>
                <a:cs typeface="Segoe UI Semibold"/>
              </a:rPr>
              <a:t>a</a:t>
            </a:r>
            <a:r>
              <a:rPr lang="en-US" sz="2800">
                <a:latin typeface="Segoe UI"/>
                <a:cs typeface="Segoe UI Semibold"/>
              </a:rPr>
              <a:t>l</a:t>
            </a:r>
            <a:r>
              <a:rPr lang="en-FI" sz="2800">
                <a:latin typeface="Segoe UI"/>
                <a:cs typeface="Segoe UI Semibold"/>
              </a:rPr>
              <a:t> </a:t>
            </a:r>
            <a:r>
              <a:rPr lang="en-US" sz="2800">
                <a:latin typeface="Segoe UI"/>
                <a:cs typeface="Segoe UI Semibold"/>
              </a:rPr>
              <a:t>D</a:t>
            </a:r>
            <a:r>
              <a:rPr lang="en-FI" sz="2800">
                <a:latin typeface="Segoe UI"/>
                <a:cs typeface="Segoe UI Semibold"/>
              </a:rPr>
              <a:t>e</a:t>
            </a:r>
            <a:r>
              <a:rPr lang="en-US" sz="2800">
                <a:latin typeface="Segoe UI"/>
                <a:cs typeface="Segoe UI Semibold"/>
              </a:rPr>
              <a:t>v</a:t>
            </a:r>
            <a:r>
              <a:rPr lang="en-FI" sz="2800">
                <a:latin typeface="Segoe UI"/>
                <a:cs typeface="Segoe UI Semibold"/>
              </a:rPr>
              <a:t> </a:t>
            </a:r>
            <a:r>
              <a:rPr lang="en-US" sz="2800">
                <a:latin typeface="Segoe UI"/>
                <a:cs typeface="Segoe UI Semibold"/>
              </a:rPr>
              <a:t>call: </a:t>
            </a:r>
            <a:r>
              <a:rPr lang="en-US" sz="2800" b="1">
                <a:latin typeface="Segoe UI"/>
                <a:cs typeface="Segoe UI Semibold"/>
              </a:rPr>
              <a:t>September 15</a:t>
            </a:r>
            <a:r>
              <a:rPr lang="en-US" sz="2800" b="1" baseline="30000">
                <a:latin typeface="Segoe UI"/>
                <a:cs typeface="Segoe UI Semibold"/>
              </a:rPr>
              <a:t>th</a:t>
            </a:r>
            <a:r>
              <a:rPr lang="en-US" sz="2800" b="1">
                <a:latin typeface="Segoe UI"/>
                <a:cs typeface="Segoe UI Semibold"/>
              </a:rPr>
              <a:t> at 0</a:t>
            </a:r>
            <a:r>
              <a:rPr lang="en-FI" sz="2800" b="1">
                <a:latin typeface="Segoe UI"/>
                <a:cs typeface="Segoe UI Semibold"/>
              </a:rPr>
              <a:t>7</a:t>
            </a:r>
            <a:r>
              <a:rPr lang="en-US" sz="2800" b="1">
                <a:latin typeface="Segoe UI"/>
                <a:cs typeface="Segoe UI Semibold"/>
              </a:rPr>
              <a:t>:00am PT</a:t>
            </a:r>
            <a:endParaRPr lang="en-FI" sz="2800" b="1">
              <a:latin typeface="Segoe UI"/>
              <a:cs typeface="Segoe UI Semibold"/>
            </a:endParaRPr>
          </a:p>
          <a:p>
            <a:pPr marL="0" indent="0" algn="ctr">
              <a:buNone/>
            </a:pPr>
            <a:r>
              <a:rPr lang="en-US" sz="1800">
                <a:latin typeface="Segoe UI"/>
                <a:cs typeface="Segoe UI Semibold"/>
              </a:rPr>
              <a:t>Next Viva Connections &amp; S</a:t>
            </a:r>
            <a:r>
              <a:rPr lang="en-FI" sz="1800">
                <a:latin typeface="Segoe UI"/>
                <a:cs typeface="Segoe UI Semibold"/>
              </a:rPr>
              <a:t>h</a:t>
            </a:r>
            <a:r>
              <a:rPr lang="en-US" sz="1800">
                <a:latin typeface="Segoe UI"/>
                <a:cs typeface="Segoe UI Semibold"/>
              </a:rPr>
              <a:t>a</a:t>
            </a:r>
            <a:r>
              <a:rPr lang="en-FI" sz="1800">
                <a:latin typeface="Segoe UI"/>
                <a:cs typeface="Segoe UI Semibold"/>
              </a:rPr>
              <a:t>r</a:t>
            </a:r>
            <a:r>
              <a:rPr lang="en-US" sz="1800">
                <a:latin typeface="Segoe UI"/>
                <a:cs typeface="Segoe UI Semibold"/>
              </a:rPr>
              <a:t>e</a:t>
            </a:r>
            <a:r>
              <a:rPr lang="en-FI" sz="1800">
                <a:latin typeface="Segoe UI"/>
                <a:cs typeface="Segoe UI Semibold"/>
              </a:rPr>
              <a:t>P</a:t>
            </a:r>
            <a:r>
              <a:rPr lang="en-US" sz="1800">
                <a:latin typeface="Segoe UI"/>
                <a:cs typeface="Segoe UI Semibold"/>
              </a:rPr>
              <a:t>o</a:t>
            </a:r>
            <a:r>
              <a:rPr lang="en-FI" sz="1800">
                <a:latin typeface="Segoe UI"/>
                <a:cs typeface="Segoe UI Semibold"/>
              </a:rPr>
              <a:t>i</a:t>
            </a:r>
            <a:r>
              <a:rPr lang="en-US" sz="1800">
                <a:latin typeface="Segoe UI"/>
                <a:cs typeface="Segoe UI Semibold"/>
              </a:rPr>
              <a:t>n</a:t>
            </a:r>
            <a:r>
              <a:rPr lang="en-FI" sz="1800">
                <a:latin typeface="Segoe UI"/>
                <a:cs typeface="Segoe UI Semibold"/>
              </a:rPr>
              <a:t>t </a:t>
            </a:r>
            <a:r>
              <a:rPr lang="en-US" sz="1800">
                <a:latin typeface="Segoe UI"/>
                <a:cs typeface="Segoe UI Semibold"/>
              </a:rPr>
              <a:t>F</a:t>
            </a:r>
            <a:r>
              <a:rPr lang="en-FI" sz="1800">
                <a:latin typeface="Segoe UI"/>
                <a:cs typeface="Segoe UI Semibold"/>
              </a:rPr>
              <a:t>r</a:t>
            </a:r>
            <a:r>
              <a:rPr lang="en-US" sz="1800">
                <a:latin typeface="Segoe UI"/>
                <a:cs typeface="Segoe UI Semibold"/>
              </a:rPr>
              <a:t>a</a:t>
            </a:r>
            <a:r>
              <a:rPr lang="en-FI" sz="1800">
                <a:latin typeface="Segoe UI"/>
                <a:cs typeface="Segoe UI Semibold"/>
              </a:rPr>
              <a:t>m</a:t>
            </a:r>
            <a:r>
              <a:rPr lang="en-US" sz="1800">
                <a:latin typeface="Segoe UI"/>
                <a:cs typeface="Segoe UI Semibold"/>
              </a:rPr>
              <a:t>e</a:t>
            </a:r>
            <a:r>
              <a:rPr lang="en-FI" sz="1800">
                <a:latin typeface="Segoe UI"/>
                <a:cs typeface="Segoe UI Semibold"/>
              </a:rPr>
              <a:t>w</a:t>
            </a:r>
            <a:r>
              <a:rPr lang="en-US" sz="1800">
                <a:latin typeface="Segoe UI"/>
                <a:cs typeface="Segoe UI Semibold"/>
              </a:rPr>
              <a:t>o</a:t>
            </a:r>
            <a:r>
              <a:rPr lang="en-FI" sz="1800">
                <a:latin typeface="Segoe UI"/>
                <a:cs typeface="Segoe UI Semibold"/>
              </a:rPr>
              <a:t>r</a:t>
            </a:r>
            <a:r>
              <a:rPr lang="en-US" sz="1800">
                <a:latin typeface="Segoe UI"/>
                <a:cs typeface="Segoe UI Semibold"/>
              </a:rPr>
              <a:t>k</a:t>
            </a:r>
            <a:r>
              <a:rPr lang="en-FI" sz="1800">
                <a:latin typeface="Segoe UI"/>
                <a:cs typeface="Segoe UI Semibold"/>
              </a:rPr>
              <a:t> </a:t>
            </a:r>
            <a:r>
              <a:rPr lang="en-US" sz="1800">
                <a:latin typeface="Segoe UI"/>
                <a:cs typeface="Segoe UI Semibold"/>
              </a:rPr>
              <a:t>call: </a:t>
            </a:r>
            <a:r>
              <a:rPr lang="en-US" sz="1800" b="1">
                <a:latin typeface="Segoe UI"/>
                <a:cs typeface="Segoe UI Semibold"/>
              </a:rPr>
              <a:t>September 8</a:t>
            </a:r>
            <a:r>
              <a:rPr lang="en-US" sz="1800" b="1" baseline="30000">
                <a:latin typeface="Segoe UI"/>
                <a:cs typeface="Segoe UI Semibold"/>
              </a:rPr>
              <a:t>th</a:t>
            </a:r>
            <a:r>
              <a:rPr lang="en-US" sz="1800" b="1">
                <a:latin typeface="Segoe UI"/>
                <a:cs typeface="Segoe UI Semibold"/>
              </a:rPr>
              <a:t> at 0</a:t>
            </a:r>
            <a:r>
              <a:rPr lang="en-FI" sz="1800" b="1">
                <a:latin typeface="Segoe UI"/>
                <a:cs typeface="Segoe UI Semibold"/>
              </a:rPr>
              <a:t>7</a:t>
            </a:r>
            <a:r>
              <a:rPr lang="en-US" sz="1800" b="1">
                <a:latin typeface="Segoe UI"/>
                <a:cs typeface="Segoe UI Semibold"/>
              </a:rPr>
              <a:t>:00am PT</a:t>
            </a:r>
            <a:endParaRPr lang="en-US" sz="1800">
              <a:latin typeface="Segoe UI"/>
              <a:cs typeface="Segoe UI Semibold"/>
            </a:endParaRPr>
          </a:p>
          <a:p>
            <a:pPr marL="0" indent="0" algn="ctr">
              <a:buNone/>
            </a:pPr>
            <a:r>
              <a:rPr lang="en-US" sz="1800">
                <a:latin typeface="Segoe UI"/>
                <a:cs typeface="Segoe UI Semibold"/>
              </a:rPr>
              <a:t>See all other community calls from </a:t>
            </a:r>
            <a:r>
              <a:rPr lang="en-US" sz="1800">
                <a:solidFill>
                  <a:schemeClr val="accent2"/>
                </a:solidFill>
                <a:latin typeface="Segoe UI"/>
                <a:cs typeface="Segoe UI Semibold"/>
                <a:hlinkClick r:id="rId4">
                  <a:extLst>
                    <a:ext uri="{A12FA001-AC4F-418D-AE19-62706E023703}">
                      <ahyp:hlinkClr xmlns:ahyp="http://schemas.microsoft.com/office/drawing/2018/hyperlinkcolor" val="tx"/>
                    </a:ext>
                  </a:extLst>
                </a:hlinkClick>
              </a:rPr>
              <a:t>https://aka.ms/m365/calls</a:t>
            </a:r>
            <a:endParaRPr lang="en-US" sz="1800">
              <a:solidFill>
                <a:schemeClr val="accent2"/>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213684"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Tree>
    <p:extLst>
      <p:ext uri="{BB962C8B-B14F-4D97-AF65-F5344CB8AC3E}">
        <p14:creationId xmlns:p14="http://schemas.microsoft.com/office/powerpoint/2010/main" val="127047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2172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23962"/>
          </a:xfrm>
        </p:spPr>
        <p:txBody>
          <a:bodyPr/>
          <a:lstStyle/>
          <a:p>
            <a:r>
              <a:rPr lang="en-US" sz="4000"/>
              <a:t>Opportunities to Participate in the community</a:t>
            </a:r>
          </a:p>
        </p:txBody>
      </p:sp>
      <p:sp>
        <p:nvSpPr>
          <p:cNvPr id="22" name="Freeform 28"/>
          <p:cNvSpPr>
            <a:spLocks noChangeAspect="1" noEditPoints="1"/>
          </p:cNvSpPr>
          <p:nvPr/>
        </p:nvSpPr>
        <p:spPr bwMode="auto">
          <a:xfrm>
            <a:off x="789327" y="5664325"/>
            <a:ext cx="360363" cy="420688"/>
          </a:xfrm>
          <a:custGeom>
            <a:avLst/>
            <a:gdLst>
              <a:gd name="T0" fmla="*/ 76 w 96"/>
              <a:gd name="T1" fmla="*/ 112 h 112"/>
              <a:gd name="T2" fmla="*/ 20 w 96"/>
              <a:gd name="T3" fmla="*/ 112 h 112"/>
              <a:gd name="T4" fmla="*/ 0 w 96"/>
              <a:gd name="T5" fmla="*/ 92 h 112"/>
              <a:gd name="T6" fmla="*/ 0 w 96"/>
              <a:gd name="T7" fmla="*/ 0 h 112"/>
              <a:gd name="T8" fmla="*/ 88 w 96"/>
              <a:gd name="T9" fmla="*/ 0 h 112"/>
              <a:gd name="T10" fmla="*/ 88 w 96"/>
              <a:gd name="T11" fmla="*/ 88 h 112"/>
              <a:gd name="T12" fmla="*/ 80 w 96"/>
              <a:gd name="T13" fmla="*/ 88 h 112"/>
              <a:gd name="T14" fmla="*/ 80 w 96"/>
              <a:gd name="T15" fmla="*/ 8 h 112"/>
              <a:gd name="T16" fmla="*/ 8 w 96"/>
              <a:gd name="T17" fmla="*/ 8 h 112"/>
              <a:gd name="T18" fmla="*/ 8 w 96"/>
              <a:gd name="T19" fmla="*/ 92 h 112"/>
              <a:gd name="T20" fmla="*/ 20 w 96"/>
              <a:gd name="T21" fmla="*/ 104 h 112"/>
              <a:gd name="T22" fmla="*/ 32 w 96"/>
              <a:gd name="T23" fmla="*/ 92 h 112"/>
              <a:gd name="T24" fmla="*/ 32 w 96"/>
              <a:gd name="T25" fmla="*/ 88 h 112"/>
              <a:gd name="T26" fmla="*/ 96 w 96"/>
              <a:gd name="T27" fmla="*/ 88 h 112"/>
              <a:gd name="T28" fmla="*/ 96 w 96"/>
              <a:gd name="T29" fmla="*/ 92 h 112"/>
              <a:gd name="T30" fmla="*/ 76 w 96"/>
              <a:gd name="T31" fmla="*/ 112 h 112"/>
              <a:gd name="T32" fmla="*/ 36 w 96"/>
              <a:gd name="T33" fmla="*/ 104 h 112"/>
              <a:gd name="T34" fmla="*/ 76 w 96"/>
              <a:gd name="T35" fmla="*/ 104 h 112"/>
              <a:gd name="T36" fmla="*/ 87 w 96"/>
              <a:gd name="T37" fmla="*/ 96 h 112"/>
              <a:gd name="T38" fmla="*/ 39 w 96"/>
              <a:gd name="T39" fmla="*/ 96 h 112"/>
              <a:gd name="T40" fmla="*/ 36 w 96"/>
              <a:gd name="T41" fmla="*/ 104 h 112"/>
              <a:gd name="T42" fmla="*/ 24 w 96"/>
              <a:gd name="T43" fmla="*/ 72 h 112"/>
              <a:gd name="T44" fmla="*/ 16 w 96"/>
              <a:gd name="T45" fmla="*/ 72 h 112"/>
              <a:gd name="T46" fmla="*/ 16 w 96"/>
              <a:gd name="T47" fmla="*/ 80 h 112"/>
              <a:gd name="T48" fmla="*/ 24 w 96"/>
              <a:gd name="T49" fmla="*/ 80 h 112"/>
              <a:gd name="T50" fmla="*/ 24 w 96"/>
              <a:gd name="T51" fmla="*/ 72 h 112"/>
              <a:gd name="T52" fmla="*/ 72 w 96"/>
              <a:gd name="T53" fmla="*/ 72 h 112"/>
              <a:gd name="T54" fmla="*/ 32 w 96"/>
              <a:gd name="T55" fmla="*/ 72 h 112"/>
              <a:gd name="T56" fmla="*/ 32 w 96"/>
              <a:gd name="T57" fmla="*/ 80 h 112"/>
              <a:gd name="T58" fmla="*/ 72 w 96"/>
              <a:gd name="T59" fmla="*/ 80 h 112"/>
              <a:gd name="T60" fmla="*/ 72 w 96"/>
              <a:gd name="T61" fmla="*/ 72 h 112"/>
              <a:gd name="T62" fmla="*/ 24 w 96"/>
              <a:gd name="T63" fmla="*/ 48 h 112"/>
              <a:gd name="T64" fmla="*/ 16 w 96"/>
              <a:gd name="T65" fmla="*/ 48 h 112"/>
              <a:gd name="T66" fmla="*/ 16 w 96"/>
              <a:gd name="T67" fmla="*/ 56 h 112"/>
              <a:gd name="T68" fmla="*/ 24 w 96"/>
              <a:gd name="T69" fmla="*/ 56 h 112"/>
              <a:gd name="T70" fmla="*/ 24 w 96"/>
              <a:gd name="T71" fmla="*/ 48 h 112"/>
              <a:gd name="T72" fmla="*/ 72 w 96"/>
              <a:gd name="T73" fmla="*/ 48 h 112"/>
              <a:gd name="T74" fmla="*/ 32 w 96"/>
              <a:gd name="T75" fmla="*/ 48 h 112"/>
              <a:gd name="T76" fmla="*/ 32 w 96"/>
              <a:gd name="T77" fmla="*/ 56 h 112"/>
              <a:gd name="T78" fmla="*/ 72 w 96"/>
              <a:gd name="T79" fmla="*/ 56 h 112"/>
              <a:gd name="T80" fmla="*/ 72 w 96"/>
              <a:gd name="T81" fmla="*/ 48 h 112"/>
              <a:gd name="T82" fmla="*/ 24 w 96"/>
              <a:gd name="T83" fmla="*/ 24 h 112"/>
              <a:gd name="T84" fmla="*/ 16 w 96"/>
              <a:gd name="T85" fmla="*/ 24 h 112"/>
              <a:gd name="T86" fmla="*/ 16 w 96"/>
              <a:gd name="T87" fmla="*/ 32 h 112"/>
              <a:gd name="T88" fmla="*/ 24 w 96"/>
              <a:gd name="T89" fmla="*/ 32 h 112"/>
              <a:gd name="T90" fmla="*/ 24 w 96"/>
              <a:gd name="T91" fmla="*/ 24 h 112"/>
              <a:gd name="T92" fmla="*/ 72 w 96"/>
              <a:gd name="T93" fmla="*/ 24 h 112"/>
              <a:gd name="T94" fmla="*/ 32 w 96"/>
              <a:gd name="T95" fmla="*/ 24 h 112"/>
              <a:gd name="T96" fmla="*/ 32 w 96"/>
              <a:gd name="T97" fmla="*/ 32 h 112"/>
              <a:gd name="T98" fmla="*/ 72 w 96"/>
              <a:gd name="T99" fmla="*/ 32 h 112"/>
              <a:gd name="T100" fmla="*/ 72 w 96"/>
              <a:gd name="T101" fmla="*/ 2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12">
                <a:moveTo>
                  <a:pt x="76" y="112"/>
                </a:moveTo>
                <a:cubicBezTo>
                  <a:pt x="20" y="112"/>
                  <a:pt x="20" y="112"/>
                  <a:pt x="20" y="112"/>
                </a:cubicBezTo>
                <a:cubicBezTo>
                  <a:pt x="9" y="112"/>
                  <a:pt x="0" y="103"/>
                  <a:pt x="0" y="92"/>
                </a:cubicBezTo>
                <a:cubicBezTo>
                  <a:pt x="0" y="0"/>
                  <a:pt x="0" y="0"/>
                  <a:pt x="0" y="0"/>
                </a:cubicBezTo>
                <a:cubicBezTo>
                  <a:pt x="88" y="0"/>
                  <a:pt x="88" y="0"/>
                  <a:pt x="88" y="0"/>
                </a:cubicBezTo>
                <a:cubicBezTo>
                  <a:pt x="88" y="88"/>
                  <a:pt x="88" y="88"/>
                  <a:pt x="88" y="88"/>
                </a:cubicBezTo>
                <a:cubicBezTo>
                  <a:pt x="80" y="88"/>
                  <a:pt x="80" y="88"/>
                  <a:pt x="80" y="88"/>
                </a:cubicBezTo>
                <a:cubicBezTo>
                  <a:pt x="80" y="8"/>
                  <a:pt x="80" y="8"/>
                  <a:pt x="80" y="8"/>
                </a:cubicBezTo>
                <a:cubicBezTo>
                  <a:pt x="8" y="8"/>
                  <a:pt x="8" y="8"/>
                  <a:pt x="8" y="8"/>
                </a:cubicBezTo>
                <a:cubicBezTo>
                  <a:pt x="8" y="92"/>
                  <a:pt x="8" y="92"/>
                  <a:pt x="8" y="92"/>
                </a:cubicBezTo>
                <a:cubicBezTo>
                  <a:pt x="8" y="99"/>
                  <a:pt x="13" y="104"/>
                  <a:pt x="20" y="104"/>
                </a:cubicBezTo>
                <a:cubicBezTo>
                  <a:pt x="26" y="104"/>
                  <a:pt x="32" y="99"/>
                  <a:pt x="32" y="92"/>
                </a:cubicBezTo>
                <a:cubicBezTo>
                  <a:pt x="32" y="88"/>
                  <a:pt x="32" y="88"/>
                  <a:pt x="32" y="88"/>
                </a:cubicBezTo>
                <a:cubicBezTo>
                  <a:pt x="96" y="88"/>
                  <a:pt x="96" y="88"/>
                  <a:pt x="96" y="88"/>
                </a:cubicBezTo>
                <a:cubicBezTo>
                  <a:pt x="96" y="92"/>
                  <a:pt x="96" y="92"/>
                  <a:pt x="96" y="92"/>
                </a:cubicBezTo>
                <a:cubicBezTo>
                  <a:pt x="96" y="103"/>
                  <a:pt x="87" y="112"/>
                  <a:pt x="76" y="112"/>
                </a:cubicBezTo>
                <a:close/>
                <a:moveTo>
                  <a:pt x="36" y="104"/>
                </a:moveTo>
                <a:cubicBezTo>
                  <a:pt x="76" y="104"/>
                  <a:pt x="76" y="104"/>
                  <a:pt x="76" y="104"/>
                </a:cubicBezTo>
                <a:cubicBezTo>
                  <a:pt x="81" y="104"/>
                  <a:pt x="85" y="101"/>
                  <a:pt x="87" y="96"/>
                </a:cubicBezTo>
                <a:cubicBezTo>
                  <a:pt x="39" y="96"/>
                  <a:pt x="39" y="96"/>
                  <a:pt x="39" y="96"/>
                </a:cubicBezTo>
                <a:cubicBezTo>
                  <a:pt x="39" y="99"/>
                  <a:pt x="37" y="102"/>
                  <a:pt x="36" y="104"/>
                </a:cubicBezTo>
                <a:close/>
                <a:moveTo>
                  <a:pt x="24" y="72"/>
                </a:moveTo>
                <a:cubicBezTo>
                  <a:pt x="16" y="72"/>
                  <a:pt x="16" y="72"/>
                  <a:pt x="16" y="72"/>
                </a:cubicBezTo>
                <a:cubicBezTo>
                  <a:pt x="16" y="80"/>
                  <a:pt x="16" y="80"/>
                  <a:pt x="16" y="80"/>
                </a:cubicBezTo>
                <a:cubicBezTo>
                  <a:pt x="24" y="80"/>
                  <a:pt x="24" y="80"/>
                  <a:pt x="24" y="80"/>
                </a:cubicBezTo>
                <a:lnTo>
                  <a:pt x="24" y="72"/>
                </a:lnTo>
                <a:close/>
                <a:moveTo>
                  <a:pt x="72" y="72"/>
                </a:moveTo>
                <a:cubicBezTo>
                  <a:pt x="32" y="72"/>
                  <a:pt x="32" y="72"/>
                  <a:pt x="32" y="72"/>
                </a:cubicBezTo>
                <a:cubicBezTo>
                  <a:pt x="32" y="80"/>
                  <a:pt x="32" y="80"/>
                  <a:pt x="32" y="80"/>
                </a:cubicBezTo>
                <a:cubicBezTo>
                  <a:pt x="72" y="80"/>
                  <a:pt x="72" y="80"/>
                  <a:pt x="72" y="80"/>
                </a:cubicBezTo>
                <a:lnTo>
                  <a:pt x="72" y="72"/>
                </a:lnTo>
                <a:close/>
                <a:moveTo>
                  <a:pt x="24" y="48"/>
                </a:moveTo>
                <a:cubicBezTo>
                  <a:pt x="16" y="48"/>
                  <a:pt x="16" y="48"/>
                  <a:pt x="16" y="48"/>
                </a:cubicBezTo>
                <a:cubicBezTo>
                  <a:pt x="16" y="56"/>
                  <a:pt x="16" y="56"/>
                  <a:pt x="16" y="56"/>
                </a:cubicBezTo>
                <a:cubicBezTo>
                  <a:pt x="24" y="56"/>
                  <a:pt x="24" y="56"/>
                  <a:pt x="24" y="56"/>
                </a:cubicBezTo>
                <a:lnTo>
                  <a:pt x="24" y="48"/>
                </a:lnTo>
                <a:close/>
                <a:moveTo>
                  <a:pt x="72" y="48"/>
                </a:moveTo>
                <a:cubicBezTo>
                  <a:pt x="32" y="48"/>
                  <a:pt x="32" y="48"/>
                  <a:pt x="32" y="48"/>
                </a:cubicBezTo>
                <a:cubicBezTo>
                  <a:pt x="32" y="56"/>
                  <a:pt x="32" y="56"/>
                  <a:pt x="32" y="56"/>
                </a:cubicBezTo>
                <a:cubicBezTo>
                  <a:pt x="72" y="56"/>
                  <a:pt x="72" y="56"/>
                  <a:pt x="72" y="56"/>
                </a:cubicBezTo>
                <a:lnTo>
                  <a:pt x="72" y="48"/>
                </a:lnTo>
                <a:close/>
                <a:moveTo>
                  <a:pt x="24" y="24"/>
                </a:moveTo>
                <a:cubicBezTo>
                  <a:pt x="16" y="24"/>
                  <a:pt x="16" y="24"/>
                  <a:pt x="16" y="24"/>
                </a:cubicBezTo>
                <a:cubicBezTo>
                  <a:pt x="16" y="32"/>
                  <a:pt x="16" y="32"/>
                  <a:pt x="16" y="32"/>
                </a:cubicBezTo>
                <a:cubicBezTo>
                  <a:pt x="24" y="32"/>
                  <a:pt x="24" y="32"/>
                  <a:pt x="24" y="32"/>
                </a:cubicBezTo>
                <a:lnTo>
                  <a:pt x="24" y="24"/>
                </a:lnTo>
                <a:close/>
                <a:moveTo>
                  <a:pt x="72" y="24"/>
                </a:moveTo>
                <a:cubicBezTo>
                  <a:pt x="32" y="24"/>
                  <a:pt x="32" y="24"/>
                  <a:pt x="32" y="24"/>
                </a:cubicBezTo>
                <a:cubicBezTo>
                  <a:pt x="32" y="32"/>
                  <a:pt x="32" y="32"/>
                  <a:pt x="32" y="32"/>
                </a:cubicBezTo>
                <a:cubicBezTo>
                  <a:pt x="72" y="32"/>
                  <a:pt x="72" y="32"/>
                  <a:pt x="72" y="32"/>
                </a:cubicBezTo>
                <a:lnTo>
                  <a:pt x="72" y="2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132"/>
          <p:cNvSpPr>
            <a:spLocks noChangeAspect="1" noEditPoints="1"/>
          </p:cNvSpPr>
          <p:nvPr/>
        </p:nvSpPr>
        <p:spPr bwMode="auto">
          <a:xfrm>
            <a:off x="10671121" y="4491936"/>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8" name="Group 7">
            <a:extLst>
              <a:ext uri="{FF2B5EF4-FFF2-40B4-BE49-F238E27FC236}">
                <a16:creationId xmlns:a16="http://schemas.microsoft.com/office/drawing/2014/main" id="{6A680F31-A1DF-4DCB-B762-7620C2150C2A}"/>
              </a:ext>
            </a:extLst>
          </p:cNvPr>
          <p:cNvGrpSpPr/>
          <p:nvPr/>
        </p:nvGrpSpPr>
        <p:grpSpPr>
          <a:xfrm>
            <a:off x="1924302" y="2681260"/>
            <a:ext cx="2503008" cy="1324264"/>
            <a:chOff x="786552" y="2702791"/>
            <a:chExt cx="2503008" cy="1081400"/>
          </a:xfrm>
        </p:grpSpPr>
        <p:sp>
          <p:nvSpPr>
            <p:cNvPr id="2" name="Rectangle 1"/>
            <p:cNvSpPr/>
            <p:nvPr/>
          </p:nvSpPr>
          <p:spPr bwMode="auto">
            <a:xfrm>
              <a:off x="952107" y="2702791"/>
              <a:ext cx="2337453" cy="10814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Demo solution or technical pattern</a:t>
              </a:r>
            </a:p>
          </p:txBody>
        </p:sp>
        <p:sp>
          <p:nvSpPr>
            <p:cNvPr id="4" name="Rectangle 3">
              <a:extLst>
                <a:ext uri="{FF2B5EF4-FFF2-40B4-BE49-F238E27FC236}">
                  <a16:creationId xmlns:a16="http://schemas.microsoft.com/office/drawing/2014/main" id="{DF82B291-3D00-4F00-9E01-14D1D94DE5D0}"/>
                </a:ext>
              </a:extLst>
            </p:cNvPr>
            <p:cNvSpPr/>
            <p:nvPr/>
          </p:nvSpPr>
          <p:spPr bwMode="auto">
            <a:xfrm>
              <a:off x="786552"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7" name="Group 6">
            <a:extLst>
              <a:ext uri="{FF2B5EF4-FFF2-40B4-BE49-F238E27FC236}">
                <a16:creationId xmlns:a16="http://schemas.microsoft.com/office/drawing/2014/main" id="{EBAE28E7-B5F6-45FB-B675-7C2E5D3CB17E}"/>
              </a:ext>
            </a:extLst>
          </p:cNvPr>
          <p:cNvGrpSpPr/>
          <p:nvPr/>
        </p:nvGrpSpPr>
        <p:grpSpPr>
          <a:xfrm>
            <a:off x="4708850" y="2681260"/>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Contribute on GitHub</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7490623" y="2681260"/>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Provide </a:t>
              </a:r>
              <a:br>
                <a:rPr lang="en-US" sz="2400">
                  <a:gradFill>
                    <a:gsLst>
                      <a:gs pos="0">
                        <a:srgbClr val="FFFFFF"/>
                      </a:gs>
                      <a:gs pos="100000">
                        <a:srgbClr val="FFFFFF"/>
                      </a:gs>
                    </a:gsLst>
                    <a:lin ang="5400000" scaled="0"/>
                  </a:gradFill>
                </a:rPr>
              </a:br>
              <a:r>
                <a:rPr lang="en-US" sz="2400">
                  <a:gradFill>
                    <a:gsLst>
                      <a:gs pos="0">
                        <a:srgbClr val="FFFFFF"/>
                      </a:gs>
                      <a:gs pos="100000">
                        <a:srgbClr val="FFFFFF"/>
                      </a:gs>
                    </a:gsLst>
                    <a:lin ang="5400000" scaled="0"/>
                  </a:gradFill>
                </a:rPr>
                <a:t>feedback</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9" name="Callout: Line with Border and Accent Bar 8">
            <a:extLst>
              <a:ext uri="{FF2B5EF4-FFF2-40B4-BE49-F238E27FC236}">
                <a16:creationId xmlns:a16="http://schemas.microsoft.com/office/drawing/2014/main" id="{B62739D9-AEF4-4BCC-87B7-698548D64E9D}"/>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16" name="TextBox 15">
            <a:extLst>
              <a:ext uri="{FF2B5EF4-FFF2-40B4-BE49-F238E27FC236}">
                <a16:creationId xmlns:a16="http://schemas.microsoft.com/office/drawing/2014/main" id="{3D1BBE0C-561F-4720-B867-EFFC6D4295F2}"/>
              </a:ext>
            </a:extLst>
          </p:cNvPr>
          <p:cNvSpPr txBox="1"/>
          <p:nvPr/>
        </p:nvSpPr>
        <p:spPr>
          <a:xfrm>
            <a:off x="7273535" y="5669500"/>
            <a:ext cx="4424925" cy="646331"/>
          </a:xfrm>
          <a:prstGeom prst="rect">
            <a:avLst/>
          </a:prstGeom>
          <a:noFill/>
        </p:spPr>
        <p:txBody>
          <a:bodyPr wrap="square">
            <a:spAutoFit/>
          </a:bodyPr>
          <a:lstStyle/>
          <a:p>
            <a:pPr algn="l"/>
            <a:r>
              <a:rPr lang="en-US" b="0" i="0">
                <a:effectLst/>
                <a:latin typeface="Segoe UI" panose="020B0502040204020203" pitchFamily="34" charset="0"/>
              </a:rPr>
              <a:t>Request a demo spot on the call</a:t>
            </a:r>
          </a:p>
          <a:p>
            <a:pPr algn="l"/>
            <a:r>
              <a:rPr lang="en-US" b="0" i="0">
                <a:solidFill>
                  <a:schemeClr val="accent2"/>
                </a:solidFill>
                <a:effectLst/>
                <a:latin typeface="Segoe UI" panose="020B0502040204020203" pitchFamily="34" charset="0"/>
              </a:rPr>
              <a:t>https://aka.ms/m365pnp/request/demo</a:t>
            </a:r>
          </a:p>
        </p:txBody>
      </p:sp>
    </p:spTree>
    <p:extLst>
      <p:ext uri="{BB962C8B-B14F-4D97-AF65-F5344CB8AC3E}">
        <p14:creationId xmlns:p14="http://schemas.microsoft.com/office/powerpoint/2010/main" val="190394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42" presetClass="entr" presetSubtype="0" fill="hold" grpId="0" nodeType="afterEffect">
                                  <p:stCondLst>
                                    <p:cond delay="15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1" cy="4790851"/>
            <a:chOff x="5094709" y="1370796"/>
            <a:chExt cx="2235111"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1" cy="4790851"/>
              <a:chOff x="2646798" y="1541408"/>
              <a:chExt cx="2235111"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1"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10029737" y="1092789"/>
            <a:ext cx="2384255" cy="4075027"/>
            <a:chOff x="10038924" y="1471029"/>
            <a:chExt cx="2384255"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10038924" y="5056734"/>
              <a:ext cx="238425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8"/>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9"/>
            <a:stretch>
              <a:fillRect/>
            </a:stretch>
          </p:blipFill>
          <p:spPr>
            <a:xfrm>
              <a:off x="8414114" y="3040339"/>
              <a:ext cx="1352765" cy="1460371"/>
            </a:xfrm>
            <a:prstGeom prst="rect">
              <a:avLst/>
            </a:prstGeom>
            <a:ln>
              <a:solidFill>
                <a:schemeClr val="tx1">
                  <a:lumMod val="10000"/>
                  <a:lumOff val="90000"/>
                </a:schemeClr>
              </a:solidFill>
            </a:ln>
          </p:spPr>
        </p:pic>
      </p:grpSp>
      <p:grpSp>
        <p:nvGrpSpPr>
          <p:cNvPr id="37" name="Group 36">
            <a:extLst>
              <a:ext uri="{FF2B5EF4-FFF2-40B4-BE49-F238E27FC236}">
                <a16:creationId xmlns:a16="http://schemas.microsoft.com/office/drawing/2014/main" id="{0CBEE6AC-19FA-41C6-AF66-3ECA6AE46A4B}"/>
              </a:ext>
            </a:extLst>
          </p:cNvPr>
          <p:cNvGrpSpPr/>
          <p:nvPr/>
        </p:nvGrpSpPr>
        <p:grpSpPr>
          <a:xfrm>
            <a:off x="-44712" y="1092789"/>
            <a:ext cx="2410582" cy="4425892"/>
            <a:chOff x="-44712" y="1092789"/>
            <a:chExt cx="2410582" cy="4425892"/>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44712" y="1092789"/>
              <a:ext cx="2410582" cy="4425892"/>
              <a:chOff x="-42746" y="1313047"/>
              <a:chExt cx="2410582" cy="4425892"/>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42746" y="5249617"/>
                <a:ext cx="238380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aka.ms/m</a:t>
                </a:r>
                <a:r>
                  <a:rPr lang="en-FI" sz="1400">
                    <a:solidFill>
                      <a:schemeClr val="bg1">
                        <a:lumMod val="50000"/>
                      </a:schemeClr>
                    </a:solidFill>
                  </a:rPr>
                  <a:t>365</a:t>
                </a:r>
                <a:r>
                  <a:rPr lang="en-US" sz="1400" err="1">
                    <a:solidFill>
                      <a:schemeClr val="bg1">
                        <a:lumMod val="50000"/>
                      </a:schemeClr>
                    </a:solidFill>
                  </a:rPr>
                  <a:t>devyoutube</a:t>
                </a:r>
                <a:endParaRPr lang="en-US" sz="1400">
                  <a:solidFill>
                    <a:schemeClr val="bg1">
                      <a:lumMod val="50000"/>
                    </a:schemeClr>
                  </a:solidFill>
                </a:endParaRPr>
              </a:p>
            </p:txBody>
          </p:sp>
        </p:grpSp>
        <p:pic>
          <p:nvPicPr>
            <p:cNvPr id="7" name="Picture 6">
              <a:extLst>
                <a:ext uri="{FF2B5EF4-FFF2-40B4-BE49-F238E27FC236}">
                  <a16:creationId xmlns:a16="http://schemas.microsoft.com/office/drawing/2014/main" id="{D96DC3B8-30F5-4FEC-9CCB-18C13E69C52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6494" y="2042483"/>
              <a:ext cx="1554050" cy="2757892"/>
            </a:xfrm>
            <a:prstGeom prst="rect">
              <a:avLst/>
            </a:prstGeom>
          </p:spPr>
        </p:pic>
      </p:grp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0E17916-2A62-4571-9A4C-04514043B5A2}"/>
              </a:ext>
            </a:extLst>
          </p:cNvPr>
          <p:cNvGrpSpPr/>
          <p:nvPr/>
        </p:nvGrpSpPr>
        <p:grpSpPr>
          <a:xfrm>
            <a:off x="2552518" y="1092789"/>
            <a:ext cx="2321738" cy="4425892"/>
            <a:chOff x="2552518" y="1092789"/>
            <a:chExt cx="2321738" cy="4425892"/>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552518" y="1092789"/>
              <a:ext cx="2321738" cy="4425892"/>
              <a:chOff x="-18175" y="1313047"/>
              <a:chExt cx="2321738" cy="4425892"/>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18175" y="5249617"/>
                <a:ext cx="2321738"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rPr>
                  <a:t>aka.ms/</a:t>
                </a:r>
                <a:r>
                  <a:rPr lang="en-FI" sz="1400">
                    <a:solidFill>
                      <a:schemeClr val="bg1">
                        <a:lumMod val="50000"/>
                      </a:schemeClr>
                    </a:solidFill>
                  </a:rPr>
                  <a:t>m365</a:t>
                </a:r>
                <a:r>
                  <a:rPr lang="en-US" sz="1400">
                    <a:solidFill>
                      <a:schemeClr val="bg1">
                        <a:lumMod val="50000"/>
                      </a:schemeClr>
                    </a:solidFill>
                  </a:rPr>
                  <a:t>p</a:t>
                </a:r>
                <a:r>
                  <a:rPr lang="en-FI" sz="1400">
                    <a:solidFill>
                      <a:schemeClr val="bg1">
                        <a:lumMod val="50000"/>
                      </a:schemeClr>
                    </a:solidFill>
                  </a:rPr>
                  <a:t>n</a:t>
                </a:r>
                <a:r>
                  <a:rPr lang="en-US" sz="1400">
                    <a:solidFill>
                      <a:schemeClr val="bg1">
                        <a:lumMod val="50000"/>
                      </a:schemeClr>
                    </a:solidFill>
                  </a:rPr>
                  <a:t>p/v</a:t>
                </a:r>
                <a:r>
                  <a:rPr lang="en-FI" sz="1400">
                    <a:solidFill>
                      <a:schemeClr val="bg1">
                        <a:lumMod val="50000"/>
                      </a:schemeClr>
                    </a:solidFill>
                  </a:rPr>
                  <a:t>i</a:t>
                </a:r>
                <a:r>
                  <a:rPr lang="en-US" sz="1400">
                    <a:solidFill>
                      <a:schemeClr val="bg1">
                        <a:lumMod val="50000"/>
                      </a:schemeClr>
                    </a:solidFill>
                  </a:rPr>
                  <a:t>d</a:t>
                </a:r>
                <a:r>
                  <a:rPr lang="en-FI" sz="1400">
                    <a:solidFill>
                      <a:schemeClr val="bg1">
                        <a:lumMod val="50000"/>
                      </a:schemeClr>
                    </a:solidFill>
                  </a:rPr>
                  <a:t>e</a:t>
                </a:r>
                <a:r>
                  <a:rPr lang="en-US" sz="1400">
                    <a:solidFill>
                      <a:schemeClr val="bg1">
                        <a:lumMod val="50000"/>
                      </a:schemeClr>
                    </a:solidFill>
                  </a:rPr>
                  <a:t>o</a:t>
                </a:r>
                <a:r>
                  <a:rPr lang="en-FI" sz="1400">
                    <a:solidFill>
                      <a:schemeClr val="bg1">
                        <a:lumMod val="50000"/>
                      </a:schemeClr>
                    </a:solidFill>
                  </a:rPr>
                  <a:t>s</a:t>
                </a:r>
                <a:endParaRPr lang="en-US" sz="1400">
                  <a:solidFill>
                    <a:schemeClr val="bg1">
                      <a:lumMod val="50000"/>
                    </a:schemeClr>
                  </a:solidFill>
                </a:endParaRPr>
              </a:p>
            </p:txBody>
          </p:sp>
        </p:grpSp>
        <p:pic>
          <p:nvPicPr>
            <p:cNvPr id="26" name="Picture 25">
              <a:extLst>
                <a:ext uri="{FF2B5EF4-FFF2-40B4-BE49-F238E27FC236}">
                  <a16:creationId xmlns:a16="http://schemas.microsoft.com/office/drawing/2014/main" id="{2A1E0409-F1B5-4CAB-9037-B135CFF0705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788671" y="2018986"/>
              <a:ext cx="1673504" cy="2804887"/>
            </a:xfrm>
            <a:prstGeom prst="rect">
              <a:avLst/>
            </a:prstGeom>
          </p:spPr>
        </p:pic>
      </p:grpSp>
    </p:spTree>
    <p:extLst>
      <p:ext uri="{BB962C8B-B14F-4D97-AF65-F5344CB8AC3E}">
        <p14:creationId xmlns:p14="http://schemas.microsoft.com/office/powerpoint/2010/main" val="1421110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00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1000"/>
                                        <p:tgtEl>
                                          <p:spTgt spid="39"/>
                                        </p:tgtEl>
                                      </p:cBhvr>
                                    </p:animEffect>
                                    <p:anim calcmode="lin" valueType="num">
                                      <p:cBhvr>
                                        <p:cTn id="18" dur="1000" fill="hold"/>
                                        <p:tgtEl>
                                          <p:spTgt spid="39"/>
                                        </p:tgtEl>
                                        <p:attrNameLst>
                                          <p:attrName>ppt_x</p:attrName>
                                        </p:attrNameLst>
                                      </p:cBhvr>
                                      <p:tavLst>
                                        <p:tav tm="0">
                                          <p:val>
                                            <p:strVal val="#ppt_x"/>
                                          </p:val>
                                        </p:tav>
                                        <p:tav tm="100000">
                                          <p:val>
                                            <p:strVal val="#ppt_x"/>
                                          </p:val>
                                        </p:tav>
                                      </p:tavLst>
                                    </p:anim>
                                    <p:anim calcmode="lin" valueType="num">
                                      <p:cBhvr>
                                        <p:cTn id="19" dur="1000" fill="hold"/>
                                        <p:tgtEl>
                                          <p:spTgt spid="3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entr" presetSubtype="0" fill="hold" nodeType="withEffect">
                                  <p:stCondLst>
                                    <p:cond delay="1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000"/>
                                        <p:tgtEl>
                                          <p:spTgt spid="42"/>
                                        </p:tgtEl>
                                      </p:cBhvr>
                                    </p:animEffect>
                                    <p:anim calcmode="lin" valueType="num">
                                      <p:cBhvr>
                                        <p:cTn id="26" dur="1000" fill="hold"/>
                                        <p:tgtEl>
                                          <p:spTgt spid="42"/>
                                        </p:tgtEl>
                                        <p:attrNameLst>
                                          <p:attrName>ppt_x</p:attrName>
                                        </p:attrNameLst>
                                      </p:cBhvr>
                                      <p:tavLst>
                                        <p:tav tm="0">
                                          <p:val>
                                            <p:strVal val="#ppt_x"/>
                                          </p:val>
                                        </p:tav>
                                        <p:tav tm="100000">
                                          <p:val>
                                            <p:strVal val="#ppt_x"/>
                                          </p:val>
                                        </p:tav>
                                      </p:tavLst>
                                    </p:anim>
                                    <p:anim calcmode="lin" valueType="num">
                                      <p:cBhvr>
                                        <p:cTn id="27" dur="1000" fill="hold"/>
                                        <p:tgtEl>
                                          <p:spTgt spid="42"/>
                                        </p:tgtEl>
                                        <p:attrNameLst>
                                          <p:attrName>ppt_y</p:attrName>
                                        </p:attrNameLst>
                                      </p:cBhvr>
                                      <p:tavLst>
                                        <p:tav tm="0">
                                          <p:val>
                                            <p:strVal val="#ppt_y+.1"/>
                                          </p:val>
                                        </p:tav>
                                        <p:tav tm="100000">
                                          <p:val>
                                            <p:strVal val="#ppt_y"/>
                                          </p:val>
                                        </p:tav>
                                      </p:tavLst>
                                    </p:anim>
                                  </p:childTnLst>
                                </p:cTn>
                              </p:par>
                              <p:par>
                                <p:cTn id="28" presetID="10" presetClass="entr" presetSubtype="0" fill="hold" nodeType="withEffect">
                                  <p:stCondLst>
                                    <p:cond delay="2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42" presetClass="entr" presetSubtype="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10" presetClass="entr" presetSubtype="0" fill="hold" nodeType="withEffect">
                                  <p:stCondLst>
                                    <p:cond delay="2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42" presetClass="entr" presetSubtype="0" fill="hold" nodeType="withEffect">
                                  <p:stCondLst>
                                    <p:cond delay="2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2"/>
                </a:solidFill>
                <a:hlinkClick r:id="rId3">
                  <a:extLst>
                    <a:ext uri="{A12FA001-AC4F-418D-AE19-62706E023703}">
                      <ahyp:hlinkClr xmlns:ahyp="http://schemas.microsoft.com/office/drawing/2018/hyperlinkcolor" val="tx"/>
                    </a:ext>
                  </a:extLst>
                </a:hlinkClick>
              </a:rPr>
              <a:t>https://aka.ms/m365-dev-call</a:t>
            </a:r>
            <a:r>
              <a:rPr lang="en-US" sz="2448">
                <a:solidFill>
                  <a:schemeClr val="accent2"/>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2"/>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 – next call on 6</a:t>
            </a:r>
            <a:r>
              <a:rPr lang="en-US" sz="1600" baseline="30000">
                <a:solidFill>
                  <a:schemeClr val="tx2"/>
                </a:solidFill>
              </a:rPr>
              <a:t>th</a:t>
            </a:r>
            <a:r>
              <a:rPr lang="en-US" sz="1600">
                <a:solidFill>
                  <a:schemeClr val="tx2"/>
                </a:solidFill>
              </a:rPr>
              <a:t> of September)</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https://aka.ms/PowerPlatformMonthlyCall</a:t>
            </a:r>
            <a:r>
              <a:rPr lang="en-US" sz="2448">
                <a:solidFill>
                  <a:srgbClr val="0070C0"/>
                </a:solidFill>
              </a:rPr>
              <a:t> </a:t>
            </a:r>
          </a:p>
          <a:p>
            <a:pPr>
              <a:lnSpc>
                <a:spcPct val="90000"/>
              </a:lnSpc>
              <a:spcAft>
                <a:spcPts val="612"/>
              </a:spcAft>
            </a:pPr>
            <a:r>
              <a:rPr lang="en-US" sz="1500">
                <a:gradFill>
                  <a:gsLst>
                    <a:gs pos="2917">
                      <a:schemeClr val="tx1"/>
                    </a:gs>
                    <a:gs pos="30000">
                      <a:schemeClr val="tx1"/>
                    </a:gs>
                  </a:gsLst>
                  <a:lin ang="5400000" scaled="0"/>
                </a:gradFill>
              </a:rPr>
              <a:t>Microsoft 365 &amp; Power Platform Development</a:t>
            </a:r>
            <a:r>
              <a:rPr lang="en-US" sz="2448">
                <a:gradFill>
                  <a:gsLst>
                    <a:gs pos="2917">
                      <a:schemeClr val="tx1"/>
                    </a:gs>
                    <a:gs pos="30000">
                      <a:schemeClr val="tx1"/>
                    </a:gs>
                  </a:gsLst>
                  <a:lin ang="5400000" scaled="0"/>
                </a:gradFill>
              </a:rPr>
              <a:t> </a:t>
            </a:r>
            <a:r>
              <a:rPr lang="en-US" sz="8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 </a:t>
            </a:r>
            <a:r>
              <a:rPr lang="en-US" sz="900">
                <a:gradFill>
                  <a:gsLst>
                    <a:gs pos="2917">
                      <a:schemeClr val="tx1"/>
                    </a:gs>
                    <a:gs pos="30000">
                      <a:schemeClr val="tx1"/>
                    </a:gs>
                  </a:gsLst>
                  <a:lin ang="5400000" scaled="0"/>
                </a:gradFill>
              </a:rPr>
              <a:t>(bi-weekly)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https://aka.ms/spdev-spfx-call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cxnSp>
        <p:nvCxnSpPr>
          <p:cNvPr id="3" name="Straight Arrow Connector 2">
            <a:extLst>
              <a:ext uri="{FF2B5EF4-FFF2-40B4-BE49-F238E27FC236}">
                <a16:creationId xmlns:a16="http://schemas.microsoft.com/office/drawing/2014/main" id="{35673598-1946-7D0A-C20D-9EBAC3035D3F}"/>
              </a:ext>
            </a:extLst>
          </p:cNvPr>
          <p:cNvCxnSpPr/>
          <p:nvPr/>
        </p:nvCxnSpPr>
        <p:spPr>
          <a:xfrm>
            <a:off x="835493" y="2009109"/>
            <a:ext cx="660771" cy="0"/>
          </a:xfrm>
          <a:prstGeom prst="straightConnector1">
            <a:avLst/>
          </a:prstGeom>
          <a:ln w="73025">
            <a:headEnd type="none"/>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37242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75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1250"/>
                            </p:stCondLst>
                            <p:childTnLst>
                              <p:par>
                                <p:cTn id="9" presetID="26" presetClass="emph" presetSubtype="0" fill="hold" nodeType="afterEffect">
                                  <p:stCondLst>
                                    <p:cond delay="5000"/>
                                  </p:stCondLst>
                                  <p:childTnLst>
                                    <p:animEffect transition="out" filter="fade">
                                      <p:cBhvr>
                                        <p:cTn id="10" dur="500" tmFilter="0, 0; .2, .5; .8, .5; 1, 0"/>
                                        <p:tgtEl>
                                          <p:spTgt spid="3"/>
                                        </p:tgtEl>
                                      </p:cBhvr>
                                    </p:animEffect>
                                    <p:animScale>
                                      <p:cBhvr>
                                        <p:cTn id="11"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957179" y="1029299"/>
            <a:ext cx="7898829"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a:solidFill>
                  <a:srgbClr val="0078D4"/>
                </a:solidFill>
                <a:latin typeface="Segoe UI Semibold"/>
                <a:cs typeface="Segoe UI Semibold"/>
              </a:rPr>
              <a:t>Microsoft 365 platform</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call 6</a:t>
            </a:r>
            <a:r>
              <a:rPr lang="en-US" sz="3200" baseline="30000">
                <a:gradFill>
                  <a:gsLst>
                    <a:gs pos="2917">
                      <a:schemeClr val="tx1"/>
                    </a:gs>
                    <a:gs pos="30000">
                      <a:schemeClr val="tx1"/>
                    </a:gs>
                  </a:gsLst>
                  <a:lin ang="5400000" scaled="0"/>
                </a:gradFill>
                <a:latin typeface="Segoe UI Semibold"/>
                <a:cs typeface="Segoe UI Semibold"/>
              </a:rPr>
              <a:t>th</a:t>
            </a:r>
            <a:r>
              <a:rPr lang="en-US" sz="3200">
                <a:gradFill>
                  <a:gsLst>
                    <a:gs pos="2917">
                      <a:schemeClr val="tx1"/>
                    </a:gs>
                    <a:gs pos="30000">
                      <a:schemeClr val="tx1"/>
                    </a:gs>
                  </a:gsLst>
                  <a:lin ang="5400000" scaled="0"/>
                </a:gradFill>
                <a:latin typeface="Segoe UI Semibold"/>
                <a:cs typeface="Segoe UI Semibold"/>
              </a:rPr>
              <a:t> of September</a:t>
            </a:r>
            <a:br>
              <a:rPr lang="en-US" sz="3200">
                <a:latin typeface="Segoe UI Semibold" panose="020B0702040204020203" pitchFamily="34" charset="0"/>
                <a:cs typeface="Segoe UI Semibold" panose="020B0702040204020203" pitchFamily="34" charset="0"/>
              </a:rPr>
            </a:br>
            <a:r>
              <a:rPr lang="en-US" sz="320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14A4BA9B-3B1A-87A5-B63F-5BE86B03096B}"/>
              </a:ext>
            </a:extLst>
          </p:cNvPr>
          <p:cNvSpPr/>
          <p:nvPr/>
        </p:nvSpPr>
        <p:spPr>
          <a:xfrm>
            <a:off x="6333709" y="1229244"/>
            <a:ext cx="6102766" cy="4154984"/>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400" dirty="0">
                <a:solidFill>
                  <a:schemeClr val="bg1">
                    <a:lumMod val="10000"/>
                  </a:schemeClr>
                </a:solidFill>
              </a:rPr>
              <a:t>Latest news from Microsoft engineering on </a:t>
            </a:r>
            <a:r>
              <a:rPr lang="en-US" sz="2400" dirty="0">
                <a:solidFill>
                  <a:srgbClr val="0078D4"/>
                </a:solidFill>
              </a:rPr>
              <a:t>Microsoft 365 </a:t>
            </a:r>
            <a:r>
              <a:rPr lang="en-US" sz="2400" dirty="0">
                <a:solidFill>
                  <a:schemeClr val="bg1">
                    <a:lumMod val="10000"/>
                  </a:schemeClr>
                </a:solidFill>
              </a:rPr>
              <a:t>topics</a:t>
            </a:r>
          </a:p>
          <a:p>
            <a:pPr marL="342900" indent="-342900">
              <a:buFont typeface="Arial" panose="020B0604020202020204" pitchFamily="34" charset="0"/>
              <a:buChar char="•"/>
            </a:pPr>
            <a:r>
              <a:rPr lang="en-US" sz="2400" dirty="0">
                <a:solidFill>
                  <a:schemeClr val="bg1">
                    <a:lumMod val="10000"/>
                  </a:schemeClr>
                </a:solidFill>
              </a:rPr>
              <a:t>Community together mode group photo</a:t>
            </a:r>
            <a:br>
              <a:rPr lang="en-US" sz="2400" dirty="0"/>
            </a:br>
            <a:endParaRPr lang="en-FI" sz="2400" dirty="0">
              <a:solidFill>
                <a:schemeClr val="bg1">
                  <a:lumMod val="10000"/>
                </a:schemeClr>
              </a:solidFill>
            </a:endParaRPr>
          </a:p>
          <a:p>
            <a:pPr marL="342900" indent="-342900">
              <a:buFont typeface="Arial" panose="020B0604020202020204" pitchFamily="34" charset="0"/>
              <a:buChar char="•"/>
            </a:pPr>
            <a:r>
              <a:rPr lang="en-US" sz="2400" b="1" dirty="0">
                <a:solidFill>
                  <a:schemeClr val="bg1">
                    <a:lumMod val="10000"/>
                  </a:schemeClr>
                </a:solidFill>
              </a:rPr>
              <a:t>Brian Jackett &amp; Cameron Parker</a:t>
            </a:r>
            <a:r>
              <a:rPr lang="en-US" sz="2400" dirty="0">
                <a:solidFill>
                  <a:schemeClr val="bg1">
                    <a:lumMod val="10000"/>
                  </a:schemeClr>
                </a:solidFill>
              </a:rPr>
              <a:t> - </a:t>
            </a:r>
            <a:r>
              <a:rPr lang="en-US" sz="2400" dirty="0">
                <a:solidFill>
                  <a:schemeClr val="bg1">
                    <a:lumMod val="10000"/>
                  </a:schemeClr>
                </a:solidFill>
                <a:cs typeface="Segoe UI"/>
              </a:rPr>
              <a:t>Latest on eDiscovery Premium APIs on Microsoft Graph</a:t>
            </a:r>
            <a:endParaRPr lang="en-GB" sz="2400" dirty="0">
              <a:solidFill>
                <a:schemeClr val="bg1">
                  <a:lumMod val="10000"/>
                </a:schemeClr>
              </a:solidFill>
              <a:cs typeface="Segoe UI"/>
            </a:endParaRPr>
          </a:p>
          <a:p>
            <a:pPr marL="342900" indent="-342900">
              <a:buFont typeface="Arial" panose="020B0604020202020204" pitchFamily="34" charset="0"/>
              <a:buChar char="•"/>
            </a:pPr>
            <a:r>
              <a:rPr lang="en-GB" sz="2400" b="1" dirty="0">
                <a:solidFill>
                  <a:schemeClr val="bg1">
                    <a:lumMod val="10000"/>
                  </a:schemeClr>
                </a:solidFill>
                <a:cs typeface="Segoe UI"/>
              </a:rPr>
              <a:t>Alex Terentiev &amp; Vesa Juvonen </a:t>
            </a:r>
            <a:r>
              <a:rPr lang="en-GB" sz="2400" dirty="0">
                <a:solidFill>
                  <a:schemeClr val="bg1">
                    <a:lumMod val="10000"/>
                  </a:schemeClr>
                </a:solidFill>
                <a:cs typeface="Segoe UI"/>
              </a:rPr>
              <a:t>- SPFx feature demo/preview</a:t>
            </a:r>
          </a:p>
          <a:p>
            <a:pPr marL="342900" indent="-342900">
              <a:buFont typeface="Arial" panose="020B0604020202020204" pitchFamily="34" charset="0"/>
              <a:buChar char="•"/>
            </a:pPr>
            <a:r>
              <a:rPr lang="en-GB" sz="2400" b="1" dirty="0" err="1">
                <a:solidFill>
                  <a:schemeClr val="bg1">
                    <a:lumMod val="10000"/>
                  </a:schemeClr>
                </a:solidFill>
                <a:cs typeface="Segoe UI"/>
              </a:rPr>
              <a:t>Merill</a:t>
            </a:r>
            <a:r>
              <a:rPr lang="en-GB" sz="2400" b="1" dirty="0">
                <a:solidFill>
                  <a:schemeClr val="bg1">
                    <a:lumMod val="10000"/>
                  </a:schemeClr>
                </a:solidFill>
                <a:cs typeface="Segoe UI"/>
              </a:rPr>
              <a:t> Fernando </a:t>
            </a:r>
            <a:r>
              <a:rPr lang="en-GB" sz="2400" dirty="0">
                <a:solidFill>
                  <a:schemeClr val="bg1">
                    <a:lumMod val="10000"/>
                  </a:schemeClr>
                </a:solidFill>
                <a:cs typeface="Segoe UI"/>
              </a:rPr>
              <a:t>- Introduction to Graph X-Ray</a:t>
            </a:r>
          </a:p>
        </p:txBody>
      </p:sp>
    </p:spTree>
    <p:extLst>
      <p:ext uri="{BB962C8B-B14F-4D97-AF65-F5344CB8AC3E}">
        <p14:creationId xmlns:p14="http://schemas.microsoft.com/office/powerpoint/2010/main" val="113267279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69249"/>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3" name="Rectangle 12">
            <a:extLst>
              <a:ext uri="{FF2B5EF4-FFF2-40B4-BE49-F238E27FC236}">
                <a16:creationId xmlns:a16="http://schemas.microsoft.com/office/drawing/2014/main" id="{B8CC793B-C9E8-407C-A4A0-87D6E5167077}"/>
              </a:ext>
            </a:extLst>
          </p:cNvPr>
          <p:cNvSpPr/>
          <p:nvPr/>
        </p:nvSpPr>
        <p:spPr>
          <a:xfrm>
            <a:off x="528023" y="1918558"/>
            <a:ext cx="5298661" cy="722819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b="1">
                <a:latin typeface="Segoe UI Semibold"/>
                <a:cs typeface="Segoe UI Semibold"/>
              </a:rPr>
              <a:t>Upcoming Sessions:</a:t>
            </a:r>
            <a:endParaRPr lang="en-US">
              <a:cs typeface="Segoe UI"/>
            </a:endParaRPr>
          </a:p>
          <a:p>
            <a:pPr marL="285750" indent="-285750">
              <a:lnSpc>
                <a:spcPct val="150000"/>
              </a:lnSpc>
              <a:buFont typeface="Arial,Sans-Serif"/>
              <a:buChar char="•"/>
            </a:pPr>
            <a:r>
              <a:rPr lang="en-US" sz="1600" b="1">
                <a:solidFill>
                  <a:srgbClr val="1973B9"/>
                </a:solidFill>
                <a:latin typeface="Segoe UI Semibold"/>
                <a:cs typeface="Segoe UI Semibold"/>
              </a:rPr>
              <a:t>First-time contributor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p>
          <a:p>
            <a:pPr marL="285750" indent="-285750">
              <a:lnSpc>
                <a:spcPct val="150000"/>
              </a:lnSpc>
              <a:buFont typeface="Arial,Sans-Serif"/>
              <a:buChar char="•"/>
            </a:pPr>
            <a:r>
              <a:rPr lang="en-US" sz="1600" b="1">
                <a:solidFill>
                  <a:srgbClr val="1973B9"/>
                </a:solidFill>
                <a:latin typeface="Segoe UI"/>
                <a:ea typeface="Segoe UI Black"/>
                <a:cs typeface="Segoe UI"/>
              </a:rPr>
              <a:t>Writing for the Web</a:t>
            </a:r>
            <a:endParaRPr lang="en-US" sz="1600" b="1">
              <a:solidFill>
                <a:srgbClr val="1973B9"/>
              </a:solidFill>
              <a:latin typeface="Segoe UI Semibold"/>
              <a:ea typeface="Segoe UI Black"/>
              <a:cs typeface="Segoe UI Semibold"/>
            </a:endParaRPr>
          </a:p>
          <a:p>
            <a:pPr marL="285750" indent="-285750">
              <a:lnSpc>
                <a:spcPct val="150000"/>
              </a:lnSpc>
              <a:buFont typeface="Arial,Sans-Serif"/>
              <a:buChar char="•"/>
            </a:pPr>
            <a:r>
              <a:rPr lang="en-US" sz="1600">
                <a:solidFill>
                  <a:srgbClr val="1973B9"/>
                </a:solidFill>
                <a:latin typeface="Segoe UI Semibold"/>
                <a:ea typeface="Segoe UI Black"/>
                <a:cs typeface="Segoe UI Semibold"/>
              </a:rPr>
              <a:t>Community Content Docs</a:t>
            </a:r>
          </a:p>
          <a:p>
            <a:pPr marL="285750" indent="-285750">
              <a:lnSpc>
                <a:spcPct val="150000"/>
              </a:lnSpc>
              <a:buFont typeface="Arial,Sans-Serif"/>
              <a:buChar char="•"/>
            </a:pPr>
            <a:r>
              <a:rPr lang="en-US" sz="1600" b="1">
                <a:solidFill>
                  <a:srgbClr val="1973B9"/>
                </a:solidFill>
                <a:latin typeface="Segoe UI Semibold"/>
                <a:ea typeface="+mn-lt"/>
                <a:cs typeface="Segoe UI Semibold"/>
              </a:rPr>
              <a:t>SPFx Developer Workstation Setup</a:t>
            </a:r>
          </a:p>
          <a:p>
            <a:pPr marL="285750" indent="-285750">
              <a:lnSpc>
                <a:spcPct val="150000"/>
              </a:lnSpc>
              <a:buFont typeface="Arial,Sans-Serif"/>
              <a:buChar char="•"/>
            </a:pPr>
            <a:r>
              <a:rPr lang="en-US" sz="1600" b="1">
                <a:solidFill>
                  <a:srgbClr val="1973B9"/>
                </a:solidFill>
                <a:latin typeface="Segoe UI Semibold"/>
                <a:ea typeface="+mn-lt"/>
                <a:cs typeface="Segoe UI Semibold"/>
              </a:rPr>
              <a:t>Using</a:t>
            </a:r>
            <a:r>
              <a:rPr lang="en-US" sz="1600" b="1">
                <a:solidFill>
                  <a:srgbClr val="1973B9"/>
                </a:solidFill>
                <a:latin typeface="Segoe UI Semibold"/>
                <a:cs typeface="Segoe UI Semibold"/>
              </a:rPr>
              <a:t> PnP SPFx samples w/ NVM</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More than code with VS Code</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First-time presenter</a:t>
            </a:r>
            <a:endParaRPr lang="en-US" sz="1600">
              <a:ea typeface="+mn-lt"/>
              <a:cs typeface="Segoe UI Semibold"/>
            </a:endParaRPr>
          </a:p>
          <a:p>
            <a:pPr marL="285750" indent="-285750">
              <a:lnSpc>
                <a:spcPct val="150000"/>
              </a:lnSpc>
              <a:buFont typeface="Arial,Sans-Serif"/>
              <a:buChar char="•"/>
            </a:pPr>
            <a:r>
              <a:rPr lang="en-US" sz="1600" b="1">
                <a:solidFill>
                  <a:srgbClr val="1973B9"/>
                </a:solidFill>
                <a:latin typeface="Segoe UI Semibold"/>
                <a:ea typeface="+mn-lt"/>
                <a:cs typeface="Segoe UI Semibold"/>
              </a:rPr>
              <a:t>M365 Maturity Model Practitioners </a:t>
            </a:r>
            <a:endParaRPr lang="en-US" sz="1600">
              <a:solidFill>
                <a:srgbClr val="2F2F2F"/>
              </a:solidFill>
              <a:latin typeface="Segoe UI"/>
              <a:ea typeface="+mn-lt"/>
              <a:cs typeface="Segoe UI Semibold"/>
            </a:endParaRPr>
          </a:p>
          <a:p>
            <a:pPr>
              <a:lnSpc>
                <a:spcPct val="150000"/>
              </a:lnSpc>
            </a:pPr>
            <a:endParaRPr lang="en-US" sz="1600" b="1">
              <a:solidFill>
                <a:srgbClr val="1973B9"/>
              </a:solidFill>
              <a:latin typeface="Segoe UI"/>
              <a:ea typeface="Segoe UI Black"/>
              <a:cs typeface="Segoe UI"/>
            </a:endParaRPr>
          </a:p>
          <a:p>
            <a:pPr>
              <a:lnSpc>
                <a:spcPct val="150000"/>
              </a:lnSpc>
            </a:pPr>
            <a:endParaRPr lang="en-US" sz="1600" b="1">
              <a:solidFill>
                <a:srgbClr val="1973B9"/>
              </a:solidFill>
              <a:latin typeface="Segoe UI"/>
              <a:ea typeface="Segoe UI Black"/>
              <a:cs typeface="Segoe UI"/>
            </a:endParaRPr>
          </a:p>
          <a:p>
            <a:pPr marL="285750" indent="-285750">
              <a:lnSpc>
                <a:spcPct val="150000"/>
              </a:lnSpc>
              <a:buFont typeface="Arial,Sans-Serif"/>
              <a:buChar char="•"/>
            </a:pPr>
            <a:r>
              <a:rPr lang="en-US" sz="1600" b="1">
                <a:solidFill>
                  <a:srgbClr val="1973B9"/>
                </a:solidFill>
                <a:latin typeface="Segoe UI"/>
                <a:ea typeface="Segoe UI Black"/>
                <a:cs typeface="Segoe UI"/>
              </a:rPr>
              <a:t>Power Platform Samples Contributor</a:t>
            </a: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3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
              <a:buChar char="•"/>
            </a:pPr>
            <a:endParaRPr lang="en-US" sz="16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Segoe UI"/>
            </a:endParaRPr>
          </a:p>
        </p:txBody>
      </p:sp>
      <p:pic>
        <p:nvPicPr>
          <p:cNvPr id="3" name="Picture 3">
            <a:extLst>
              <a:ext uri="{FF2B5EF4-FFF2-40B4-BE49-F238E27FC236}">
                <a16:creationId xmlns:a16="http://schemas.microsoft.com/office/drawing/2014/main" id="{928F5C66-2E3D-5410-62D2-E73B33F00194}"/>
              </a:ext>
            </a:extLst>
          </p:cNvPr>
          <p:cNvPicPr>
            <a:picLocks noChangeAspect="1"/>
          </p:cNvPicPr>
          <p:nvPr/>
        </p:nvPicPr>
        <p:blipFill rotWithShape="1">
          <a:blip r:embed="rId4"/>
          <a:srcRect l="1237" r="1237"/>
          <a:stretch/>
        </p:blipFill>
        <p:spPr>
          <a:xfrm>
            <a:off x="5825391" y="969249"/>
            <a:ext cx="6887432" cy="4295209"/>
          </a:xfrm>
          <a:prstGeom prst="rect">
            <a:avLst/>
          </a:prstGeom>
        </p:spPr>
      </p:pic>
      <p:sp>
        <p:nvSpPr>
          <p:cNvPr id="12" name="Rectangle 11">
            <a:extLst>
              <a:ext uri="{FF2B5EF4-FFF2-40B4-BE49-F238E27FC236}">
                <a16:creationId xmlns:a16="http://schemas.microsoft.com/office/drawing/2014/main" id="{75CBAE06-9187-B701-35F5-2CF292FD68C6}"/>
              </a:ext>
            </a:extLst>
          </p:cNvPr>
          <p:cNvSpPr/>
          <p:nvPr/>
        </p:nvSpPr>
        <p:spPr bwMode="auto">
          <a:xfrm rot="924994">
            <a:off x="3314055" y="5754803"/>
            <a:ext cx="2289623" cy="474871"/>
          </a:xfrm>
          <a:prstGeom prst="rect">
            <a:avLst/>
          </a:prstGeom>
          <a:solidFill>
            <a:srgbClr val="ED7D3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a:lnSpc>
                <a:spcPct val="90000"/>
              </a:lnSpc>
              <a:spcBef>
                <a:spcPct val="0"/>
              </a:spcBef>
              <a:spcAft>
                <a:spcPct val="0"/>
              </a:spcAft>
            </a:pPr>
            <a:r>
              <a:rPr lang="en-US" sz="1400" b="1">
                <a:gradFill>
                  <a:gsLst>
                    <a:gs pos="0">
                      <a:srgbClr val="FFFFFF"/>
                    </a:gs>
                    <a:gs pos="100000">
                      <a:srgbClr val="FFFFFF"/>
                    </a:gs>
                  </a:gsLst>
                  <a:lin ang="5400000" scaled="0"/>
                </a:gradFill>
                <a:latin typeface="Segoe UI Black"/>
                <a:ea typeface="Segoe UI Black"/>
                <a:cs typeface="Segoe UI"/>
              </a:rPr>
              <a:t>Live at Power Platform Conference</a:t>
            </a:r>
            <a:endParaRPr lang="en-US"/>
          </a:p>
        </p:txBody>
      </p:sp>
    </p:spTree>
    <p:extLst>
      <p:ext uri="{BB962C8B-B14F-4D97-AF65-F5344CB8AC3E}">
        <p14:creationId xmlns:p14="http://schemas.microsoft.com/office/powerpoint/2010/main" val="35758827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ogo&#10;&#10;Description automatically generated">
            <a:extLst>
              <a:ext uri="{FF2B5EF4-FFF2-40B4-BE49-F238E27FC236}">
                <a16:creationId xmlns:a16="http://schemas.microsoft.com/office/drawing/2014/main" id="{2E038030-988C-456F-890B-FE2A4417837D}"/>
              </a:ext>
            </a:extLst>
          </p:cNvPr>
          <p:cNvPicPr>
            <a:picLocks noChangeAspect="1"/>
          </p:cNvPicPr>
          <p:nvPr/>
        </p:nvPicPr>
        <p:blipFill>
          <a:blip r:embed="rId3"/>
          <a:stretch>
            <a:fillRect/>
          </a:stretch>
        </p:blipFill>
        <p:spPr>
          <a:xfrm>
            <a:off x="-78198" y="1097511"/>
            <a:ext cx="5515907" cy="534891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4" name="Rectangle 13">
            <a:extLst>
              <a:ext uri="{FF2B5EF4-FFF2-40B4-BE49-F238E27FC236}">
                <a16:creationId xmlns:a16="http://schemas.microsoft.com/office/drawing/2014/main" id="{3C6B92CA-CCA8-43EB-90C0-7DA5C4715870}"/>
              </a:ext>
            </a:extLst>
          </p:cNvPr>
          <p:cNvSpPr/>
          <p:nvPr/>
        </p:nvSpPr>
        <p:spPr bwMode="auto">
          <a:xfrm>
            <a:off x="650408" y="388673"/>
            <a:ext cx="2946328" cy="46172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5" name="Picture 6" descr="Shape, rectangle&#10;&#10;Description automatically generated">
            <a:extLst>
              <a:ext uri="{FF2B5EF4-FFF2-40B4-BE49-F238E27FC236}">
                <a16:creationId xmlns:a16="http://schemas.microsoft.com/office/drawing/2014/main" id="{CD3B804F-C52C-400D-B5AD-AAEE98A6B38A}"/>
              </a:ext>
            </a:extLst>
          </p:cNvPr>
          <p:cNvPicPr>
            <a:picLocks noChangeAspect="1"/>
          </p:cNvPicPr>
          <p:nvPr/>
        </p:nvPicPr>
        <p:blipFill rotWithShape="1">
          <a:blip r:embed="rId5"/>
          <a:srcRect r="1482"/>
          <a:stretch/>
        </p:blipFill>
        <p:spPr>
          <a:xfrm>
            <a:off x="5837988" y="1026358"/>
            <a:ext cx="6878299" cy="4262970"/>
          </a:xfrm>
          <a:prstGeom prst="rect">
            <a:avLst/>
          </a:prstGeom>
        </p:spPr>
      </p:pic>
      <p:sp>
        <p:nvSpPr>
          <p:cNvPr id="13" name="Rectangle 12">
            <a:extLst>
              <a:ext uri="{FF2B5EF4-FFF2-40B4-BE49-F238E27FC236}">
                <a16:creationId xmlns:a16="http://schemas.microsoft.com/office/drawing/2014/main" id="{A0E87DDD-8535-4218-9D53-D6F455E72E8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PnP 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16" name="Rectangle 15">
            <a:extLst>
              <a:ext uri="{FF2B5EF4-FFF2-40B4-BE49-F238E27FC236}">
                <a16:creationId xmlns:a16="http://schemas.microsoft.com/office/drawing/2014/main" id="{5C74EECA-41D0-44B9-84B7-7C24B78CAE5B}"/>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Showcasing your contributions</a:t>
            </a:r>
            <a:endParaRPr lang="en-US"/>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Credly</a:t>
            </a: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pic>
        <p:nvPicPr>
          <p:cNvPr id="2" name="Picture 2" descr="A picture containing text, sign&#10;&#10;Description automatically generated">
            <a:extLst>
              <a:ext uri="{FF2B5EF4-FFF2-40B4-BE49-F238E27FC236}">
                <a16:creationId xmlns:a16="http://schemas.microsoft.com/office/drawing/2014/main" id="{49E0B4E0-7D3C-498F-B90B-0A4A54BD5FE5}"/>
              </a:ext>
            </a:extLst>
          </p:cNvPr>
          <p:cNvPicPr>
            <a:picLocks noChangeAspect="1"/>
          </p:cNvPicPr>
          <p:nvPr/>
        </p:nvPicPr>
        <p:blipFill>
          <a:blip r:embed="rId6"/>
          <a:stretch>
            <a:fillRect/>
          </a:stretch>
        </p:blipFill>
        <p:spPr>
          <a:xfrm rot="21240000">
            <a:off x="9112601" y="1789074"/>
            <a:ext cx="3109789" cy="3109789"/>
          </a:xfrm>
          <a:prstGeom prst="rect">
            <a:avLst/>
          </a:prstGeom>
        </p:spPr>
      </p:pic>
      <p:pic>
        <p:nvPicPr>
          <p:cNvPr id="11" name="Picture 2" descr="A picture containing text, sign&#10;&#10;Description automatically generated">
            <a:extLst>
              <a:ext uri="{FF2B5EF4-FFF2-40B4-BE49-F238E27FC236}">
                <a16:creationId xmlns:a16="http://schemas.microsoft.com/office/drawing/2014/main" id="{AF3A483B-523A-4C66-A296-C4F3F53D1385}"/>
              </a:ext>
            </a:extLst>
          </p:cNvPr>
          <p:cNvPicPr>
            <a:picLocks noChangeAspect="1"/>
          </p:cNvPicPr>
          <p:nvPr/>
        </p:nvPicPr>
        <p:blipFill>
          <a:blip r:embed="rId6"/>
          <a:stretch>
            <a:fillRect/>
          </a:stretch>
        </p:blipFill>
        <p:spPr>
          <a:xfrm rot="21240000">
            <a:off x="1678721" y="4338742"/>
            <a:ext cx="1100881" cy="1100881"/>
          </a:xfrm>
          <a:prstGeom prst="rect">
            <a:avLst/>
          </a:prstGeom>
        </p:spPr>
      </p:pic>
      <p:pic>
        <p:nvPicPr>
          <p:cNvPr id="3" name="Picture 6" descr="A picture containing logo&#10;&#10;Description automatically generated">
            <a:extLst>
              <a:ext uri="{FF2B5EF4-FFF2-40B4-BE49-F238E27FC236}">
                <a16:creationId xmlns:a16="http://schemas.microsoft.com/office/drawing/2014/main" id="{75098FD7-242D-4ED8-9DEE-AFEB0941D938}"/>
              </a:ext>
            </a:extLst>
          </p:cNvPr>
          <p:cNvPicPr>
            <a:picLocks noChangeAspect="1"/>
          </p:cNvPicPr>
          <p:nvPr/>
        </p:nvPicPr>
        <p:blipFill>
          <a:blip r:embed="rId7"/>
          <a:stretch>
            <a:fillRect/>
          </a:stretch>
        </p:blipFill>
        <p:spPr>
          <a:xfrm>
            <a:off x="4016466" y="1588429"/>
            <a:ext cx="1166165" cy="1181853"/>
          </a:xfrm>
          <a:prstGeom prst="rect">
            <a:avLst/>
          </a:prstGeom>
        </p:spPr>
      </p:pic>
      <p:pic>
        <p:nvPicPr>
          <p:cNvPr id="7" name="Picture 7">
            <a:extLst>
              <a:ext uri="{FF2B5EF4-FFF2-40B4-BE49-F238E27FC236}">
                <a16:creationId xmlns:a16="http://schemas.microsoft.com/office/drawing/2014/main" id="{508B45B4-2065-40BF-9C06-55ED9C72C470}"/>
              </a:ext>
            </a:extLst>
          </p:cNvPr>
          <p:cNvPicPr>
            <a:picLocks noChangeAspect="1"/>
          </p:cNvPicPr>
          <p:nvPr/>
        </p:nvPicPr>
        <p:blipFill>
          <a:blip r:embed="rId8"/>
          <a:stretch>
            <a:fillRect/>
          </a:stretch>
        </p:blipFill>
        <p:spPr>
          <a:xfrm>
            <a:off x="3905700" y="3039841"/>
            <a:ext cx="1386978" cy="1069604"/>
          </a:xfrm>
          <a:prstGeom prst="rect">
            <a:avLst/>
          </a:prstGeom>
        </p:spPr>
      </p:pic>
      <p:pic>
        <p:nvPicPr>
          <p:cNvPr id="10" name="Picture 11" descr="Icon&#10;&#10;Description automatically generated">
            <a:extLst>
              <a:ext uri="{FF2B5EF4-FFF2-40B4-BE49-F238E27FC236}">
                <a16:creationId xmlns:a16="http://schemas.microsoft.com/office/drawing/2014/main" id="{31639234-B311-4D78-AD72-3231E8209C19}"/>
              </a:ext>
            </a:extLst>
          </p:cNvPr>
          <p:cNvPicPr>
            <a:picLocks noChangeAspect="1"/>
          </p:cNvPicPr>
          <p:nvPr/>
        </p:nvPicPr>
        <p:blipFill>
          <a:blip r:embed="rId9"/>
          <a:stretch>
            <a:fillRect/>
          </a:stretch>
        </p:blipFill>
        <p:spPr>
          <a:xfrm>
            <a:off x="4063424" y="4379005"/>
            <a:ext cx="1071531" cy="1079340"/>
          </a:xfrm>
          <a:prstGeom prst="rect">
            <a:avLst/>
          </a:prstGeom>
        </p:spPr>
      </p:pic>
      <p:sp>
        <p:nvSpPr>
          <p:cNvPr id="15" name="Rectangle 14">
            <a:extLst>
              <a:ext uri="{FF2B5EF4-FFF2-40B4-BE49-F238E27FC236}">
                <a16:creationId xmlns:a16="http://schemas.microsoft.com/office/drawing/2014/main" id="{B703351B-BA26-1BE8-0061-6A64FB9DDFFA}"/>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https://aka.ms/m365pnp-recognition</a:t>
            </a:r>
          </a:p>
        </p:txBody>
      </p:sp>
    </p:spTree>
    <p:extLst>
      <p:ext uri="{BB962C8B-B14F-4D97-AF65-F5344CB8AC3E}">
        <p14:creationId xmlns:p14="http://schemas.microsoft.com/office/powerpoint/2010/main" val="115433488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PnP .NET libraries</a:t>
            </a:r>
            <a:br>
              <a:rPr lang="en-US"/>
            </a:br>
            <a:br>
              <a:rPr lang="en-US"/>
            </a:br>
            <a:r>
              <a:rPr lang="en-US" sz="2400">
                <a:gradFill>
                  <a:gsLst>
                    <a:gs pos="2917">
                      <a:schemeClr val="tx1"/>
                    </a:gs>
                    <a:gs pos="30000">
                      <a:schemeClr val="tx1"/>
                    </a:gs>
                  </a:gsLst>
                  <a:lin ang="5400000" scaled="0"/>
                </a:gradFill>
              </a:rPr>
              <a:t>A set of libraries that helps Microsoft 365 .NET developers to be more productive when working with SharePoint and Teams</a:t>
            </a:r>
            <a:br>
              <a:rPr lang="fi-FI" sz="32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theme/theme1.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MediaLengthInSeconds xmlns="ed971524-76e7-40a8-a01a-f99956bd178c" xsi:nil="true"/>
    <SharedWithUsers xmlns="b0e4521d-181b-4aee-b4a8-952b2bc14729">
      <UserInfo>
        <DisplayName/>
        <AccountId xsi:nil="true"/>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4E037DE-7D01-48FC-85FB-69F2952FA743}">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92</TotalTime>
  <Words>2654</Words>
  <Application>Microsoft Office PowerPoint</Application>
  <PresentationFormat>Custom</PresentationFormat>
  <Paragraphs>372</Paragraphs>
  <Slides>26</Slides>
  <Notes>23</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26</vt:i4>
      </vt:variant>
    </vt:vector>
  </HeadingPairs>
  <TitlesOfParts>
    <vt:vector size="43" baseType="lpstr">
      <vt:lpstr>-apple-system</vt:lpstr>
      <vt:lpstr>Arial</vt:lpstr>
      <vt:lpstr>Arial,Sans-Serif</vt:lpstr>
      <vt:lpstr>Calibri</vt:lpstr>
      <vt:lpstr>Calibri Light</vt:lpstr>
      <vt:lpstr>Consolas</vt:lpstr>
      <vt:lpstr>Open Sans</vt:lpstr>
      <vt:lpstr>Segoe UI</vt:lpstr>
      <vt:lpstr>Segoe UI Black</vt:lpstr>
      <vt:lpstr>Segoe UI Light</vt:lpstr>
      <vt:lpstr>Segoe UI Semibold</vt:lpstr>
      <vt:lpstr>Segoe UI Semilight</vt:lpstr>
      <vt:lpstr>Wingdings</vt:lpstr>
      <vt:lpstr>Wingdings,Sans-Serif</vt:lpstr>
      <vt:lpstr>Office 365 PPT Template - 2017</vt:lpstr>
      <vt:lpstr>Office 365 PPT Template - 2017</vt:lpstr>
      <vt:lpstr>Office Theme</vt:lpstr>
      <vt:lpstr>Microsoft 365 &amp;  Power Platform Development –  Bi-weekly call</vt:lpstr>
      <vt:lpstr>PowerPoint Presentation</vt:lpstr>
      <vt:lpstr>Opportunities to Participate in the community</vt:lpstr>
      <vt:lpstr>PowerPoint Presentation</vt:lpstr>
      <vt:lpstr>PowerPoint Presentation</vt:lpstr>
      <vt:lpstr>PowerPoint Presentation</vt:lpstr>
      <vt:lpstr>PowerPoint Presentation</vt:lpstr>
      <vt:lpstr>PowerPoint Presentation</vt:lpstr>
      <vt:lpstr>PnP .NET libraries  A set of libraries that helps Microsoft 365 .NET developers to be more productive when working with SharePoint and Teams </vt:lpstr>
      <vt:lpstr>PnP .NET libraries</vt:lpstr>
      <vt:lpstr>PnP PowerShell  Open-source cmdlets which provide you an easy way to manage your SharePoint and Teams environment.  </vt:lpstr>
      <vt:lpstr>PnP PowerShell</vt:lpstr>
      <vt:lpstr>yo teams Open-source Yeoman generator for Microsoft Teams development</vt:lpstr>
      <vt:lpstr>yo teams</vt:lpstr>
      <vt:lpstr>Microsoft Graph Toolkit Web Components powered by Microsoft Graph</vt:lpstr>
      <vt:lpstr>Microsoft Graph Toolkit</vt:lpstr>
      <vt:lpstr>Independent Publisher Connectors</vt:lpstr>
      <vt:lpstr>PowerPoint Presentation</vt:lpstr>
      <vt:lpstr>Microsoft Teams Samples</vt:lpstr>
      <vt:lpstr>Power Platform Samples </vt:lpstr>
      <vt:lpstr>Optional picture time!</vt:lpstr>
      <vt:lpstr>DEMO</vt:lpstr>
      <vt:lpstr>Q&amp;A</vt:lpstr>
      <vt:lpstr>Thank you</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2022-09-01T18:29:54Z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y fmtid="{D5CDD505-2E9C-101B-9397-08002B2CF9AE}" pid="21" name="Order">
    <vt:lpwstr>130200.000000000</vt:lpwstr>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TriggerFlowInfo">
    <vt:lpwstr/>
  </property>
  <property fmtid="{D5CDD505-2E9C-101B-9397-08002B2CF9AE}" pid="27" name="xd_Signature">
    <vt:lpwstr/>
  </property>
</Properties>
</file>